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93" r:id="rId4"/>
    <p:sldId id="289" r:id="rId5"/>
    <p:sldId id="292" r:id="rId6"/>
    <p:sldId id="290" r:id="rId7"/>
    <p:sldId id="291" r:id="rId8"/>
    <p:sldId id="288" r:id="rId9"/>
    <p:sldId id="28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505"/>
    <a:srgbClr val="221E20"/>
    <a:srgbClr val="5A7197"/>
    <a:srgbClr val="FFD8D9"/>
    <a:srgbClr val="F7F7F7"/>
    <a:srgbClr val="797DE8"/>
    <a:srgbClr val="AD8BE1"/>
    <a:srgbClr val="E29FBE"/>
    <a:srgbClr val="FC9598"/>
    <a:srgbClr val="AFD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8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80" y="176"/>
      </p:cViewPr>
      <p:guideLst>
        <p:guide orient="horz" pos="172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10419" y="5221357"/>
            <a:ext cx="2371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err="1">
                <a:solidFill>
                  <a:schemeClr val="bg1"/>
                </a:solidFill>
              </a:rPr>
              <a:t>데이터멀캠</a:t>
            </a:r>
            <a:r>
              <a:rPr lang="en-US" altLang="ko-KR" sz="3200" b="1" spc="-150" dirty="0">
                <a:solidFill>
                  <a:schemeClr val="bg1"/>
                </a:solidFill>
              </a:rPr>
              <a:t>?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2">
            <a:extLst>
              <a:ext uri="{FF2B5EF4-FFF2-40B4-BE49-F238E27FC236}">
                <a16:creationId xmlns:a16="http://schemas.microsoft.com/office/drawing/2014/main" id="{A24A0331-3A4C-A84C-8250-DCE34B3121D0}"/>
              </a:ext>
            </a:extLst>
          </p:cNvPr>
          <p:cNvSpPr txBox="1"/>
          <p:nvPr/>
        </p:nvSpPr>
        <p:spPr>
          <a:xfrm>
            <a:off x="4532112" y="5806132"/>
            <a:ext cx="3127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spc="-150" dirty="0" err="1">
                <a:solidFill>
                  <a:schemeClr val="bg1"/>
                </a:solidFill>
              </a:rPr>
              <a:t>조소진</a:t>
            </a:r>
            <a:r>
              <a:rPr kumimoji="1" lang="ko-KR" altLang="en-US" sz="1600" b="1" spc="-150" dirty="0">
                <a:solidFill>
                  <a:schemeClr val="bg1"/>
                </a:solidFill>
              </a:rPr>
              <a:t> 김미정 </a:t>
            </a:r>
            <a:r>
              <a:rPr kumimoji="1" lang="ko-KR" altLang="en-US" sz="1600" b="1" spc="-150" dirty="0" err="1">
                <a:solidFill>
                  <a:schemeClr val="bg1"/>
                </a:solidFill>
              </a:rPr>
              <a:t>김민창</a:t>
            </a:r>
            <a:r>
              <a:rPr kumimoji="1" lang="ko-KR" altLang="en-US" sz="1600" b="1" spc="-150" dirty="0">
                <a:solidFill>
                  <a:schemeClr val="bg1"/>
                </a:solidFill>
              </a:rPr>
              <a:t> </a:t>
            </a:r>
            <a:r>
              <a:rPr kumimoji="1" lang="ko-KR" altLang="en-US" sz="1600" b="1" spc="-150" dirty="0" err="1">
                <a:solidFill>
                  <a:schemeClr val="bg1"/>
                </a:solidFill>
              </a:rPr>
              <a:t>김유나</a:t>
            </a:r>
            <a:r>
              <a:rPr kumimoji="1" lang="ko-KR" altLang="en-US" sz="1600" b="1" spc="-150" dirty="0">
                <a:solidFill>
                  <a:schemeClr val="bg1"/>
                </a:solidFill>
              </a:rPr>
              <a:t> </a:t>
            </a:r>
            <a:r>
              <a:rPr kumimoji="1" lang="ko-KR" altLang="en-US" sz="1600" b="1" spc="-150" dirty="0" err="1">
                <a:solidFill>
                  <a:schemeClr val="bg1"/>
                </a:solidFill>
              </a:rPr>
              <a:t>맹재영</a:t>
            </a:r>
            <a:endParaRPr kumimoji="1" lang="ja-JP" altLang="en-US" sz="16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747403" y="170892"/>
            <a:ext cx="3640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ko-KR" altLang="en-US" sz="4000" b="1" spc="-150" dirty="0">
                <a:solidFill>
                  <a:schemeClr val="bg1"/>
                </a:solidFill>
              </a:rPr>
              <a:t>목                차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572692" y="1125587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01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2511741" y="1439745"/>
            <a:ext cx="1912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300" dirty="0">
                <a:solidFill>
                  <a:schemeClr val="bg1"/>
                </a:solidFill>
              </a:rPr>
              <a:t>문제 인식</a:t>
            </a:r>
            <a:endParaRPr kumimoji="1" lang="ja-JP" altLang="en-US" sz="2800" b="1" spc="3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572692" y="2183098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02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2">
            <a:extLst>
              <a:ext uri="{FF2B5EF4-FFF2-40B4-BE49-F238E27FC236}">
                <a16:creationId xmlns:a16="http://schemas.microsoft.com/office/drawing/2014/main" id="{684CA1B1-84A5-4407-9F98-DBDDC4410CA8}"/>
              </a:ext>
            </a:extLst>
          </p:cNvPr>
          <p:cNvSpPr txBox="1"/>
          <p:nvPr/>
        </p:nvSpPr>
        <p:spPr>
          <a:xfrm>
            <a:off x="2978212" y="2532057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spc="300" dirty="0">
                <a:solidFill>
                  <a:schemeClr val="bg1"/>
                </a:solidFill>
              </a:rPr>
              <a:t>주제</a:t>
            </a:r>
            <a:endParaRPr kumimoji="1" lang="ja-JP" altLang="en-US" sz="2800" b="1" spc="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572692" y="3146564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03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764078" y="1553192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9D4C5111-349B-4C66-9360-465CACA0780D}"/>
              </a:ext>
            </a:extLst>
          </p:cNvPr>
          <p:cNvSpPr/>
          <p:nvPr/>
        </p:nvSpPr>
        <p:spPr>
          <a:xfrm>
            <a:off x="764078" y="2635604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60B14E28-E606-4F67-BC37-14433FFBA3C5}"/>
              </a:ext>
            </a:extLst>
          </p:cNvPr>
          <p:cNvSpPr/>
          <p:nvPr/>
        </p:nvSpPr>
        <p:spPr>
          <a:xfrm>
            <a:off x="764078" y="362397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39E229D-0D3C-8E4D-B0A2-6F0B65813898}"/>
              </a:ext>
            </a:extLst>
          </p:cNvPr>
          <p:cNvSpPr txBox="1"/>
          <p:nvPr/>
        </p:nvSpPr>
        <p:spPr>
          <a:xfrm>
            <a:off x="1647722" y="3544313"/>
            <a:ext cx="3640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300" dirty="0">
                <a:solidFill>
                  <a:schemeClr val="bg1"/>
                </a:solidFill>
              </a:rPr>
              <a:t>프로젝트 수행 방향</a:t>
            </a:r>
            <a:endParaRPr kumimoji="1" lang="ja-JP" altLang="en-US" sz="2800" b="1" spc="3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94D6E0-AFA6-FE4E-A524-D3F8F14351CF}"/>
              </a:ext>
            </a:extLst>
          </p:cNvPr>
          <p:cNvSpPr txBox="1"/>
          <p:nvPr/>
        </p:nvSpPr>
        <p:spPr>
          <a:xfrm flipH="1">
            <a:off x="572692" y="4266524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04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23" name="正方形/長方形 1">
            <a:extLst>
              <a:ext uri="{FF2B5EF4-FFF2-40B4-BE49-F238E27FC236}">
                <a16:creationId xmlns:a16="http://schemas.microsoft.com/office/drawing/2014/main" id="{C63CB6F2-172D-A346-BDD2-3291C8C66046}"/>
              </a:ext>
            </a:extLst>
          </p:cNvPr>
          <p:cNvSpPr/>
          <p:nvPr/>
        </p:nvSpPr>
        <p:spPr>
          <a:xfrm>
            <a:off x="764078" y="474393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">
            <a:extLst>
              <a:ext uri="{FF2B5EF4-FFF2-40B4-BE49-F238E27FC236}">
                <a16:creationId xmlns:a16="http://schemas.microsoft.com/office/drawing/2014/main" id="{5FE86785-2966-874F-86DF-28FC8EAC19E0}"/>
              </a:ext>
            </a:extLst>
          </p:cNvPr>
          <p:cNvSpPr txBox="1"/>
          <p:nvPr/>
        </p:nvSpPr>
        <p:spPr>
          <a:xfrm>
            <a:off x="1754805" y="4552445"/>
            <a:ext cx="3640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300" dirty="0">
                <a:solidFill>
                  <a:schemeClr val="bg1"/>
                </a:solidFill>
              </a:rPr>
              <a:t>프로젝트 수행 도구</a:t>
            </a:r>
            <a:endParaRPr lang="ja-JP" altLang="en-US" sz="2800" b="1" spc="3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A0FC5E-8EA2-5849-8A4D-226C3B6D2895}"/>
              </a:ext>
            </a:extLst>
          </p:cNvPr>
          <p:cNvSpPr txBox="1"/>
          <p:nvPr/>
        </p:nvSpPr>
        <p:spPr>
          <a:xfrm flipH="1">
            <a:off x="572692" y="5422312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05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29" name="正方形/長方形 1">
            <a:extLst>
              <a:ext uri="{FF2B5EF4-FFF2-40B4-BE49-F238E27FC236}">
                <a16:creationId xmlns:a16="http://schemas.microsoft.com/office/drawing/2014/main" id="{58E90B5A-694F-3B4D-AE8D-DB382A6C819E}"/>
              </a:ext>
            </a:extLst>
          </p:cNvPr>
          <p:cNvSpPr/>
          <p:nvPr/>
        </p:nvSpPr>
        <p:spPr>
          <a:xfrm>
            <a:off x="764078" y="5899719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">
            <a:extLst>
              <a:ext uri="{FF2B5EF4-FFF2-40B4-BE49-F238E27FC236}">
                <a16:creationId xmlns:a16="http://schemas.microsoft.com/office/drawing/2014/main" id="{1631B90A-EA13-5E40-9069-9B56038E1EC3}"/>
              </a:ext>
            </a:extLst>
          </p:cNvPr>
          <p:cNvSpPr txBox="1"/>
          <p:nvPr/>
        </p:nvSpPr>
        <p:spPr>
          <a:xfrm>
            <a:off x="2580670" y="5672825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300" dirty="0">
                <a:solidFill>
                  <a:schemeClr val="bg1"/>
                </a:solidFill>
              </a:rPr>
              <a:t>기대효과</a:t>
            </a:r>
            <a:endParaRPr lang="ja-JP" altLang="en-US" sz="2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A2E9E14-B4E8-E142-A233-5295F76D9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7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3" y="329587"/>
            <a:ext cx="142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주제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148E5A-F47B-0449-8103-0866FB135174}"/>
              </a:ext>
            </a:extLst>
          </p:cNvPr>
          <p:cNvSpPr/>
          <p:nvPr/>
        </p:nvSpPr>
        <p:spPr>
          <a:xfrm>
            <a:off x="2923044" y="2554493"/>
            <a:ext cx="6368489" cy="1777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4800" b="1" dirty="0">
                <a:solidFill>
                  <a:schemeClr val="tx1"/>
                </a:solidFill>
              </a:rPr>
              <a:t>“</a:t>
            </a:r>
            <a:r>
              <a:rPr lang="ko-KR" altLang="en-US" sz="4800" b="1" dirty="0">
                <a:solidFill>
                  <a:schemeClr val="tx1"/>
                </a:solidFill>
              </a:rPr>
              <a:t>지역별 노인 교통사고</a:t>
            </a:r>
            <a:endParaRPr lang="en-US" altLang="ko-KR" sz="4800" b="1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4800" b="1" dirty="0">
                <a:solidFill>
                  <a:schemeClr val="tx1"/>
                </a:solidFill>
              </a:rPr>
              <a:t>발생 유형 비교 분석</a:t>
            </a:r>
            <a:r>
              <a:rPr lang="en-US" altLang="ko-KR" sz="4800" b="1" dirty="0">
                <a:solidFill>
                  <a:schemeClr val="tx1"/>
                </a:solidFill>
              </a:rPr>
              <a:t>”</a:t>
            </a:r>
            <a:endParaRPr kumimoji="1"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14484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8FFD499-A36E-8A4F-BAF4-6A62E2CD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3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D735247-125C-5F44-A588-290D1DF27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" y="0"/>
            <a:ext cx="12172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8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329587"/>
            <a:ext cx="493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수행 방향</a:t>
            </a:r>
            <a:endParaRPr lang="ja-JP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148E5A-F47B-0449-8103-0866FB135174}"/>
              </a:ext>
            </a:extLst>
          </p:cNvPr>
          <p:cNvSpPr/>
          <p:nvPr/>
        </p:nvSpPr>
        <p:spPr>
          <a:xfrm>
            <a:off x="566613" y="2243818"/>
            <a:ext cx="5261809" cy="2578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일정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8/09 ~ 8/11 : </a:t>
            </a:r>
            <a:r>
              <a:rPr lang="ko-KR" altLang="en-US" dirty="0">
                <a:solidFill>
                  <a:schemeClr val="tx1"/>
                </a:solidFill>
              </a:rPr>
              <a:t>데이터 수집 </a:t>
            </a:r>
            <a:r>
              <a:rPr lang="en-US" altLang="ko-KR" dirty="0">
                <a:solidFill>
                  <a:schemeClr val="tx1"/>
                </a:solidFill>
              </a:rPr>
              <a:t>&amp;</a:t>
            </a:r>
            <a:r>
              <a:rPr lang="ko-KR" altLang="en-US" dirty="0">
                <a:solidFill>
                  <a:schemeClr val="tx1"/>
                </a:solidFill>
              </a:rPr>
              <a:t> 편집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8/12 ~ 8/17 : </a:t>
            </a:r>
            <a:r>
              <a:rPr lang="ko-KR" altLang="en-US" dirty="0">
                <a:solidFill>
                  <a:schemeClr val="tx1"/>
                </a:solidFill>
              </a:rPr>
              <a:t>데이터분석 </a:t>
            </a:r>
            <a:r>
              <a:rPr lang="en-US" altLang="ko-KR" dirty="0">
                <a:solidFill>
                  <a:schemeClr val="tx1"/>
                </a:solidFill>
              </a:rPr>
              <a:t>&amp; </a:t>
            </a:r>
            <a:r>
              <a:rPr lang="en-US" altLang="ko-Kore-KR" dirty="0">
                <a:solidFill>
                  <a:schemeClr val="tx1"/>
                </a:solidFill>
              </a:rPr>
              <a:t>Matplotlib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chemeClr val="tx1"/>
                </a:solidFill>
              </a:rPr>
              <a:t>8/18 ~ 8/22 : </a:t>
            </a:r>
            <a:r>
              <a:rPr lang="ko-KR" altLang="en-US" dirty="0" err="1">
                <a:solidFill>
                  <a:schemeClr val="tx1"/>
                </a:solidFill>
              </a:rPr>
              <a:t>프론트엔드</a:t>
            </a:r>
            <a:r>
              <a:rPr lang="ko-KR" altLang="en-US" dirty="0">
                <a:solidFill>
                  <a:schemeClr val="tx1"/>
                </a:solidFill>
              </a:rPr>
              <a:t> 제작 및 결론 도출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8/23 : </a:t>
            </a:r>
            <a:r>
              <a:rPr lang="ko-KR" altLang="en-US" dirty="0" err="1">
                <a:solidFill>
                  <a:schemeClr val="tx1"/>
                </a:solidFill>
              </a:rPr>
              <a:t>발표준비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ore-KR" dirty="0">
                <a:solidFill>
                  <a:schemeClr val="tx1"/>
                </a:solidFill>
              </a:rPr>
              <a:t>ppt)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chemeClr val="tx1"/>
                </a:solidFill>
              </a:rPr>
              <a:t>8/24 : </a:t>
            </a:r>
            <a:r>
              <a:rPr lang="ko-KR" altLang="en-US" dirty="0">
                <a:solidFill>
                  <a:schemeClr val="tx1"/>
                </a:solidFill>
              </a:rPr>
              <a:t>프로젝트 발표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D92444-77E3-7E49-B541-784D182763F1}"/>
              </a:ext>
            </a:extLst>
          </p:cNvPr>
          <p:cNvSpPr/>
          <p:nvPr/>
        </p:nvSpPr>
        <p:spPr>
          <a:xfrm>
            <a:off x="6670964" y="1594883"/>
            <a:ext cx="4954423" cy="4802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역할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dirty="0">
                <a:solidFill>
                  <a:schemeClr val="tx1"/>
                </a:solidFill>
              </a:rPr>
              <a:t>공통</a:t>
            </a:r>
            <a:r>
              <a:rPr lang="en-US" altLang="ko-Kore-KR" dirty="0">
                <a:solidFill>
                  <a:schemeClr val="tx1"/>
                </a:solidFill>
              </a:rPr>
              <a:t> : </a:t>
            </a:r>
            <a:r>
              <a:rPr lang="ko-KR" altLang="ko-Kore-KR" dirty="0">
                <a:solidFill>
                  <a:schemeClr val="tx1"/>
                </a:solidFill>
              </a:rPr>
              <a:t>데이터 조사</a:t>
            </a:r>
            <a:endParaRPr lang="ko-Kore-KR" altLang="ko-Kore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dirty="0" err="1">
                <a:solidFill>
                  <a:schemeClr val="tx1"/>
                </a:solidFill>
              </a:rPr>
              <a:t>김유나</a:t>
            </a:r>
            <a:r>
              <a:rPr lang="en-US" altLang="ko-Kore-KR" dirty="0">
                <a:solidFill>
                  <a:schemeClr val="tx1"/>
                </a:solidFill>
              </a:rPr>
              <a:t> : </a:t>
            </a:r>
            <a:r>
              <a:rPr lang="ko-KR" altLang="ko-Kore-KR" dirty="0">
                <a:solidFill>
                  <a:schemeClr val="tx1"/>
                </a:solidFill>
              </a:rPr>
              <a:t>데이터 분석 및 주제</a:t>
            </a:r>
            <a:r>
              <a:rPr lang="en-US" altLang="ko-Kore-KR" dirty="0">
                <a:solidFill>
                  <a:schemeClr val="tx1"/>
                </a:solidFill>
              </a:rPr>
              <a:t> </a:t>
            </a:r>
            <a:r>
              <a:rPr lang="en-US" altLang="ko-Kore-KR" dirty="0" err="1">
                <a:solidFill>
                  <a:schemeClr val="tx1"/>
                </a:solidFill>
              </a:rPr>
              <a:t>pt</a:t>
            </a:r>
            <a:r>
              <a:rPr lang="ko-KR" altLang="ko-Kore-KR" dirty="0">
                <a:solidFill>
                  <a:schemeClr val="tx1"/>
                </a:solidFill>
              </a:rPr>
              <a:t>발표</a:t>
            </a:r>
            <a:endParaRPr lang="ko-Kore-KR" altLang="ko-Kore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dirty="0">
                <a:solidFill>
                  <a:schemeClr val="tx1"/>
                </a:solidFill>
              </a:rPr>
              <a:t>김미정</a:t>
            </a:r>
            <a:r>
              <a:rPr lang="en-US" altLang="ko-Kore-KR" dirty="0">
                <a:solidFill>
                  <a:schemeClr val="tx1"/>
                </a:solidFill>
              </a:rPr>
              <a:t> : </a:t>
            </a:r>
            <a:r>
              <a:rPr lang="ko-KR" altLang="ko-Kore-KR" dirty="0">
                <a:solidFill>
                  <a:schemeClr val="tx1"/>
                </a:solidFill>
              </a:rPr>
              <a:t>데이터 시각화 및 결과</a:t>
            </a:r>
            <a:r>
              <a:rPr lang="en-US" altLang="ko-Kore-KR" dirty="0">
                <a:solidFill>
                  <a:schemeClr val="tx1"/>
                </a:solidFill>
              </a:rPr>
              <a:t> </a:t>
            </a:r>
            <a:r>
              <a:rPr lang="en-US" altLang="ko-Kore-KR" dirty="0" err="1">
                <a:solidFill>
                  <a:schemeClr val="tx1"/>
                </a:solidFill>
              </a:rPr>
              <a:t>pt</a:t>
            </a:r>
            <a:r>
              <a:rPr lang="en-US" altLang="ko-Kore-KR" dirty="0">
                <a:solidFill>
                  <a:schemeClr val="tx1"/>
                </a:solidFill>
              </a:rPr>
              <a:t> </a:t>
            </a:r>
            <a:r>
              <a:rPr lang="ko-KR" altLang="ko-Kore-KR" dirty="0">
                <a:solidFill>
                  <a:schemeClr val="tx1"/>
                </a:solidFill>
              </a:rPr>
              <a:t>발표</a:t>
            </a:r>
            <a:endParaRPr lang="ko-Kore-KR" altLang="ko-Kore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dirty="0" err="1">
                <a:solidFill>
                  <a:schemeClr val="tx1"/>
                </a:solidFill>
              </a:rPr>
              <a:t>김민창</a:t>
            </a:r>
            <a:r>
              <a:rPr lang="en-US" altLang="ko-Kore-KR" dirty="0">
                <a:solidFill>
                  <a:schemeClr val="tx1"/>
                </a:solidFill>
              </a:rPr>
              <a:t> : </a:t>
            </a:r>
            <a:r>
              <a:rPr lang="ko-KR" altLang="ko-Kore-KR" dirty="0">
                <a:solidFill>
                  <a:schemeClr val="tx1"/>
                </a:solidFill>
              </a:rPr>
              <a:t>데이터 시각화 및 </a:t>
            </a:r>
            <a:r>
              <a:rPr lang="ko-KR" altLang="ko-Kore-KR" dirty="0" err="1">
                <a:solidFill>
                  <a:schemeClr val="tx1"/>
                </a:solidFill>
              </a:rPr>
              <a:t>프론트엔드</a:t>
            </a:r>
            <a:r>
              <a:rPr lang="ko-KR" altLang="ko-Kore-KR" dirty="0">
                <a:solidFill>
                  <a:schemeClr val="tx1"/>
                </a:solidFill>
              </a:rPr>
              <a:t> 구성</a:t>
            </a:r>
            <a:endParaRPr lang="ko-Kore-KR" altLang="ko-Kore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dirty="0" err="1">
                <a:solidFill>
                  <a:schemeClr val="tx1"/>
                </a:solidFill>
              </a:rPr>
              <a:t>맹재영</a:t>
            </a:r>
            <a:r>
              <a:rPr lang="en-US" altLang="ko-Kore-KR" dirty="0">
                <a:solidFill>
                  <a:schemeClr val="tx1"/>
                </a:solidFill>
              </a:rPr>
              <a:t> : </a:t>
            </a:r>
            <a:r>
              <a:rPr lang="ko-KR" altLang="ko-Kore-KR" dirty="0">
                <a:solidFill>
                  <a:schemeClr val="tx1"/>
                </a:solidFill>
              </a:rPr>
              <a:t>데이터 분석 및 </a:t>
            </a:r>
            <a:r>
              <a:rPr lang="ko-KR" altLang="ko-Kore-KR" dirty="0" err="1">
                <a:solidFill>
                  <a:schemeClr val="tx1"/>
                </a:solidFill>
              </a:rPr>
              <a:t>프론트엔드</a:t>
            </a:r>
            <a:r>
              <a:rPr lang="ko-KR" altLang="ko-Kore-KR" dirty="0">
                <a:solidFill>
                  <a:schemeClr val="tx1"/>
                </a:solidFill>
              </a:rPr>
              <a:t> 구성</a:t>
            </a:r>
            <a:endParaRPr lang="ko-Kore-KR" altLang="ko-Kore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dirty="0" err="1">
                <a:solidFill>
                  <a:schemeClr val="tx1"/>
                </a:solidFill>
              </a:rPr>
              <a:t>조소진</a:t>
            </a:r>
            <a:r>
              <a:rPr lang="en-US" altLang="ko-Kore-KR" dirty="0">
                <a:solidFill>
                  <a:schemeClr val="tx1"/>
                </a:solidFill>
              </a:rPr>
              <a:t> : </a:t>
            </a:r>
            <a:r>
              <a:rPr lang="ko-KR" altLang="ko-Kore-KR" dirty="0">
                <a:solidFill>
                  <a:schemeClr val="tx1"/>
                </a:solidFill>
              </a:rPr>
              <a:t>데이터 분석 및 데이터 시각화</a:t>
            </a:r>
            <a:endParaRPr lang="ko-Kore-KR" altLang="ko-Kore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53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661344" y="1838633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그림 23" descr="운동경기이(가) 표시된 사진&#10;&#10;자동 생성된 설명">
            <a:extLst>
              <a:ext uri="{FF2B5EF4-FFF2-40B4-BE49-F238E27FC236}">
                <a16:creationId xmlns:a16="http://schemas.microsoft.com/office/drawing/2014/main" id="{C5F2D77E-A903-C84D-9B53-DE595B850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0889" y1="51556" x2="60889" y2="5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82" y="2430400"/>
            <a:ext cx="2007681" cy="1997200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BD4AACCB-2450-4314-B413-788A2F2E3C57}"/>
              </a:ext>
            </a:extLst>
          </p:cNvPr>
          <p:cNvSpPr/>
          <p:nvPr/>
        </p:nvSpPr>
        <p:spPr>
          <a:xfrm>
            <a:off x="8753590" y="1838629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21180377-7E66-3444-A74B-FC9597C7BE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109" y="2430400"/>
            <a:ext cx="2085872" cy="1997200"/>
          </a:xfrm>
          <a:prstGeom prst="rect">
            <a:avLst/>
          </a:prstGeom>
          <a:noFill/>
        </p:spPr>
      </p:pic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 </a:t>
            </a:r>
            <a:r>
              <a:rPr lang="ko-KR" altLang="en-US" sz="3600" b="1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수행도구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4707467" y="1838631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래픽 6" descr="교사">
            <a:extLst>
              <a:ext uri="{FF2B5EF4-FFF2-40B4-BE49-F238E27FC236}">
                <a16:creationId xmlns:a16="http://schemas.microsoft.com/office/drawing/2014/main" id="{C0E2290D-5D0C-47D0-9620-7CCF777E0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0099" y="2430400"/>
            <a:ext cx="1997200" cy="1997200"/>
          </a:xfrm>
          <a:prstGeom prst="rect">
            <a:avLst/>
          </a:prstGeom>
        </p:spPr>
      </p:pic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1462560" y="5146196"/>
            <a:ext cx="12795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bs4</a:t>
            </a:r>
          </a:p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Pandas</a:t>
            </a:r>
          </a:p>
          <a:p>
            <a:pPr algn="ctr"/>
            <a:r>
              <a:rPr lang="en-US" altLang="ja-JP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Numpy</a:t>
            </a:r>
            <a:endParaRPr lang="en-US" altLang="ja-JP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ja-JP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5461229" y="5343732"/>
            <a:ext cx="1279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Pandas</a:t>
            </a:r>
          </a:p>
          <a:p>
            <a:pPr algn="ctr"/>
            <a:r>
              <a:rPr lang="en-US" altLang="ja-JP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Numpy</a:t>
            </a:r>
            <a:endParaRPr lang="en-US" altLang="ja-JP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ja-JP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テキスト ボックス 9">
            <a:extLst>
              <a:ext uri="{FF2B5EF4-FFF2-40B4-BE49-F238E27FC236}">
                <a16:creationId xmlns:a16="http://schemas.microsoft.com/office/drawing/2014/main" id="{7D694034-F63E-514E-955A-E8B31BA123C5}"/>
              </a:ext>
            </a:extLst>
          </p:cNvPr>
          <p:cNvSpPr txBox="1"/>
          <p:nvPr/>
        </p:nvSpPr>
        <p:spPr>
          <a:xfrm>
            <a:off x="9459898" y="5128570"/>
            <a:ext cx="1635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</a:p>
          <a:p>
            <a:pPr algn="ctr"/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Seaborn</a:t>
            </a:r>
          </a:p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FOLIUM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テキスト ボックス 8">
            <a:extLst>
              <a:ext uri="{FF2B5EF4-FFF2-40B4-BE49-F238E27FC236}">
                <a16:creationId xmlns:a16="http://schemas.microsoft.com/office/drawing/2014/main" id="{E3CD23E5-02A8-0C42-BAA5-79B793360849}"/>
              </a:ext>
            </a:extLst>
          </p:cNvPr>
          <p:cNvSpPr txBox="1"/>
          <p:nvPr/>
        </p:nvSpPr>
        <p:spPr>
          <a:xfrm>
            <a:off x="3950963" y="3044279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endParaRPr lang="en-US" altLang="ja-JP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テキスト ボックス 8">
            <a:extLst>
              <a:ext uri="{FF2B5EF4-FFF2-40B4-BE49-F238E27FC236}">
                <a16:creationId xmlns:a16="http://schemas.microsoft.com/office/drawing/2014/main" id="{F06F89DE-DC56-2E4D-AF66-B7EFA92228D4}"/>
              </a:ext>
            </a:extLst>
          </p:cNvPr>
          <p:cNvSpPr txBox="1"/>
          <p:nvPr/>
        </p:nvSpPr>
        <p:spPr>
          <a:xfrm>
            <a:off x="7997086" y="3044279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endParaRPr lang="en-US" altLang="ja-JP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テキスト ボックス 8">
            <a:extLst>
              <a:ext uri="{FF2B5EF4-FFF2-40B4-BE49-F238E27FC236}">
                <a16:creationId xmlns:a16="http://schemas.microsoft.com/office/drawing/2014/main" id="{0B8904F6-3C9E-4172-BF8C-F045D01BB3FD}"/>
              </a:ext>
            </a:extLst>
          </p:cNvPr>
          <p:cNvSpPr txBox="1"/>
          <p:nvPr/>
        </p:nvSpPr>
        <p:spPr>
          <a:xfrm>
            <a:off x="905003" y="1269522"/>
            <a:ext cx="2712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수집 기술 </a:t>
            </a:r>
            <a:endParaRPr lang="en-US" altLang="ja-JP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テキスト ボックス 8">
            <a:extLst>
              <a:ext uri="{FF2B5EF4-FFF2-40B4-BE49-F238E27FC236}">
                <a16:creationId xmlns:a16="http://schemas.microsoft.com/office/drawing/2014/main" id="{675B0108-092D-41EF-968A-4647EFD9FF4D}"/>
              </a:ext>
            </a:extLst>
          </p:cNvPr>
          <p:cNvSpPr txBox="1"/>
          <p:nvPr/>
        </p:nvSpPr>
        <p:spPr>
          <a:xfrm>
            <a:off x="4760419" y="1269522"/>
            <a:ext cx="2712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분석 기술 </a:t>
            </a:r>
            <a:endParaRPr lang="en-US" altLang="ja-JP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テキスト ボックス 8">
            <a:extLst>
              <a:ext uri="{FF2B5EF4-FFF2-40B4-BE49-F238E27FC236}">
                <a16:creationId xmlns:a16="http://schemas.microsoft.com/office/drawing/2014/main" id="{E2ACC4DC-CDBB-4042-9874-35E79DB1D32E}"/>
              </a:ext>
            </a:extLst>
          </p:cNvPr>
          <p:cNvSpPr txBox="1"/>
          <p:nvPr/>
        </p:nvSpPr>
        <p:spPr>
          <a:xfrm>
            <a:off x="8921351" y="1269920"/>
            <a:ext cx="2712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시각화 기술</a:t>
            </a:r>
            <a:endParaRPr lang="en-US" altLang="ja-JP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4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140</Words>
  <Application>Microsoft Macintosh PowerPoint</Application>
  <PresentationFormat>와이드스크린</PresentationFormat>
  <Paragraphs>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김 민창</cp:lastModifiedBy>
  <cp:revision>45</cp:revision>
  <dcterms:created xsi:type="dcterms:W3CDTF">2018-12-07T00:32:38Z</dcterms:created>
  <dcterms:modified xsi:type="dcterms:W3CDTF">2021-08-09T11:46:12Z</dcterms:modified>
</cp:coreProperties>
</file>