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3" r:id="rId5"/>
    <p:sldId id="261" r:id="rId6"/>
    <p:sldId id="270" r:id="rId7"/>
    <p:sldId id="271" r:id="rId8"/>
    <p:sldId id="27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15.png"/><Relationship Id="rId7" Type="http://schemas.openxmlformats.org/officeDocument/2006/relationships/image" Target="../media/image4.svg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13.png"/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7.svg"/><Relationship Id="rId12" Type="http://schemas.openxmlformats.org/officeDocument/2006/relationships/image" Target="../media/image17.png"/><Relationship Id="rId11" Type="http://schemas.openxmlformats.org/officeDocument/2006/relationships/image" Target="../media/image6.svg"/><Relationship Id="rId10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11430" y="-20320"/>
            <a:ext cx="12247245" cy="6853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40510" y="1917065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Primeros pasos con Python</a:t>
            </a:r>
            <a:endParaRPr lang="es-ES_tradnl" altLang="en-US">
              <a:solidFill>
                <a:schemeClr val="bg1"/>
              </a:solidFill>
            </a:endParaRPr>
          </a:p>
        </p:txBody>
      </p:sp>
      <p:pic>
        <p:nvPicPr>
          <p:cNvPr id="3" name="Picture 2" descr="2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575" y="3263900"/>
            <a:ext cx="2769870" cy="276987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27305" y="-20320"/>
            <a:ext cx="12247245" cy="6853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-20320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¿Que es python?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2282190" y="1485265"/>
            <a:ext cx="6872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Interpretado:</a:t>
            </a:r>
            <a:r>
              <a:rPr lang="en-US">
                <a:solidFill>
                  <a:schemeClr val="bg1"/>
                </a:solidFill>
              </a:rPr>
              <a:t> Se ejecuta sin necesidad de ser procesado por el compilador y se detectan los errores en tiempo de ejecución.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2282190" y="2407285"/>
            <a:ext cx="6872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Multiparadigma:</a:t>
            </a:r>
            <a:r>
              <a:rPr lang="en-US">
                <a:solidFill>
                  <a:schemeClr val="bg1"/>
                </a:solidFill>
              </a:rPr>
              <a:t> Soporta programación funcional, programación imperativa y programación orientada a objetos.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2282190" y="3329305"/>
            <a:ext cx="6872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Tipado dinámico:</a:t>
            </a:r>
            <a:r>
              <a:rPr lang="en-US">
                <a:solidFill>
                  <a:schemeClr val="bg1"/>
                </a:solidFill>
              </a:rPr>
              <a:t> Las variables se comprueban en tiempo de ejecución.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2282190" y="3974465"/>
            <a:ext cx="6872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Multiplataforma: </a:t>
            </a:r>
            <a:r>
              <a:rPr lang="en-US">
                <a:solidFill>
                  <a:schemeClr val="bg1"/>
                </a:solidFill>
              </a:rPr>
              <a:t>disponible para plataformas de Windows, Linux o MAC.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2282190" y="4619625"/>
            <a:ext cx="687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Gratuito:</a:t>
            </a:r>
            <a:r>
              <a:rPr lang="en-US">
                <a:solidFill>
                  <a:schemeClr val="bg1"/>
                </a:solidFill>
              </a:rPr>
              <a:t> No dispone de licencia para programar.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11430" y="-20320"/>
            <a:ext cx="12247245" cy="6853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40510" y="-20320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Creado por</a:t>
            </a:r>
            <a:endParaRPr lang="es-ES_tradnl" altLang="en-US">
              <a:solidFill>
                <a:schemeClr val="bg1"/>
              </a:solidFill>
            </a:endParaRPr>
          </a:p>
        </p:txBody>
      </p:sp>
      <p:pic>
        <p:nvPicPr>
          <p:cNvPr id="3" name="Picture 2" descr="Guid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1128395"/>
            <a:ext cx="2587625" cy="388175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 Box 4"/>
          <p:cNvSpPr txBox="true"/>
          <p:nvPr/>
        </p:nvSpPr>
        <p:spPr>
          <a:xfrm>
            <a:off x="798830" y="5010150"/>
            <a:ext cx="300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rgbClr val="FFC000"/>
                </a:solidFill>
              </a:rPr>
              <a:t>Guido van Rossum</a:t>
            </a:r>
            <a:endParaRPr lang="es-ES_tradnl" altLang="en-US" b="1">
              <a:solidFill>
                <a:srgbClr val="FFC00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811905" y="1564640"/>
            <a:ext cx="687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Fue desarrollador en Google durante siete años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811905" y="2271395"/>
            <a:ext cx="687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Desarrolló Mondrian, una aplicación web cuyo código está mayormente escrito en Python.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811905" y="2981325"/>
            <a:ext cx="687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Después de siete años en la compañía, Van Rossum se encuentra trabajando en Dropbox.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811905" y="3688080"/>
            <a:ext cx="68726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Van Rossum bautizó al lenguaje de programación basándose en su gran afición por el grupo de comedia britanica llamada Monty Python</a:t>
            </a:r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27305" y="-20320"/>
            <a:ext cx="12247245" cy="6853555"/>
          </a:xfrm>
          <a:prstGeom prst="rect">
            <a:avLst/>
          </a:prstGeom>
        </p:spPr>
      </p:pic>
      <p:sp>
        <p:nvSpPr>
          <p:cNvPr id="7" name="Title 6"/>
          <p:cNvSpPr>
            <a:spLocks noGrp="true"/>
          </p:cNvSpPr>
          <p:nvPr>
            <p:ph type="ctrTitle"/>
          </p:nvPr>
        </p:nvSpPr>
        <p:spPr>
          <a:xfrm>
            <a:off x="1524000" y="-20320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¿Para que sirve?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797560" y="2829560"/>
            <a:ext cx="250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Desarrollo móvil y escritorio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797560" y="5135245"/>
            <a:ext cx="250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Inteligencia artificial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116070" y="5273675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Ciencia de datos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116070" y="3106420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Desarrollo Web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7966075" y="310642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Videojuegos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7759065" y="5135245"/>
            <a:ext cx="186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Seguridad Informatica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pic>
        <p:nvPicPr>
          <p:cNvPr id="2" name="Picture 1" descr="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1727200"/>
            <a:ext cx="1409700" cy="1057275"/>
          </a:xfrm>
          <a:prstGeom prst="rect">
            <a:avLst/>
          </a:prstGeom>
        </p:spPr>
      </p:pic>
      <p:pic>
        <p:nvPicPr>
          <p:cNvPr id="3" name="Picture 2" descr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1755775"/>
            <a:ext cx="1323975" cy="1028700"/>
          </a:xfrm>
          <a:prstGeom prst="rect">
            <a:avLst/>
          </a:prstGeom>
        </p:spPr>
      </p:pic>
      <p:pic>
        <p:nvPicPr>
          <p:cNvPr id="5" name="Picture 4" descr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075" y="1800860"/>
            <a:ext cx="1452245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" y="4116070"/>
            <a:ext cx="1057275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5" y="3738245"/>
            <a:ext cx="11239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06410" y="3747770"/>
            <a:ext cx="1171575" cy="1123950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2463800" y="1902460"/>
            <a:ext cx="1652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Kivy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Tkinter</a:t>
            </a:r>
            <a:endParaRPr lang="es-ES_tradnl" altLang="en-US" sz="20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900420" y="3951605"/>
            <a:ext cx="2066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Numpy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Pandat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Marplotlib</a:t>
            </a:r>
            <a:endParaRPr lang="es-ES_tradnl" altLang="en-US" sz="20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5900420" y="1961515"/>
            <a:ext cx="1652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Flask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Django</a:t>
            </a:r>
            <a:endParaRPr lang="es-ES_tradnl" altLang="en-US" sz="2000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2124710" y="4116070"/>
            <a:ext cx="2147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Tensorflow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Keras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PyTorch</a:t>
            </a:r>
            <a:endParaRPr lang="es-ES_tradnl" altLang="en-US" sz="2000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9418320" y="4116070"/>
            <a:ext cx="1652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Scapy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dpkt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Scrapy</a:t>
            </a:r>
            <a:endParaRPr lang="es-ES_tradnl" altLang="en-US" sz="2000" b="1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9418320" y="1902460"/>
            <a:ext cx="2113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Pygame</a:t>
            </a:r>
            <a:endParaRPr lang="es-ES_tradnl" altLang="en-US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_tradnl" altLang="en-US" sz="2000" b="1">
                <a:solidFill>
                  <a:schemeClr val="bg1"/>
                </a:solidFill>
              </a:rPr>
              <a:t>PyOpenGl</a:t>
            </a:r>
            <a:endParaRPr lang="es-ES_tradnl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  <p:bldP spid="12" grpId="0"/>
      <p:bldP spid="21" grpId="0"/>
      <p:bldP spid="17" grpId="0"/>
      <p:bldP spid="14" grpId="0"/>
      <p:bldP spid="15" grpId="0"/>
      <p:bldP spid="19" grpId="0"/>
      <p:bldP spid="11" grpId="0"/>
      <p:bldP spid="2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27305" y="-20320"/>
            <a:ext cx="12247245" cy="68535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1545590"/>
            <a:ext cx="10615930" cy="486664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7020560" y="2718435"/>
            <a:ext cx="4179570" cy="113982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8110220" y="310451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/>
              <a:t>seleccionar este</a:t>
            </a:r>
            <a:endParaRPr lang="es-ES_tradnl" altLang="en-US" b="1"/>
          </a:p>
        </p:txBody>
      </p:sp>
      <p:sp>
        <p:nvSpPr>
          <p:cNvPr id="8" name="Text Box 7"/>
          <p:cNvSpPr txBox="true"/>
          <p:nvPr/>
        </p:nvSpPr>
        <p:spPr>
          <a:xfrm>
            <a:off x="1783715" y="312420"/>
            <a:ext cx="8721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4000">
                <a:solidFill>
                  <a:schemeClr val="bg1"/>
                </a:solidFill>
              </a:rPr>
              <a:t>Instalar Python con Miniconda</a:t>
            </a:r>
            <a:endParaRPr lang="es-ES_tradnl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27305" y="-20320"/>
            <a:ext cx="12247245" cy="6853555"/>
          </a:xfrm>
          <a:prstGeom prst="rect">
            <a:avLst/>
          </a:prstGeom>
        </p:spPr>
      </p:pic>
      <p:sp>
        <p:nvSpPr>
          <p:cNvPr id="7" name="Title 6"/>
          <p:cNvSpPr>
            <a:spLocks noGrp="true"/>
          </p:cNvSpPr>
          <p:nvPr>
            <p:ph type="ctrTitle"/>
          </p:nvPr>
        </p:nvSpPr>
        <p:spPr>
          <a:xfrm>
            <a:off x="1524000" y="802640"/>
            <a:ext cx="9709785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  <a:sym typeface="+mn-ea"/>
              </a:rPr>
              <a:t>Instalar Python con Miniconda</a:t>
            </a:r>
            <a:endParaRPr lang="es-ES_tradnl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5" y="2260600"/>
            <a:ext cx="9145905" cy="421830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7053580" y="3412490"/>
            <a:ext cx="4179570" cy="113982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7730490" y="3798570"/>
            <a:ext cx="350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/>
              <a:t>seleccionar uno de estos</a:t>
            </a:r>
            <a:endParaRPr lang="es-ES_tradnl" altLang="en-US" b="1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54000" contrast="-24000"/>
          </a:blip>
          <a:stretch>
            <a:fillRect/>
          </a:stretch>
        </p:blipFill>
        <p:spPr>
          <a:xfrm>
            <a:off x="-27305" y="-20320"/>
            <a:ext cx="12247245" cy="6853555"/>
          </a:xfrm>
          <a:prstGeom prst="rect">
            <a:avLst/>
          </a:prstGeom>
        </p:spPr>
      </p:pic>
      <p:sp>
        <p:nvSpPr>
          <p:cNvPr id="7" name="Title 6"/>
          <p:cNvSpPr>
            <a:spLocks noGrp="true"/>
          </p:cNvSpPr>
          <p:nvPr>
            <p:ph type="ctrTitle"/>
          </p:nvPr>
        </p:nvSpPr>
        <p:spPr>
          <a:xfrm>
            <a:off x="1524000" y="-20320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Editores de codigo o IDEs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1183005" y="2799080"/>
            <a:ext cx="184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Sublime Text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72515" y="5135245"/>
            <a:ext cx="195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Pycharm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657725" y="513524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Vim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116070" y="2784475"/>
            <a:ext cx="276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Visual studio code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8303895" y="294767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Atom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7759065" y="5135245"/>
            <a:ext cx="262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4"/>
                </a:solidFill>
              </a:rPr>
              <a:t>Jupyter notebook</a:t>
            </a:r>
            <a:endParaRPr lang="es-ES_tradnl" altLang="en-US" b="1">
              <a:solidFill>
                <a:schemeClr val="accent4"/>
              </a:solidFill>
            </a:endParaRPr>
          </a:p>
        </p:txBody>
      </p:sp>
      <p:pic>
        <p:nvPicPr>
          <p:cNvPr id="18" name="Picture 17" descr="sublimetext_9486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005" y="1288415"/>
            <a:ext cx="1510665" cy="1510665"/>
          </a:xfrm>
          <a:prstGeom prst="rect">
            <a:avLst/>
          </a:prstGeom>
        </p:spPr>
      </p:pic>
      <p:pic>
        <p:nvPicPr>
          <p:cNvPr id="23" name="Picture 22" descr="visualstudiocode_93981"/>
          <p:cNvPicPr>
            <a:picLocks noChangeAspect="true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080" y="1248410"/>
            <a:ext cx="1590675" cy="1590675"/>
          </a:xfrm>
          <a:prstGeom prst="rect">
            <a:avLst/>
          </a:prstGeom>
        </p:spPr>
      </p:pic>
      <p:pic>
        <p:nvPicPr>
          <p:cNvPr id="24" name="Picture 23" descr="pycharm_93936"/>
          <p:cNvPicPr>
            <a:picLocks noChangeAspect="true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515" y="3591560"/>
            <a:ext cx="1543685" cy="1543685"/>
          </a:xfrm>
          <a:prstGeom prst="rect">
            <a:avLst/>
          </a:prstGeom>
        </p:spPr>
      </p:pic>
      <p:pic>
        <p:nvPicPr>
          <p:cNvPr id="25" name="Picture 24" descr="vim_original_logo_icon_146312"/>
          <p:cNvPicPr>
            <a:picLocks noChangeAspect="true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6070" y="3591560"/>
            <a:ext cx="1543685" cy="1543685"/>
          </a:xfrm>
          <a:prstGeom prst="rect">
            <a:avLst/>
          </a:prstGeom>
        </p:spPr>
      </p:pic>
      <p:pic>
        <p:nvPicPr>
          <p:cNvPr id="26" name="Picture 25" descr="file_type_jupyter_icon_130494"/>
          <p:cNvPicPr>
            <a:picLocks noChangeAspect="true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6825" y="3462655"/>
            <a:ext cx="1801495" cy="1801495"/>
          </a:xfrm>
          <a:prstGeom prst="rect">
            <a:avLst/>
          </a:prstGeom>
        </p:spPr>
      </p:pic>
      <p:pic>
        <p:nvPicPr>
          <p:cNvPr id="27" name="Picture 26" descr="atom_103345"/>
          <p:cNvPicPr>
            <a:picLocks noChangeAspect="true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40370" y="1288415"/>
            <a:ext cx="1501140" cy="150114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Presentation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微软雅黑</vt:lpstr>
      <vt:lpstr>Droid Sans Fallback</vt:lpstr>
      <vt:lpstr>Arial Unicode MS</vt:lpstr>
      <vt:lpstr>SimSun</vt:lpstr>
      <vt:lpstr>Office Theme</vt:lpstr>
      <vt:lpstr>Primeros pasos con Python</vt:lpstr>
      <vt:lpstr>¿Que es python?</vt:lpstr>
      <vt:lpstr>Creado por</vt:lpstr>
      <vt:lpstr>¿Para que sirve?</vt:lpstr>
      <vt:lpstr>PowerPoint 演示文稿</vt:lpstr>
      <vt:lpstr>Instalar Python con Miniconda</vt:lpstr>
      <vt:lpstr>Editores de codigo o 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emilio</dc:creator>
  <cp:lastModifiedBy>emilio</cp:lastModifiedBy>
  <cp:revision>35</cp:revision>
  <dcterms:created xsi:type="dcterms:W3CDTF">2020-11-28T15:33:15Z</dcterms:created>
  <dcterms:modified xsi:type="dcterms:W3CDTF">2020-11-28T15:33:15Z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