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1"/>
  </p:sldMasterIdLst>
  <p:sldIdLst>
    <p:sldId id="257" r:id="rId2"/>
    <p:sldId id="258" r:id="rId3"/>
    <p:sldId id="262" r:id="rId4"/>
    <p:sldId id="261" r:id="rId5"/>
    <p:sldId id="264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DEA88-D500-4E8A-9AA1-6970B0B0189F}">
          <p14:sldIdLst>
            <p14:sldId id="257"/>
            <p14:sldId id="258"/>
            <p14:sldId id="262"/>
            <p14:sldId id="261"/>
            <p14:sldId id="264"/>
            <p14:sldId id="265"/>
            <p14:sldId id="268"/>
            <p14:sldId id="266"/>
          </p14:sldIdLst>
        </p14:section>
        <p14:section name="Untitled Section" id="{CD83F2B7-6C21-48AB-988C-C483260E70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BE1D723-8F53-4F53-90B0-1982A396982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1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0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0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7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ncvs/personalFields.cfm" TargetMode="External"/><Relationship Id="rId2" Type="http://schemas.openxmlformats.org/officeDocument/2006/relationships/hyperlink" Target="https://www.bjs.gov/developer/ncvs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vidMStern/ProjectOne/blob/master/1993%20to%202018%20formatt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MStern/ProjectOne/blob/master/testing/dvd_analysis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Crime: what is it good for?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Stern,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Kira S., </a:t>
            </a: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Meghan Johns,</a:t>
            </a:r>
          </a:p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Durnell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i="1" dirty="0"/>
              <a:t>Question</a:t>
            </a:r>
            <a:r>
              <a:rPr lang="en-US" sz="4800" i="1" dirty="0"/>
              <a:t>: What is the characterization of victims of crimes against individuals, and does it change over time?”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66322-4889-4DBA-AD66-98221E0B2AC7}"/>
              </a:ext>
            </a:extLst>
          </p:cNvPr>
          <p:cNvSpPr txBox="1"/>
          <p:nvPr/>
        </p:nvSpPr>
        <p:spPr>
          <a:xfrm>
            <a:off x="1298713" y="821635"/>
            <a:ext cx="9634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is most victimized: gender, ethnicity, age, </a:t>
            </a:r>
            <a:r>
              <a:rPr lang="en-US" sz="2000" dirty="0" err="1"/>
              <a:t>etc</a:t>
            </a:r>
            <a:r>
              <a:rPr lang="en-US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types of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Did the 2008/2009 recession have any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Why?: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certain people more at risk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people use victim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less reported crime during the recession. One can only speculate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crimes don’t involve injury.</a:t>
            </a:r>
          </a:p>
        </p:txBody>
      </p:sp>
    </p:spTree>
    <p:extLst>
      <p:ext uri="{BB962C8B-B14F-4D97-AF65-F5344CB8AC3E}">
        <p14:creationId xmlns:p14="http://schemas.microsoft.com/office/powerpoint/2010/main" val="283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A69-D8EA-4281-90CF-977F3B5D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7067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D9DF-9C0A-42FE-A235-80F87932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1"/>
            <a:ext cx="9603275" cy="3942344"/>
          </a:xfrm>
        </p:spPr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csv file containing data from 1995 to 2018:</a:t>
            </a:r>
            <a:r>
              <a:rPr lang="en-US" b="1" dirty="0"/>
              <a:t> </a:t>
            </a:r>
            <a:r>
              <a:rPr lang="en-US" b="1" dirty="0">
                <a:hlinkClick r:id="rId2"/>
              </a:rPr>
              <a:t>https://www.bjs.gov/developer/ncvs/index.cfm</a:t>
            </a:r>
            <a:endParaRPr lang="en-US" b="1" dirty="0"/>
          </a:p>
          <a:p>
            <a:r>
              <a:rPr lang="en-US" b="1" dirty="0"/>
              <a:t>Index of terms: </a:t>
            </a:r>
            <a:r>
              <a:rPr lang="en-US" b="1" dirty="0">
                <a:hlinkClick r:id="rId3"/>
              </a:rPr>
              <a:t>https://www.bjs.gov/developer/ncvs/personalFields.cfm</a:t>
            </a:r>
            <a:endParaRPr lang="en-US" b="1" dirty="0"/>
          </a:p>
          <a:p>
            <a:r>
              <a:rPr lang="en-US" b="1" dirty="0"/>
              <a:t>Cleanup:</a:t>
            </a:r>
          </a:p>
          <a:p>
            <a:pPr lvl="1"/>
            <a:r>
              <a:rPr lang="en-US" b="1" dirty="0"/>
              <a:t>The raw data consisted of integer values based on dictionaries, so we inserted the dictionary values to facilitate human thought.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https://github.com/DavidMStern/ProjectOne/blob/master/1993%20to%202018%20formatting.ipynb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1995 data seemed incomplete so was usually excluded in analysis.</a:t>
            </a:r>
          </a:p>
        </p:txBody>
      </p:sp>
    </p:spTree>
    <p:extLst>
      <p:ext uri="{BB962C8B-B14F-4D97-AF65-F5344CB8AC3E}">
        <p14:creationId xmlns:p14="http://schemas.microsoft.com/office/powerpoint/2010/main" val="42186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A2F9-B680-40A3-AC4D-E13A1402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6" y="948522"/>
            <a:ext cx="6633598" cy="49751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BA9311-B0FF-4895-97BC-1A5919A64C3F}"/>
              </a:ext>
            </a:extLst>
          </p:cNvPr>
          <p:cNvSpPr/>
          <p:nvPr/>
        </p:nvSpPr>
        <p:spPr>
          <a:xfrm>
            <a:off x="454046" y="2372728"/>
            <a:ext cx="2190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this change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time?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01E9D-3F07-431C-BB15-FC9BCED9247A}"/>
              </a:ext>
            </a:extLst>
          </p:cNvPr>
          <p:cNvSpPr/>
          <p:nvPr/>
        </p:nvSpPr>
        <p:spPr>
          <a:xfrm rot="854722">
            <a:off x="2281079" y="3022585"/>
            <a:ext cx="1457739" cy="417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5829-0AB3-4921-9A20-998992A4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7" y="225286"/>
            <a:ext cx="7699513" cy="577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779BA-B017-46E4-A292-EBB7A591310E}"/>
              </a:ext>
            </a:extLst>
          </p:cNvPr>
          <p:cNvSpPr txBox="1"/>
          <p:nvPr/>
        </p:nvSpPr>
        <p:spPr>
          <a:xfrm>
            <a:off x="8415130" y="715617"/>
            <a:ext cx="3604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Percentages seem consistent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lowest point was during the recession and shortly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should correlate with 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>
                <a:hlinkClick r:id="rId3"/>
              </a:rPr>
              <a:t>https://github.com/DavidMStern/ProjectOne/blob/master/testing/dvd_analysis.ipynb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49F-A148-445A-BB77-E9C4029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4172"/>
          </a:xfrm>
        </p:spPr>
        <p:txBody>
          <a:bodyPr/>
          <a:lstStyle/>
          <a:p>
            <a:pPr algn="ctr"/>
            <a:r>
              <a:rPr lang="en-US" dirty="0"/>
              <a:t>Region and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348A5-5303-40D8-B796-88AC7233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48" y="2713725"/>
            <a:ext cx="2363504" cy="300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F347A-A5D1-495D-8DCA-C87361757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71" y="1599783"/>
            <a:ext cx="6507442" cy="433829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CBAD41C-379D-4CD9-906B-16FD2619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48" y="1971559"/>
            <a:ext cx="3237523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pearson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148-373A-4E73-AE12-CD8C4A1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0433"/>
          </a:xfrm>
        </p:spPr>
        <p:txBody>
          <a:bodyPr/>
          <a:lstStyle/>
          <a:p>
            <a:pPr algn="ctr"/>
            <a:r>
              <a:rPr lang="en-US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297-E15A-4972-BBF9-8703418C9E84}"/>
              </a:ext>
            </a:extLst>
          </p:cNvPr>
          <p:cNvSpPr txBox="1"/>
          <p:nvPr/>
        </p:nvSpPr>
        <p:spPr>
          <a:xfrm>
            <a:off x="1130270" y="1683026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most victimized: gender, ethnicity, age,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hard to say. A more thorough analysis of population density would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types of 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assault is by far the most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change over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seems the same over time, but the victim rate has changed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2008/2009 recession have any impact?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seems to have lowered during that time. More analysis there is warranted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indicates a slight dependence on region and 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chart shows that the south region crime size changed the least over time. It was significantly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5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401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Courier New</vt:lpstr>
      <vt:lpstr>Gallery</vt:lpstr>
      <vt:lpstr>Crime: what is it good for?</vt:lpstr>
      <vt:lpstr>Question: What is the characterization of victims of crimes against individuals, and does it change over time?”</vt:lpstr>
      <vt:lpstr>PowerPoint Presentation</vt:lpstr>
      <vt:lpstr>Data:</vt:lpstr>
      <vt:lpstr>PowerPoint Presentation</vt:lpstr>
      <vt:lpstr>PowerPoint Presentation</vt:lpstr>
      <vt:lpstr>Region and Year?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2020-01-31T15:15:28Z</dcterms:created>
  <dcterms:modified xsi:type="dcterms:W3CDTF">2020-01-31T17:11:25Z</dcterms:modified>
</cp:coreProperties>
</file>