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03D7A-BE50-4875-98A5-4EAD7D3C2BFC}" v="61" dt="2021-02-23T13:44:09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0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42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8BEBE-8A52-455D-B8BF-1C08E38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8" y="753797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Challenge 48h 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Equipe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77D5A8-3C25-40AC-862E-7890802F8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94" y="4738950"/>
            <a:ext cx="3927283" cy="1517719"/>
          </a:xfrm>
        </p:spPr>
        <p:txBody>
          <a:bodyPr anchor="t">
            <a:normAutofit/>
          </a:bodyPr>
          <a:lstStyle/>
          <a:p>
            <a:pPr algn="ctr"/>
            <a:r>
              <a:rPr lang="fr-FR" sz="2200" dirty="0"/>
              <a:t>Yohan stoeckle, </a:t>
            </a:r>
            <a:r>
              <a:rPr lang="fr-FR" sz="2200" dirty="0" err="1"/>
              <a:t>david</a:t>
            </a:r>
            <a:r>
              <a:rPr lang="fr-FR" sz="2200" dirty="0"/>
              <a:t> da </a:t>
            </a:r>
            <a:r>
              <a:rPr lang="fr-FR" sz="2200" dirty="0" err="1"/>
              <a:t>silva</a:t>
            </a:r>
            <a:r>
              <a:rPr lang="fr-FR" sz="2200" dirty="0"/>
              <a:t> </a:t>
            </a:r>
            <a:r>
              <a:rPr lang="fr-FR" sz="2200" dirty="0" err="1"/>
              <a:t>teixeira</a:t>
            </a:r>
            <a:r>
              <a:rPr lang="fr-FR" sz="2200" dirty="0"/>
              <a:t>, tom </a:t>
            </a:r>
            <a:r>
              <a:rPr lang="fr-FR" sz="2200" dirty="0" err="1"/>
              <a:t>alarçon</a:t>
            </a:r>
            <a:r>
              <a:rPr lang="fr-FR" sz="2200" dirty="0"/>
              <a:t>, </a:t>
            </a:r>
            <a:r>
              <a:rPr lang="fr-FR" sz="2200" dirty="0" err="1"/>
              <a:t>ayoub</a:t>
            </a:r>
            <a:r>
              <a:rPr lang="fr-FR" sz="2200" dirty="0"/>
              <a:t> </a:t>
            </a:r>
            <a:r>
              <a:rPr lang="fr-FR" sz="2200" dirty="0" err="1"/>
              <a:t>khannoussi</a:t>
            </a:r>
            <a:endParaRPr lang="fr-FR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6C843A2-F423-4D59-9C34-D8E2EAC5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35" y="0"/>
            <a:ext cx="6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9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8BEBE-8A52-455D-B8BF-1C08E38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8" y="753798"/>
            <a:ext cx="10866445" cy="1257882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besoin 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BC30FD-2695-4181-8D3B-3029B73F0305}"/>
              </a:ext>
            </a:extLst>
          </p:cNvPr>
          <p:cNvSpPr txBox="1"/>
          <p:nvPr/>
        </p:nvSpPr>
        <p:spPr>
          <a:xfrm>
            <a:off x="1018032" y="2785872"/>
            <a:ext cx="1048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une solution afin que les équipes marketing régionales et nationale de l’entreprise Passion Froid puissent effectuer des recherches de photos, via les critères qu’ils souhaitent.</a:t>
            </a:r>
          </a:p>
          <a:p>
            <a:endParaRPr lang="fr-FR" dirty="0"/>
          </a:p>
          <a:p>
            <a:r>
              <a:rPr lang="fr-FR" dirty="0"/>
              <a:t>La solution devra également comporter un système d’</a:t>
            </a:r>
            <a:r>
              <a:rPr lang="fr-FR" dirty="0" err="1"/>
              <a:t>upload</a:t>
            </a:r>
            <a:r>
              <a:rPr lang="fr-FR" dirty="0"/>
              <a:t>, de modification et de suppression des photos.</a:t>
            </a:r>
          </a:p>
          <a:p>
            <a:endParaRPr lang="fr-FR" dirty="0"/>
          </a:p>
          <a:p>
            <a:r>
              <a:rPr lang="fr-FR" dirty="0"/>
              <a:t>De plus le site devra être ergonomique afin de facilité les taches des équipes tant visuellement que pratique.</a:t>
            </a:r>
          </a:p>
        </p:txBody>
      </p:sp>
    </p:spTree>
    <p:extLst>
      <p:ext uri="{BB962C8B-B14F-4D97-AF65-F5344CB8AC3E}">
        <p14:creationId xmlns:p14="http://schemas.microsoft.com/office/powerpoint/2010/main" val="393852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8BEBE-8A52-455D-B8BF-1C08E38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8" y="753798"/>
            <a:ext cx="10866445" cy="1257882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Notre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BC30FD-2695-4181-8D3B-3029B73F0305}"/>
              </a:ext>
            </a:extLst>
          </p:cNvPr>
          <p:cNvSpPr txBox="1"/>
          <p:nvPr/>
        </p:nvSpPr>
        <p:spPr>
          <a:xfrm>
            <a:off x="852484" y="2078736"/>
            <a:ext cx="10487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solution est simple : Pouvoir importer/exporter une masse de photos en quelques clic, visualiser simplement une sélection de photos en fonction des critères que l’équipe recherche et pouvoir les administrer à sa guise.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9B4CF0-CB20-4E87-A82C-0D02559555FD}"/>
              </a:ext>
            </a:extLst>
          </p:cNvPr>
          <p:cNvSpPr txBox="1"/>
          <p:nvPr/>
        </p:nvSpPr>
        <p:spPr>
          <a:xfrm>
            <a:off x="2556541" y="6175750"/>
            <a:ext cx="181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Filtres à appliquer pour la recherche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3C7A21-6BC8-4014-A98F-4507EEE5BDA5}"/>
              </a:ext>
            </a:extLst>
          </p:cNvPr>
          <p:cNvSpPr txBox="1"/>
          <p:nvPr/>
        </p:nvSpPr>
        <p:spPr>
          <a:xfrm>
            <a:off x="4474464" y="6148761"/>
            <a:ext cx="181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Envoie du formulaire en base de donnée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AD38C3-4FB8-4432-BCB0-EDA16B659AEA}"/>
              </a:ext>
            </a:extLst>
          </p:cNvPr>
          <p:cNvSpPr txBox="1"/>
          <p:nvPr/>
        </p:nvSpPr>
        <p:spPr>
          <a:xfrm>
            <a:off x="122692" y="6208073"/>
            <a:ext cx="191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Navigation vers page de création de produit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CB1DDFD-44F8-4E77-8D84-345789E218DF}"/>
              </a:ext>
            </a:extLst>
          </p:cNvPr>
          <p:cNvSpPr txBox="1"/>
          <p:nvPr/>
        </p:nvSpPr>
        <p:spPr>
          <a:xfrm>
            <a:off x="4178080" y="3032652"/>
            <a:ext cx="38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C00"/>
                </a:solidFill>
              </a:rPr>
              <a:t>Page de recherche (page d’accueille)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D64B3E96-F2B2-43A6-8E75-8536655B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1" y="3738640"/>
            <a:ext cx="4578091" cy="212180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D412B5-02AE-4861-9E24-2DCC433576A2}"/>
              </a:ext>
            </a:extLst>
          </p:cNvPr>
          <p:cNvCxnSpPr>
            <a:cxnSpLocks/>
          </p:cNvCxnSpPr>
          <p:nvPr/>
        </p:nvCxnSpPr>
        <p:spPr>
          <a:xfrm flipV="1">
            <a:off x="5004816" y="5313156"/>
            <a:ext cx="0" cy="79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9A237D0-F545-4012-AE80-4A1686F5F192}"/>
              </a:ext>
            </a:extLst>
          </p:cNvPr>
          <p:cNvCxnSpPr>
            <a:cxnSpLocks/>
          </p:cNvCxnSpPr>
          <p:nvPr/>
        </p:nvCxnSpPr>
        <p:spPr>
          <a:xfrm flipH="1" flipV="1">
            <a:off x="3233722" y="5102352"/>
            <a:ext cx="110714" cy="10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4F3D923-BAB1-4D4E-A659-1CF14E5FB2FB}"/>
              </a:ext>
            </a:extLst>
          </p:cNvPr>
          <p:cNvCxnSpPr>
            <a:cxnSpLocks/>
          </p:cNvCxnSpPr>
          <p:nvPr/>
        </p:nvCxnSpPr>
        <p:spPr>
          <a:xfrm flipV="1">
            <a:off x="846388" y="3940791"/>
            <a:ext cx="0" cy="220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7431C2-DE35-43CA-94AD-8D7DE89E5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-416" r="50098" b="1660"/>
          <a:stretch/>
        </p:blipFill>
        <p:spPr bwMode="auto">
          <a:xfrm>
            <a:off x="7491984" y="3766576"/>
            <a:ext cx="4156479" cy="21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B8B77DE5-C3DA-4F6D-8903-B711503458CA}"/>
              </a:ext>
            </a:extLst>
          </p:cNvPr>
          <p:cNvCxnSpPr>
            <a:cxnSpLocks/>
          </p:cNvCxnSpPr>
          <p:nvPr/>
        </p:nvCxnSpPr>
        <p:spPr>
          <a:xfrm flipV="1">
            <a:off x="7643428" y="4062712"/>
            <a:ext cx="0" cy="204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3176439C-AF1F-46C7-A259-4B921739F853}"/>
              </a:ext>
            </a:extLst>
          </p:cNvPr>
          <p:cNvSpPr txBox="1"/>
          <p:nvPr/>
        </p:nvSpPr>
        <p:spPr>
          <a:xfrm>
            <a:off x="6735279" y="6148761"/>
            <a:ext cx="191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Téléchargement de la sélection de recherche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6D644822-AF7D-4CC0-8888-CECBAF2CA6DA}"/>
              </a:ext>
            </a:extLst>
          </p:cNvPr>
          <p:cNvCxnSpPr>
            <a:cxnSpLocks/>
          </p:cNvCxnSpPr>
          <p:nvPr/>
        </p:nvCxnSpPr>
        <p:spPr>
          <a:xfrm flipV="1">
            <a:off x="10485120" y="5634546"/>
            <a:ext cx="0" cy="34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FC75EFA5-F492-4981-A5C6-102C66E9DFA8}"/>
              </a:ext>
            </a:extLst>
          </p:cNvPr>
          <p:cNvSpPr txBox="1"/>
          <p:nvPr/>
        </p:nvSpPr>
        <p:spPr>
          <a:xfrm>
            <a:off x="10091285" y="6098896"/>
            <a:ext cx="143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Navigation vers page Update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641B35F-5BAC-41C5-9797-A6365FB23492}"/>
              </a:ext>
            </a:extLst>
          </p:cNvPr>
          <p:cNvCxnSpPr>
            <a:cxnSpLocks/>
          </p:cNvCxnSpPr>
          <p:nvPr/>
        </p:nvCxnSpPr>
        <p:spPr>
          <a:xfrm flipV="1">
            <a:off x="9570223" y="5547075"/>
            <a:ext cx="0" cy="5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E82A69D2-3BB5-4E58-9C7F-B77B77B66479}"/>
              </a:ext>
            </a:extLst>
          </p:cNvPr>
          <p:cNvCxnSpPr>
            <a:cxnSpLocks/>
          </p:cNvCxnSpPr>
          <p:nvPr/>
        </p:nvCxnSpPr>
        <p:spPr>
          <a:xfrm flipH="1" flipV="1">
            <a:off x="8772144" y="5708679"/>
            <a:ext cx="798079" cy="39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D005112D-24DF-437F-BD03-908674EF9958}"/>
              </a:ext>
            </a:extLst>
          </p:cNvPr>
          <p:cNvCxnSpPr>
            <a:cxnSpLocks/>
          </p:cNvCxnSpPr>
          <p:nvPr/>
        </p:nvCxnSpPr>
        <p:spPr>
          <a:xfrm flipV="1">
            <a:off x="9568948" y="5737577"/>
            <a:ext cx="713092" cy="35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E203319F-B3CA-44E9-B9FD-98BF012F978C}"/>
              </a:ext>
            </a:extLst>
          </p:cNvPr>
          <p:cNvSpPr txBox="1"/>
          <p:nvPr/>
        </p:nvSpPr>
        <p:spPr>
          <a:xfrm>
            <a:off x="8695420" y="6124674"/>
            <a:ext cx="1434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Résultats de la recherche par filtre</a:t>
            </a:r>
          </a:p>
        </p:txBody>
      </p:sp>
    </p:spTree>
    <p:extLst>
      <p:ext uri="{BB962C8B-B14F-4D97-AF65-F5344CB8AC3E}">
        <p14:creationId xmlns:p14="http://schemas.microsoft.com/office/powerpoint/2010/main" val="307517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8BEBE-8A52-455D-B8BF-1C08E38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8" y="753798"/>
            <a:ext cx="10866445" cy="1257882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Notre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6AACD1-DDA2-447E-A606-D1835FBF4148}"/>
              </a:ext>
            </a:extLst>
          </p:cNvPr>
          <p:cNvSpPr txBox="1"/>
          <p:nvPr/>
        </p:nvSpPr>
        <p:spPr>
          <a:xfrm>
            <a:off x="1830676" y="2300215"/>
            <a:ext cx="159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C00"/>
                </a:solidFill>
              </a:rPr>
              <a:t>Page d’update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1430A5-4961-449C-A787-DEB57D3A664C}"/>
              </a:ext>
            </a:extLst>
          </p:cNvPr>
          <p:cNvSpPr txBox="1"/>
          <p:nvPr/>
        </p:nvSpPr>
        <p:spPr>
          <a:xfrm>
            <a:off x="4432600" y="5572833"/>
            <a:ext cx="1432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Caractéristiques à modifier de la photo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CBEAA1-347B-4F28-808A-322520765819}"/>
              </a:ext>
            </a:extLst>
          </p:cNvPr>
          <p:cNvSpPr txBox="1"/>
          <p:nvPr/>
        </p:nvSpPr>
        <p:spPr>
          <a:xfrm>
            <a:off x="3106785" y="5613104"/>
            <a:ext cx="1244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Envoie du formulaire en base de donnée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BEE6E6-95C4-456C-8D67-EECB4EE114D3}"/>
              </a:ext>
            </a:extLst>
          </p:cNvPr>
          <p:cNvSpPr txBox="1"/>
          <p:nvPr/>
        </p:nvSpPr>
        <p:spPr>
          <a:xfrm>
            <a:off x="512288" y="5627148"/>
            <a:ext cx="1095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Navigation vers la page précédente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5FE71A-8AB4-4E55-A4FF-1FE1388470B4}"/>
              </a:ext>
            </a:extLst>
          </p:cNvPr>
          <p:cNvSpPr txBox="1"/>
          <p:nvPr/>
        </p:nvSpPr>
        <p:spPr>
          <a:xfrm>
            <a:off x="10298172" y="5571107"/>
            <a:ext cx="1041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Envoie du formulaire en base de donnée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C01850E-5A9D-40CE-A92C-35E1F2FD4535}"/>
              </a:ext>
            </a:extLst>
          </p:cNvPr>
          <p:cNvSpPr txBox="1"/>
          <p:nvPr/>
        </p:nvSpPr>
        <p:spPr>
          <a:xfrm>
            <a:off x="7417348" y="5486400"/>
            <a:ext cx="1185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Navigation vers la page précédente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532EC66-A50F-43B7-A75F-F94DCD7694DD}"/>
              </a:ext>
            </a:extLst>
          </p:cNvPr>
          <p:cNvSpPr txBox="1"/>
          <p:nvPr/>
        </p:nvSpPr>
        <p:spPr>
          <a:xfrm>
            <a:off x="8602800" y="5527484"/>
            <a:ext cx="1423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Caractéristiques données à la photo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BA99D2-7FFB-44DC-A2D8-34BCEB304E33}"/>
              </a:ext>
            </a:extLst>
          </p:cNvPr>
          <p:cNvSpPr txBox="1"/>
          <p:nvPr/>
        </p:nvSpPr>
        <p:spPr>
          <a:xfrm>
            <a:off x="7607558" y="2243598"/>
            <a:ext cx="38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C00"/>
                </a:solidFill>
              </a:rPr>
              <a:t>Page de création d’un nouvel élément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0653D8A-E27B-460F-9B83-FB7AF3BB4BAD}"/>
              </a:ext>
            </a:extLst>
          </p:cNvPr>
          <p:cNvCxnSpPr/>
          <p:nvPr/>
        </p:nvCxnSpPr>
        <p:spPr>
          <a:xfrm>
            <a:off x="6096000" y="2164080"/>
            <a:ext cx="79248" cy="416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2055D40-CC7C-41E6-82B8-3763BD8BBE8C}"/>
              </a:ext>
            </a:extLst>
          </p:cNvPr>
          <p:cNvSpPr txBox="1"/>
          <p:nvPr/>
        </p:nvSpPr>
        <p:spPr>
          <a:xfrm>
            <a:off x="1627431" y="5701844"/>
            <a:ext cx="143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Suppression de l’image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99FA92-C327-42DA-90C1-57092D6B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3" y="2738084"/>
            <a:ext cx="3829363" cy="27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B4A3177-062F-41B7-8CA8-79B3FB88935D}"/>
              </a:ext>
            </a:extLst>
          </p:cNvPr>
          <p:cNvCxnSpPr>
            <a:cxnSpLocks/>
          </p:cNvCxnSpPr>
          <p:nvPr/>
        </p:nvCxnSpPr>
        <p:spPr>
          <a:xfrm flipV="1">
            <a:off x="908304" y="2951737"/>
            <a:ext cx="0" cy="26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A1C1AA-C9E2-4486-A13F-CF347177E156}"/>
              </a:ext>
            </a:extLst>
          </p:cNvPr>
          <p:cNvCxnSpPr>
            <a:cxnSpLocks/>
          </p:cNvCxnSpPr>
          <p:nvPr/>
        </p:nvCxnSpPr>
        <p:spPr>
          <a:xfrm flipH="1" flipV="1">
            <a:off x="2787329" y="4511042"/>
            <a:ext cx="2112292" cy="101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2D7789E-9F3B-499B-A6E0-094D371DCA3A}"/>
              </a:ext>
            </a:extLst>
          </p:cNvPr>
          <p:cNvCxnSpPr>
            <a:cxnSpLocks/>
          </p:cNvCxnSpPr>
          <p:nvPr/>
        </p:nvCxnSpPr>
        <p:spPr>
          <a:xfrm flipV="1">
            <a:off x="3503842" y="5258829"/>
            <a:ext cx="0" cy="35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F617887-446B-486E-ADEC-48635619154E}"/>
              </a:ext>
            </a:extLst>
          </p:cNvPr>
          <p:cNvCxnSpPr>
            <a:cxnSpLocks/>
          </p:cNvCxnSpPr>
          <p:nvPr/>
        </p:nvCxnSpPr>
        <p:spPr>
          <a:xfrm flipH="1" flipV="1">
            <a:off x="1237488" y="5334001"/>
            <a:ext cx="460581" cy="2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07F0C8-AA94-4511-A997-05965BB45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95" y="2664037"/>
            <a:ext cx="3646482" cy="26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2C43301-BD3E-4E0C-8B10-1E076769B318}"/>
              </a:ext>
            </a:extLst>
          </p:cNvPr>
          <p:cNvCxnSpPr>
            <a:cxnSpLocks/>
          </p:cNvCxnSpPr>
          <p:nvPr/>
        </p:nvCxnSpPr>
        <p:spPr>
          <a:xfrm flipH="1" flipV="1">
            <a:off x="10238708" y="5226330"/>
            <a:ext cx="167164" cy="26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BA1969D-DA7A-4A9C-837F-D10C3EF08CA1}"/>
              </a:ext>
            </a:extLst>
          </p:cNvPr>
          <p:cNvCxnSpPr>
            <a:cxnSpLocks/>
          </p:cNvCxnSpPr>
          <p:nvPr/>
        </p:nvCxnSpPr>
        <p:spPr>
          <a:xfrm flipV="1">
            <a:off x="7607558" y="2866884"/>
            <a:ext cx="0" cy="26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713EB59-706F-424F-8FAD-B1E3870FE227}"/>
              </a:ext>
            </a:extLst>
          </p:cNvPr>
          <p:cNvCxnSpPr>
            <a:cxnSpLocks/>
          </p:cNvCxnSpPr>
          <p:nvPr/>
        </p:nvCxnSpPr>
        <p:spPr>
          <a:xfrm flipV="1">
            <a:off x="9314688" y="4659746"/>
            <a:ext cx="424071" cy="8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8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8BEBE-8A52-455D-B8BF-1C08E38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8" y="753798"/>
            <a:ext cx="10866445" cy="1257882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BC30FD-2695-4181-8D3B-3029B73F0305}"/>
              </a:ext>
            </a:extLst>
          </p:cNvPr>
          <p:cNvSpPr txBox="1"/>
          <p:nvPr/>
        </p:nvSpPr>
        <p:spPr>
          <a:xfrm>
            <a:off x="1018032" y="1930327"/>
            <a:ext cx="10487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équipe se compose de 4 membres, voici la répartition des tâches  -&gt; </a:t>
            </a:r>
          </a:p>
          <a:p>
            <a:endParaRPr lang="fr-FR" sz="1800" dirty="0"/>
          </a:p>
          <a:p>
            <a:r>
              <a:rPr lang="fr-FR" dirty="0"/>
              <a:t>	- </a:t>
            </a:r>
            <a:r>
              <a:rPr lang="fr-FR" sz="1800" dirty="0"/>
              <a:t>Yohan Stoeckle (B3 Cybersécurité), -&gt; Front, PowerPoint</a:t>
            </a:r>
          </a:p>
          <a:p>
            <a:r>
              <a:rPr lang="fr-FR" dirty="0"/>
              <a:t>	- </a:t>
            </a:r>
            <a:r>
              <a:rPr lang="fr-FR" sz="1800" dirty="0"/>
              <a:t>David da Silva </a:t>
            </a:r>
            <a:r>
              <a:rPr lang="fr-FR" dirty="0"/>
              <a:t>T</a:t>
            </a:r>
            <a:r>
              <a:rPr lang="fr-FR" sz="1800" dirty="0"/>
              <a:t>eixeira (B3 Développement logiciel), -&gt; Back</a:t>
            </a:r>
          </a:p>
          <a:p>
            <a:r>
              <a:rPr lang="fr-FR" dirty="0"/>
              <a:t>	- T</a:t>
            </a:r>
            <a:r>
              <a:rPr lang="fr-FR" sz="1800" dirty="0"/>
              <a:t>om </a:t>
            </a:r>
            <a:r>
              <a:rPr lang="fr-FR" sz="1800" dirty="0" err="1"/>
              <a:t>Alarçon</a:t>
            </a:r>
            <a:r>
              <a:rPr lang="fr-FR" sz="1800" dirty="0"/>
              <a:t> (B1), -&gt; Aide Front/back</a:t>
            </a:r>
          </a:p>
          <a:p>
            <a:r>
              <a:rPr lang="fr-FR" dirty="0"/>
              <a:t>	- A</a:t>
            </a:r>
            <a:r>
              <a:rPr lang="fr-FR" sz="1800" dirty="0"/>
              <a:t>youb </a:t>
            </a:r>
            <a:r>
              <a:rPr lang="fr-FR" sz="1800" dirty="0" err="1"/>
              <a:t>Khannoussi</a:t>
            </a:r>
            <a:r>
              <a:rPr lang="fr-FR" sz="1800" dirty="0"/>
              <a:t> (B1). -&gt; Aide Front/back</a:t>
            </a:r>
          </a:p>
          <a:p>
            <a:endParaRPr lang="fr-FR" dirty="0"/>
          </a:p>
          <a:p>
            <a:r>
              <a:rPr lang="fr-FR" sz="1800" dirty="0"/>
              <a:t>Les technos utilisées :</a:t>
            </a:r>
          </a:p>
          <a:p>
            <a:endParaRPr lang="fr-FR" dirty="0"/>
          </a:p>
          <a:p>
            <a:r>
              <a:rPr lang="fr-FR" sz="1800" dirty="0"/>
              <a:t>	- Vue </a:t>
            </a:r>
            <a:r>
              <a:rPr lang="fr-FR" sz="1800" dirty="0" err="1"/>
              <a:t>js</a:t>
            </a:r>
            <a:r>
              <a:rPr lang="fr-FR" sz="1800" dirty="0"/>
              <a:t>                    - Mongo DB</a:t>
            </a:r>
          </a:p>
          <a:p>
            <a:endParaRPr lang="fr-FR" sz="1800" dirty="0"/>
          </a:p>
          <a:p>
            <a:r>
              <a:rPr lang="fr-FR" dirty="0"/>
              <a:t>	- Axios                     </a:t>
            </a:r>
            <a:r>
              <a:rPr lang="fr-FR" sz="1800" dirty="0"/>
              <a:t>- Flask python</a:t>
            </a:r>
            <a:endParaRPr lang="fr-FR" dirty="0"/>
          </a:p>
          <a:p>
            <a:r>
              <a:rPr lang="fr-FR" sz="1800" dirty="0"/>
              <a:t>		</a:t>
            </a:r>
            <a:endParaRPr lang="fr-FR" dirty="0"/>
          </a:p>
          <a:p>
            <a:r>
              <a:rPr lang="fr-FR" sz="1800" dirty="0"/>
              <a:t>Difficultés</a:t>
            </a:r>
            <a:r>
              <a:rPr lang="fr-FR" dirty="0"/>
              <a:t> rencontrées : Tout ce qui concerne les headers HTTP, content type…</a:t>
            </a:r>
          </a:p>
          <a:p>
            <a:endParaRPr lang="fr-FR" sz="1800" dirty="0"/>
          </a:p>
          <a:p>
            <a:r>
              <a:rPr lang="fr-FR" sz="1800" dirty="0"/>
              <a:t>	</a:t>
            </a:r>
          </a:p>
          <a:p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26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8BEBE-8A52-455D-B8BF-1C08E38EB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8" y="753798"/>
            <a:ext cx="10866445" cy="1257882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BC30FD-2695-4181-8D3B-3029B73F0305}"/>
              </a:ext>
            </a:extLst>
          </p:cNvPr>
          <p:cNvSpPr txBox="1"/>
          <p:nvPr/>
        </p:nvSpPr>
        <p:spPr>
          <a:xfrm>
            <a:off x="1018032" y="2410883"/>
            <a:ext cx="10487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Les caractéristiques de notre web app :</a:t>
            </a:r>
          </a:p>
          <a:p>
            <a:endParaRPr lang="fr-FR" sz="1800" dirty="0"/>
          </a:p>
          <a:p>
            <a:endParaRPr lang="fr-FR" sz="1800" dirty="0"/>
          </a:p>
          <a:p>
            <a:r>
              <a:rPr lang="fr-FR" dirty="0"/>
              <a:t>	Recherche intuitive avec des critères et le téléchargement des photos</a:t>
            </a:r>
          </a:p>
          <a:p>
            <a:endParaRPr lang="fr-FR" sz="1800" dirty="0"/>
          </a:p>
          <a:p>
            <a:r>
              <a:rPr lang="fr-FR" sz="1800" dirty="0"/>
              <a:t>	Import / export de photos (sélection multiple)</a:t>
            </a:r>
          </a:p>
          <a:p>
            <a:endParaRPr lang="fr-FR" dirty="0"/>
          </a:p>
          <a:p>
            <a:r>
              <a:rPr lang="fr-FR" sz="1800" dirty="0"/>
              <a:t>	Ajout de critères aux photos.</a:t>
            </a:r>
          </a:p>
          <a:p>
            <a:endParaRPr lang="fr-FR" dirty="0"/>
          </a:p>
          <a:p>
            <a:r>
              <a:rPr lang="fr-FR" sz="1800" dirty="0"/>
              <a:t>	Modification des critères des photos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/>
              <a:t>Site intuitif</a:t>
            </a:r>
            <a:endParaRPr lang="fr-FR" sz="1800" dirty="0"/>
          </a:p>
          <a:p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1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23C2C"/>
      </a:dk2>
      <a:lt2>
        <a:srgbClr val="E8E6E2"/>
      </a:lt2>
      <a:accent1>
        <a:srgbClr val="86A1D7"/>
      </a:accent1>
      <a:accent2>
        <a:srgbClr val="59AEC8"/>
      </a:accent2>
      <a:accent3>
        <a:srgbClr val="6DAFA3"/>
      </a:accent3>
      <a:accent4>
        <a:srgbClr val="5DB480"/>
      </a:accent4>
      <a:accent5>
        <a:srgbClr val="64B464"/>
      </a:accent5>
      <a:accent6>
        <a:srgbClr val="80B15B"/>
      </a:accent6>
      <a:hlink>
        <a:srgbClr val="94805A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360</Words>
  <Application>Microsoft Office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Century Schoolbook</vt:lpstr>
      <vt:lpstr>Franklin Gothic Book</vt:lpstr>
      <vt:lpstr>Gill Sans MT</vt:lpstr>
      <vt:lpstr>Wingdings 2</vt:lpstr>
      <vt:lpstr>DividendVTI</vt:lpstr>
      <vt:lpstr>Challenge 48h   Equipe 5</vt:lpstr>
      <vt:lpstr>Le besoin Client</vt:lpstr>
      <vt:lpstr>Notre Solution</vt:lpstr>
      <vt:lpstr>Notre solution</vt:lpstr>
      <vt:lpstr>Equipe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STOECKLE Yohan</dc:creator>
  <cp:lastModifiedBy>YOHAN STOECKLE</cp:lastModifiedBy>
  <cp:revision>10</cp:revision>
  <dcterms:created xsi:type="dcterms:W3CDTF">2021-02-22T19:18:59Z</dcterms:created>
  <dcterms:modified xsi:type="dcterms:W3CDTF">2021-02-23T13:48:06Z</dcterms:modified>
</cp:coreProperties>
</file>