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5AB39-4ED8-47AE-B10D-244A3BD9F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238C6F-D4C4-427C-B1F5-43B34D781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3DD2EC-AF2F-4029-BA25-E432519A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5076-3770-4830-BFE8-9DE1D8D82A8E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38879C-EA98-4FF0-8AFC-A7DEFCC5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16A973-10A3-4976-B041-84934CB8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2B94-846E-432F-B190-AC9383C6A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10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5587D-A1A0-4376-B0B7-BBD51B59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8E5714-1887-4FA2-BF45-F51CB2E11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7173DD-C75A-4FB0-9CE0-BF6F4A4F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5076-3770-4830-BFE8-9DE1D8D82A8E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4878BF-5A34-4094-9C07-74849F95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D7EEB9-5373-4373-8733-1757CF47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2B94-846E-432F-B190-AC9383C6A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20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36ACAE-F41C-4670-935C-1AFA38036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E66396-0522-43F8-B848-0A3EC1694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B36F95-B400-42B3-B0E8-AF447B0A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5076-3770-4830-BFE8-9DE1D8D82A8E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A26668-A134-4DE2-91D3-A5881A4B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16E7E1-3AA5-4069-935E-D2716DBE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2B94-846E-432F-B190-AC9383C6A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71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B031CD-F1AB-473C-92FC-5C3E2F92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1E0289-4D68-4831-8F10-B0E181A9B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7DD164-82C3-4B07-B308-3CA5F7FD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5076-3770-4830-BFE8-9DE1D8D82A8E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00A6D6-4131-421B-A9CB-D99F115B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648690-9038-451A-8142-2B663CE3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2B94-846E-432F-B190-AC9383C6A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96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1A278-8A48-4E27-9EFA-AF5547AC7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E6A17A-BE89-4CE3-BC83-DEBFD6638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C9C365-74DD-4B79-BE03-5FFA6BBC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5076-3770-4830-BFE8-9DE1D8D82A8E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C5296E-9A15-4DE5-9182-724656A9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88E094-7E4E-4B87-BF52-F94CD32C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2B94-846E-432F-B190-AC9383C6A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45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3EFA9-5AE0-4663-909F-5FDB9183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91D4F6-B68A-4872-BB29-356A82A11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969AFD-77C9-4D53-8C1F-7ADAB1405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D69F37-5077-4C2C-8529-03A28EA3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5076-3770-4830-BFE8-9DE1D8D82A8E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761238-6DB8-4080-ABCA-000738C4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A5EB3C-CB9A-4D97-AC2F-013D24CC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2B94-846E-432F-B190-AC9383C6A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20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F9612-2C76-4B2F-B2AC-85EE2E10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93B1BB-FCB3-4245-BED2-F3E119584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109361-4EE3-4518-85E5-DD8549E34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C41E09-28C1-428A-9299-1C4D51800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7EFC48-E66F-42FC-AA52-AA115DBDA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8CC88FB-C665-4EB6-B078-0034203D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5076-3770-4830-BFE8-9DE1D8D82A8E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872754D-3F24-4EFB-9295-0BD8A710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AB8CC3-A5B1-4474-893D-98D39067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2B94-846E-432F-B190-AC9383C6A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65AF7-0320-4122-831F-743B9483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D2AD03-32E3-4319-9419-F4F0664D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5076-3770-4830-BFE8-9DE1D8D82A8E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5E8DCE-4956-4FC9-AD50-C2FC3FC4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FA19F2-545D-4F68-8A2C-2F66F350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2B94-846E-432F-B190-AC9383C6A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89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6F5778E-D465-4011-9F7C-F6F78512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5076-3770-4830-BFE8-9DE1D8D82A8E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BC012EA-323A-4F7E-98A8-EEC36A17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81EB40-6858-4B4E-9E09-D1900B8A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2B94-846E-432F-B190-AC9383C6A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86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F74F2-FB99-49C7-9EE7-355649E1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802E32-76AA-480E-B97B-0044F1B38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6938F8-4836-43F7-9D63-4B9CB8BFC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CBCF59-A65C-45F5-8886-121EA913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5076-3770-4830-BFE8-9DE1D8D82A8E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37A470-1636-4755-9FE5-9F4E424F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2C070B-A933-40A6-B3FC-EBF451F4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2B94-846E-432F-B190-AC9383C6A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90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6CBEA-680E-4A37-A1B2-BBBEEABF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5B3EA97-201F-4006-88EA-41F5F8440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6131BA-7E42-476F-A12D-295346664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099417-9360-4DA1-9C2F-81A062B3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5076-3770-4830-BFE8-9DE1D8D82A8E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AC0E0F-D181-4D98-A47A-396C1CBF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C137C9-4668-4026-B479-70381092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2B94-846E-432F-B190-AC9383C6A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14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7E059C-55CB-44FA-BDED-2E8F895D4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41FCC-B17E-4686-B885-287E25469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3C7221-9554-47DA-B67B-EFDDB5CBD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65076-3770-4830-BFE8-9DE1D8D82A8E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7C41D1-F16E-4489-B1C6-974BC7AE4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2F24B8-6F2B-42D4-8E36-3B0B1BE8D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62B94-846E-432F-B190-AC9383C6A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61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50853F71-4D17-4963-834A-2ACA5EE43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7021" y="5988451"/>
            <a:ext cx="7084978" cy="838831"/>
          </a:xfrm>
        </p:spPr>
        <p:txBody>
          <a:bodyPr anchor="b">
            <a:normAutofit/>
          </a:bodyPr>
          <a:lstStyle/>
          <a:p>
            <a:pPr algn="r"/>
            <a:r>
              <a:rPr lang="fr-FR" sz="1400" dirty="0">
                <a:solidFill>
                  <a:srgbClr val="000000"/>
                </a:solidFill>
                <a:latin typeface="Montserrat Light" panose="00000400000000000000" pitchFamily="2" charset="0"/>
              </a:rPr>
              <a:t>Par Jérémy RICHARD, Louis ARDILLY, Léo PEYRE &amp; David DA SILVA TEIXEIRA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1A827D-A201-40FC-A720-00F626E2D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5038" y="3861881"/>
            <a:ext cx="6336309" cy="1315960"/>
          </a:xfrm>
        </p:spPr>
        <p:txBody>
          <a:bodyPr anchor="t">
            <a:normAutofit/>
          </a:bodyPr>
          <a:lstStyle/>
          <a:p>
            <a:pPr algn="r"/>
            <a:r>
              <a:rPr lang="fr-FR" sz="4500" dirty="0">
                <a:solidFill>
                  <a:srgbClr val="000000"/>
                </a:solidFill>
                <a:latin typeface="Montserrat Medium" panose="00000600000000000000" pitchFamily="2" charset="0"/>
              </a:rPr>
              <a:t>Présentation NoSQL</a:t>
            </a:r>
          </a:p>
        </p:txBody>
      </p:sp>
      <p:sp>
        <p:nvSpPr>
          <p:cNvPr id="77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4"/>
                </a:gs>
                <a:gs pos="23000">
                  <a:schemeClr val="accent4"/>
                </a:gs>
                <a:gs pos="83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4"/>
                </a:gs>
                <a:gs pos="23000">
                  <a:schemeClr val="accent4"/>
                </a:gs>
                <a:gs pos="83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Trois ans en compagnie de MongoDB (Part 1 - Souffrance)">
            <a:extLst>
              <a:ext uri="{FF2B5EF4-FFF2-40B4-BE49-F238E27FC236}">
                <a16:creationId xmlns:a16="http://schemas.microsoft.com/office/drawing/2014/main" id="{645A73EA-BFAA-4354-BAC6-85408100D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595" y="869549"/>
            <a:ext cx="2754249" cy="78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OP 10 - Meilleures bases de données NoSQL 2021 ⋆ Ambient Formations">
            <a:extLst>
              <a:ext uri="{FF2B5EF4-FFF2-40B4-BE49-F238E27FC236}">
                <a16:creationId xmlns:a16="http://schemas.microsoft.com/office/drawing/2014/main" id="{AE3CD56C-0ABB-4BC9-9F38-88FE17266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181" y="3629890"/>
            <a:ext cx="3163437" cy="158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57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A0F2B17-0468-4D11-B3E7-43773BEE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5162FD-34AA-4661-ADDF-47BE416C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2400" dirty="0">
                <a:solidFill>
                  <a:srgbClr val="000000"/>
                </a:solidFill>
                <a:latin typeface="Montserrat Light" panose="00000400000000000000" pitchFamily="2" charset="0"/>
              </a:rPr>
              <a:t>Outils utilisés </a:t>
            </a:r>
          </a:p>
          <a:p>
            <a:pPr marL="0" indent="0">
              <a:buNone/>
            </a:pPr>
            <a:endParaRPr lang="fr-FR" sz="2400" dirty="0">
              <a:solidFill>
                <a:srgbClr val="000000"/>
              </a:solidFill>
              <a:latin typeface="Montserrat Light" panose="00000400000000000000" pitchFamily="2" charset="0"/>
            </a:endParaRPr>
          </a:p>
          <a:p>
            <a:pPr marL="571500" indent="-571500">
              <a:buFont typeface="+mj-lt"/>
              <a:buAutoNum type="romanUcPeriod" startAt="2"/>
            </a:pPr>
            <a:r>
              <a:rPr lang="fr-FR" sz="2400" dirty="0">
                <a:solidFill>
                  <a:srgbClr val="000000"/>
                </a:solidFill>
                <a:latin typeface="Montserrat Light" panose="00000400000000000000" pitchFamily="2" charset="0"/>
              </a:rPr>
              <a:t>Présentation de la base de données </a:t>
            </a:r>
          </a:p>
          <a:p>
            <a:pPr marL="0" indent="0">
              <a:buNone/>
            </a:pPr>
            <a:endParaRPr lang="fr-FR" sz="2400" dirty="0">
              <a:solidFill>
                <a:srgbClr val="000000"/>
              </a:solidFill>
              <a:latin typeface="Montserrat Light" panose="00000400000000000000" pitchFamily="2" charset="0"/>
            </a:endParaRPr>
          </a:p>
          <a:p>
            <a:pPr marL="571500" indent="-571500">
              <a:buFont typeface="+mj-lt"/>
              <a:buAutoNum type="romanUcPeriod" startAt="3"/>
            </a:pPr>
            <a:r>
              <a:rPr lang="fr-FR" sz="2400" dirty="0">
                <a:solidFill>
                  <a:srgbClr val="000000"/>
                </a:solidFill>
                <a:latin typeface="Montserrat Light" panose="00000400000000000000" pitchFamily="2" charset="0"/>
              </a:rPr>
              <a:t>Présentation des requêtes </a:t>
            </a:r>
          </a:p>
        </p:txBody>
      </p:sp>
    </p:spTree>
    <p:extLst>
      <p:ext uri="{BB962C8B-B14F-4D97-AF65-F5344CB8AC3E}">
        <p14:creationId xmlns:p14="http://schemas.microsoft.com/office/powerpoint/2010/main" val="96856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799A8B4F-0FED-46C0-9186-5A8E116D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DA6861EE-7660-46C9-80BD-173B8F745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A0F2B17-0468-4D11-B3E7-43773BEE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65" y="802955"/>
            <a:ext cx="6318649" cy="1454051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fr-FR" sz="3600" dirty="0">
                <a:solidFill>
                  <a:srgbClr val="000000"/>
                </a:solidFill>
                <a:latin typeface="Montserrat Medium" panose="00000600000000000000" pitchFamily="2" charset="0"/>
              </a:rPr>
              <a:t>Outils utilisés 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EF60C9-2F6B-4532-ACBB-8156613A2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07" y="2421682"/>
            <a:ext cx="4650524" cy="3639289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Montserrat Light" panose="00000400000000000000" pitchFamily="2" charset="0"/>
              </a:rPr>
              <a:t>Python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latin typeface="Montserrat Light" panose="00000400000000000000" pitchFamily="2" charset="0"/>
              </a:rPr>
              <a:t> </a:t>
            </a:r>
          </a:p>
          <a:p>
            <a:r>
              <a:rPr lang="fr-FR" sz="2000" dirty="0">
                <a:solidFill>
                  <a:srgbClr val="000000"/>
                </a:solidFill>
                <a:latin typeface="Montserrat Light" panose="00000400000000000000" pitchFamily="2" charset="0"/>
              </a:rPr>
              <a:t>MongoDB </a:t>
            </a:r>
          </a:p>
          <a:p>
            <a:pPr marL="0" indent="0">
              <a:buNone/>
            </a:pPr>
            <a:endParaRPr lang="fr-FR" sz="2000" dirty="0">
              <a:solidFill>
                <a:srgbClr val="000000"/>
              </a:solidFill>
              <a:latin typeface="Montserrat Light" panose="00000400000000000000" pitchFamily="2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Montserrat Light" panose="00000400000000000000" pitchFamily="2" charset="0"/>
              </a:rPr>
              <a:t>MongoDB Atlas </a:t>
            </a:r>
          </a:p>
          <a:p>
            <a:endParaRPr lang="fr-FR" sz="2000" dirty="0">
              <a:solidFill>
                <a:srgbClr val="000000"/>
              </a:solidFill>
              <a:latin typeface="Montserrat Light" panose="00000400000000000000" pitchFamily="2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Montserrat Light" panose="00000400000000000000" pitchFamily="2" charset="0"/>
              </a:rPr>
              <a:t>Visual Studio (Live Share) </a:t>
            </a:r>
          </a:p>
          <a:p>
            <a:endParaRPr lang="fr-FR" sz="2000" dirty="0">
              <a:solidFill>
                <a:srgbClr val="000000"/>
              </a:solidFill>
              <a:latin typeface="Montserrat Light" panose="00000400000000000000" pitchFamily="2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Montserrat Light" panose="00000400000000000000" pitchFamily="2" charset="0"/>
              </a:rPr>
              <a:t>Postman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8A69B74-22E3-47CC-823F-18BE7930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71">
            <a:extLst>
              <a:ext uri="{FF2B5EF4-FFF2-40B4-BE49-F238E27FC236}">
                <a16:creationId xmlns:a16="http://schemas.microsoft.com/office/drawing/2014/main" id="{1778637B-5DB8-4A75-B2E6-FC2B1BB9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014" y="2"/>
            <a:ext cx="4034987" cy="3428147"/>
          </a:xfrm>
          <a:custGeom>
            <a:avLst/>
            <a:gdLst>
              <a:gd name="connsiteX0" fmla="*/ 350825 w 4034987"/>
              <a:gd name="connsiteY0" fmla="*/ 0 h 3428147"/>
              <a:gd name="connsiteX1" fmla="*/ 4034987 w 4034987"/>
              <a:gd name="connsiteY1" fmla="*/ 0 h 3428147"/>
              <a:gd name="connsiteX2" fmla="*/ 4034987 w 4034987"/>
              <a:gd name="connsiteY2" fmla="*/ 2505205 h 3428147"/>
              <a:gd name="connsiteX3" fmla="*/ 3951822 w 4034987"/>
              <a:gd name="connsiteY3" fmla="*/ 2616420 h 3428147"/>
              <a:gd name="connsiteX4" fmla="*/ 2230590 w 4034987"/>
              <a:gd name="connsiteY4" fmla="*/ 3428147 h 3428147"/>
              <a:gd name="connsiteX5" fmla="*/ 0 w 4034987"/>
              <a:gd name="connsiteY5" fmla="*/ 1197557 h 3428147"/>
              <a:gd name="connsiteX6" fmla="*/ 269220 w 4034987"/>
              <a:gd name="connsiteY6" fmla="*/ 134326 h 342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987" h="342814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6" name="Picture 8" descr="Programmation Python Tendances 2020, Développement Logiciel | CELGE">
            <a:extLst>
              <a:ext uri="{FF2B5EF4-FFF2-40B4-BE49-F238E27FC236}">
                <a16:creationId xmlns:a16="http://schemas.microsoft.com/office/drawing/2014/main" id="{D02B0AFE-4902-4265-8682-CE521DC6E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7972" y="210817"/>
            <a:ext cx="2429582" cy="242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mpare Mongodb Atlas VS MySQL enterprise Edition | Techjockey.com">
            <a:extLst>
              <a:ext uri="{FF2B5EF4-FFF2-40B4-BE49-F238E27FC236}">
                <a16:creationId xmlns:a16="http://schemas.microsoft.com/office/drawing/2014/main" id="{402ECE78-0422-475B-8712-CA779EEFC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3910" y="3478741"/>
            <a:ext cx="1606964" cy="160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Freeform 75">
            <a:extLst>
              <a:ext uri="{FF2B5EF4-FFF2-40B4-BE49-F238E27FC236}">
                <a16:creationId xmlns:a16="http://schemas.microsoft.com/office/drawing/2014/main" id="{0035A30C-45F3-4EFB-B2E8-6E2A11843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9131" y="4258570"/>
            <a:ext cx="3132869" cy="2599430"/>
          </a:xfrm>
          <a:custGeom>
            <a:avLst/>
            <a:gdLst>
              <a:gd name="connsiteX0" fmla="*/ 1612418 w 3061881"/>
              <a:gd name="connsiteY0" fmla="*/ 0 h 2540529"/>
              <a:gd name="connsiteX1" fmla="*/ 3030226 w 3061881"/>
              <a:gd name="connsiteY1" fmla="*/ 843844 h 2540529"/>
              <a:gd name="connsiteX2" fmla="*/ 3061881 w 3061881"/>
              <a:gd name="connsiteY2" fmla="*/ 909556 h 2540529"/>
              <a:gd name="connsiteX3" fmla="*/ 3061881 w 3061881"/>
              <a:gd name="connsiteY3" fmla="*/ 2315281 h 2540529"/>
              <a:gd name="connsiteX4" fmla="*/ 3030226 w 3061881"/>
              <a:gd name="connsiteY4" fmla="*/ 2380992 h 2540529"/>
              <a:gd name="connsiteX5" fmla="*/ 2949460 w 3061881"/>
              <a:gd name="connsiteY5" fmla="*/ 2513937 h 2540529"/>
              <a:gd name="connsiteX6" fmla="*/ 2929575 w 3061881"/>
              <a:gd name="connsiteY6" fmla="*/ 2540529 h 2540529"/>
              <a:gd name="connsiteX7" fmla="*/ 295261 w 3061881"/>
              <a:gd name="connsiteY7" fmla="*/ 2540529 h 2540529"/>
              <a:gd name="connsiteX8" fmla="*/ 275376 w 3061881"/>
              <a:gd name="connsiteY8" fmla="*/ 2513937 h 2540529"/>
              <a:gd name="connsiteX9" fmla="*/ 0 w 3061881"/>
              <a:gd name="connsiteY9" fmla="*/ 1612418 h 2540529"/>
              <a:gd name="connsiteX10" fmla="*/ 1612418 w 3061881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81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4" descr="Trois ans en compagnie de MongoDB (Part 1 - Souffrance)">
            <a:extLst>
              <a:ext uri="{FF2B5EF4-FFF2-40B4-BE49-F238E27FC236}">
                <a16:creationId xmlns:a16="http://schemas.microsoft.com/office/drawing/2014/main" id="{2D9D39E2-15DA-498F-A344-C289DE14E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33568" y="5494419"/>
            <a:ext cx="2432116" cy="69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82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DAD715DF-A094-4A1E-8E25-B14DDE2D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162" y="1989055"/>
            <a:ext cx="5992583" cy="25935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 err="1">
                <a:solidFill>
                  <a:srgbClr val="FFFFFF"/>
                </a:solidFill>
                <a:latin typeface="Montserrat Light" panose="00000400000000000000" pitchFamily="2" charset="0"/>
              </a:rPr>
              <a:t>Présentation</a:t>
            </a:r>
            <a:r>
              <a:rPr lang="en-US" kern="1200" dirty="0">
                <a:solidFill>
                  <a:srgbClr val="FFFFFF"/>
                </a:solidFill>
                <a:latin typeface="Montserrat Light" panose="00000400000000000000" pitchFamily="2" charset="0"/>
              </a:rPr>
              <a:t> de la base de </a:t>
            </a:r>
            <a:r>
              <a:rPr lang="en-US" kern="1200" dirty="0" err="1">
                <a:solidFill>
                  <a:srgbClr val="FFFFFF"/>
                </a:solidFill>
                <a:latin typeface="Montserrat Light" panose="00000400000000000000" pitchFamily="2" charset="0"/>
              </a:rPr>
              <a:t>données</a:t>
            </a:r>
            <a:endParaRPr lang="en-US" kern="1200" dirty="0">
              <a:solidFill>
                <a:srgbClr val="FFFFFF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594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48</Words>
  <Application>Microsoft Office PowerPoint</Application>
  <PresentationFormat>Grand écran</PresentationFormat>
  <Paragraphs>19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Montserrat Light</vt:lpstr>
      <vt:lpstr>Montserrat Medium</vt:lpstr>
      <vt:lpstr>Thème Office</vt:lpstr>
      <vt:lpstr>Présentation NoSQL</vt:lpstr>
      <vt:lpstr>Sommaire </vt:lpstr>
      <vt:lpstr>Outils utilisés  </vt:lpstr>
      <vt:lpstr>Présentation de la base de données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NoSQL</dc:title>
  <dc:creator>Jérémy RICHARD</dc:creator>
  <cp:lastModifiedBy>Jérémy RICHARD</cp:lastModifiedBy>
  <cp:revision>4</cp:revision>
  <dcterms:created xsi:type="dcterms:W3CDTF">2021-02-02T14:00:10Z</dcterms:created>
  <dcterms:modified xsi:type="dcterms:W3CDTF">2021-02-09T11:50:33Z</dcterms:modified>
</cp:coreProperties>
</file>