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87" r:id="rId13"/>
    <p:sldId id="291" r:id="rId14"/>
    <p:sldId id="279" r:id="rId15"/>
    <p:sldId id="288" r:id="rId16"/>
    <p:sldId id="290" r:id="rId17"/>
    <p:sldId id="292" r:id="rId18"/>
    <p:sldId id="293" r:id="rId19"/>
    <p:sldId id="296" r:id="rId20"/>
    <p:sldId id="294" r:id="rId21"/>
    <p:sldId id="297" r:id="rId22"/>
    <p:sldId id="29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21D91-1D52-41C0-AAAB-E64DC194DF7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6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21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1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29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04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25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21D91-1D52-41C0-AAAB-E64DC194DF7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5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21D91-1D52-41C0-AAAB-E64DC194DF7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6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8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1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9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6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21D91-1D52-41C0-AAAB-E64DC194DF7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1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F8AF-1A32-4C4E-8656-FAA587995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31115" indent="0" algn="ctr">
              <a:spcBef>
                <a:spcPts val="600"/>
              </a:spcBef>
              <a:spcAft>
                <a:spcPts val="0"/>
              </a:spcAft>
            </a:pPr>
            <a:br>
              <a:rPr lang="en-US" sz="54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8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Realizacija mrežne verzije računarske igre</a:t>
            </a:r>
            <a:br>
              <a:rPr lang="sr-Latn-RS" sz="28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8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„Čistač mina“</a:t>
            </a:r>
            <a:br>
              <a:rPr lang="sr-Latn-RS" sz="28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8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Primenom Unity razvojnog okruženja</a:t>
            </a:r>
            <a:br>
              <a:rPr lang="sr-Latn-RS" sz="28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sr-Latn-RS" sz="28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EE2A6-B650-43FC-91CB-7E82CAA12B3C}"/>
              </a:ext>
            </a:extLst>
          </p:cNvPr>
          <p:cNvSpPr txBox="1"/>
          <p:nvPr/>
        </p:nvSpPr>
        <p:spPr>
          <a:xfrm>
            <a:off x="4468826" y="4777381"/>
            <a:ext cx="219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David Manić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0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7835-A88A-47FD-BB50-583C7C6D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Panel sa serverima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44E14-7DC1-4A25-AC2F-E26F0519F3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1" t="13375" r="22704" b="8348"/>
          <a:stretch/>
        </p:blipFill>
        <p:spPr>
          <a:xfrm>
            <a:off x="3951112" y="2291644"/>
            <a:ext cx="4255910" cy="448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28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2450-31B8-416F-92EF-B5E7436B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Izrada</a:t>
            </a:r>
            <a:br>
              <a:rPr lang="sr-Latn-RS" dirty="0"/>
            </a:br>
            <a:r>
              <a:rPr lang="sr-Latn-RS" dirty="0"/>
              <a:t>multiplejer</a:t>
            </a:r>
            <a:br>
              <a:rPr lang="sr-Latn-RS" dirty="0"/>
            </a:br>
            <a:r>
              <a:rPr lang="sr-Latn-RS" dirty="0"/>
              <a:t>scene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FD7E5-5E24-4489-82FB-73E66CD73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A016-A1EF-4E00-B0BF-054AC4BE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Arhitektura igre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7FD13-924C-4C8E-8F12-44DD1C361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932" y="2735524"/>
            <a:ext cx="6200775" cy="2867025"/>
          </a:xfrm>
        </p:spPr>
      </p:pic>
    </p:spTree>
    <p:extLst>
      <p:ext uri="{BB962C8B-B14F-4D97-AF65-F5344CB8AC3E}">
        <p14:creationId xmlns:p14="http://schemas.microsoft.com/office/powerpoint/2010/main" val="68201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A016-A1EF-4E00-B0BF-054AC4BE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Arhitektura igre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7FD13-924C-4C8E-8F12-44DD1C361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27" y="3743042"/>
            <a:ext cx="4631162" cy="214129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7DA22B-08E7-4B3E-AE86-01DC43CD1FC1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Tile Factory – Odgovoran za kreiranje sprite-ova</a:t>
            </a:r>
          </a:p>
          <a:p>
            <a:r>
              <a:rPr lang="sr-Latn-RS" dirty="0"/>
              <a:t>Board – Vizualna i logička prezentacija table</a:t>
            </a:r>
          </a:p>
          <a:p>
            <a:r>
              <a:rPr lang="sr-Latn-RS" dirty="0"/>
              <a:t>Network Controller – Kontroliše sav saobraćaj ka i od server koj se odvija u sobi</a:t>
            </a:r>
          </a:p>
          <a:p>
            <a:r>
              <a:rPr lang="sr-Latn-RS" dirty="0"/>
              <a:t>Input Controller – Kontroliše ulaz igrača</a:t>
            </a:r>
          </a:p>
          <a:p>
            <a:r>
              <a:rPr lang="sr-Latn-RS" dirty="0"/>
              <a:t>Status Panel – Prezentuje poene igrača</a:t>
            </a:r>
          </a:p>
          <a:p>
            <a:r>
              <a:rPr lang="sr-Latn-RS" dirty="0"/>
              <a:t>Network Manager – Kontroliše konekciju to ulaska u </a:t>
            </a:r>
          </a:p>
          <a:p>
            <a:pPr marL="0" indent="0">
              <a:buNone/>
            </a:pPr>
            <a:r>
              <a:rPr lang="sr-Latn-RS" dirty="0"/>
              <a:t>     sobu, kao i nakon izlaska.</a:t>
            </a:r>
          </a:p>
        </p:txBody>
      </p:sp>
    </p:spTree>
    <p:extLst>
      <p:ext uri="{BB962C8B-B14F-4D97-AF65-F5344CB8AC3E}">
        <p14:creationId xmlns:p14="http://schemas.microsoft.com/office/powerpoint/2010/main" val="42512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6EEA-A233-4D38-ABED-85EA5C5A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Izrada</a:t>
            </a:r>
            <a:br>
              <a:rPr lang="sr-Latn-RS" dirty="0"/>
            </a:br>
            <a:r>
              <a:rPr lang="sr-Latn-RS" dirty="0"/>
              <a:t>servera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34FF2-E0B7-4A0E-9414-A7F0C0D41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4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069C-A5AD-478A-9B81-EA58914A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Arhitektura servera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F4C0F9-8A6A-4E13-9E1E-9D973EDB9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40" y="2603500"/>
            <a:ext cx="6539233" cy="3416300"/>
          </a:xfrm>
        </p:spPr>
      </p:pic>
    </p:spTree>
    <p:extLst>
      <p:ext uri="{BB962C8B-B14F-4D97-AF65-F5344CB8AC3E}">
        <p14:creationId xmlns:p14="http://schemas.microsoft.com/office/powerpoint/2010/main" val="348269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9EA257F-BA5A-4D0A-AC9C-1D3D56ADD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6" y="3565320"/>
            <a:ext cx="5083568" cy="26558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E8C967-4E07-4B11-A8C8-2019165E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Arhitektura servera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F1D9-1545-45FF-B219-11FC226E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– </a:t>
            </a:r>
            <a:r>
              <a:rPr lang="en-US" dirty="0" err="1"/>
              <a:t>Igra</a:t>
            </a:r>
            <a:r>
              <a:rPr lang="sr-Latn-RS" dirty="0"/>
              <a:t>č</a:t>
            </a:r>
          </a:p>
          <a:p>
            <a:r>
              <a:rPr lang="sr-Latn-RS" dirty="0"/>
              <a:t>Plugin Factory – Odabira plugin</a:t>
            </a:r>
          </a:p>
          <a:p>
            <a:r>
              <a:rPr lang="sr-Latn-RS" dirty="0"/>
              <a:t>MineSweepersPlugin – Osnovna klasa ya oba moda igre</a:t>
            </a:r>
          </a:p>
          <a:p>
            <a:r>
              <a:rPr lang="sr-Latn-RS" dirty="0"/>
              <a:t>Board – Simulacija igre</a:t>
            </a:r>
          </a:p>
          <a:p>
            <a:r>
              <a:rPr lang="sr-Latn-RS" dirty="0"/>
              <a:t>Turn Manager – Odgovoran za raspored igranja</a:t>
            </a:r>
          </a:p>
          <a:p>
            <a:r>
              <a:rPr lang="sr-Latn-RS" dirty="0"/>
              <a:t>Score Manager – Odgovoran za poene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82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D7E0-788F-48E1-87E5-36DDEEFB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Testiranje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5DBDA-8F54-4374-ACDD-1A0307765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4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B65E-8A22-49AD-B931-1380800D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Testiranje Igre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1C663-79D6-4B60-B3BB-442A6F7D1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Functionality testing </a:t>
            </a:r>
            <a:r>
              <a:rPr lang="sr-Cyrl-R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sr-Latn-R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Testiranje funkcionalnosti</a:t>
            </a:r>
            <a:r>
              <a:rPr lang="sr-Cyrl-R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lang="sr-Latn-RS" sz="1800" dirty="0">
              <a:solidFill>
                <a:srgbClr val="00B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Regression testing </a:t>
            </a:r>
            <a:r>
              <a:rPr lang="sr-Cyrl-R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sr-Latn-R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Ponovno testiranje</a:t>
            </a:r>
            <a:r>
              <a:rPr lang="sr-Cyrl-R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lang="sr-Latn-RS" sz="1800" dirty="0">
              <a:solidFill>
                <a:srgbClr val="00B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Compliance testing (</a:t>
            </a:r>
            <a:r>
              <a:rPr lang="sr-Latn-R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Ispitivanje usaglašenosti</a:t>
            </a:r>
            <a:r>
              <a:rPr lang="sr-Cyrl-R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sr-Latn-R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Sony, Microsoft, Nintendo</a:t>
            </a:r>
            <a:endParaRPr lang="sr-Latn-RS" dirty="0">
              <a:solidFill>
                <a:srgbClr val="C0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Compatibility testing (</a:t>
            </a:r>
            <a:r>
              <a:rPr lang="sr-Latn-R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Ispitivanje kompatibilnosti</a:t>
            </a:r>
            <a:r>
              <a:rPr lang="sr-Cyrl-R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lang="sr-Latn-RS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Localization testing (</a:t>
            </a:r>
            <a:r>
              <a:rPr lang="sr-Latn-R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Testiranje lokalizacije</a:t>
            </a:r>
            <a:r>
              <a:rPr lang="sr-Cyrl-R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lang="sr-Latn-RS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Soak testing </a:t>
            </a:r>
            <a:endParaRPr lang="sr-Latn-RS" dirty="0">
              <a:solidFill>
                <a:srgbClr val="C0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Beta testing (</a:t>
            </a:r>
            <a:r>
              <a:rPr lang="sr-Latn-RS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Beta testiranje</a:t>
            </a:r>
            <a:r>
              <a:rPr lang="sr-Cyrl-R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lang="sr-Latn-RS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Load testing ( </a:t>
            </a:r>
            <a:r>
              <a:rPr lang="sr-Latn-R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opterećenja</a:t>
            </a:r>
            <a:r>
              <a:rPr lang="sr-Cyrl-R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sr-Latn-RS" sz="1800" dirty="0">
              <a:solidFill>
                <a:srgbClr val="00B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Multiplayer testing (</a:t>
            </a:r>
            <a:r>
              <a:rPr lang="sr-Latn-R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Testiranje za više igrača</a:t>
            </a:r>
            <a:r>
              <a:rPr lang="sr-Cyrl-R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lang="sr-Latn-RS" sz="1800" dirty="0">
              <a:solidFill>
                <a:srgbClr val="00B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sr-Latn-RS" dirty="0">
                <a:solidFill>
                  <a:srgbClr val="00B05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Playtesting(Testiranje igrom)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93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4E88-20AF-4CA9-88CA-6DEA92DC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Publikacija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9494D-9BE0-44EE-B1F7-D3E7B008B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6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F8B5-92F2-47CC-88AC-55E91EA9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041" y="888837"/>
            <a:ext cx="8761413" cy="706964"/>
          </a:xfrm>
        </p:spPr>
        <p:txBody>
          <a:bodyPr/>
          <a:lstStyle/>
          <a:p>
            <a:pPr algn="ctr"/>
            <a:r>
              <a:rPr lang="sr-Latn-RS" dirty="0"/>
              <a:t>Istraživanje multiplejer rešenja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C77AA7-A333-487D-853E-CC5213271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9" y="2755054"/>
            <a:ext cx="26765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ADB4FCBA-479F-4E74-8D46-D411E597C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486" y="2897928"/>
            <a:ext cx="2676525" cy="1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DDFA3D-1CE9-482C-AB33-4EBB5F31F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11" y="2764578"/>
            <a:ext cx="26765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CA153797-DC5C-441F-8459-D539BD073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4464212"/>
            <a:ext cx="26765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D730D17-E95C-4D59-91AC-9452E882C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7" y="4667675"/>
            <a:ext cx="26765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D8FC0AA5-CFC1-46F6-8791-7FE09DECD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11" y="4464212"/>
            <a:ext cx="240982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034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4466-F4C8-4057-8F0C-AE44255C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Hosting opcije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60EB8-F41E-4D09-914C-28FB84602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92" y="3482974"/>
            <a:ext cx="3495675" cy="1304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3ACE1-5911-40F8-9F9D-D8FB01313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55" y="3306761"/>
            <a:ext cx="2762250" cy="16573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DA36F7-4240-4229-A8BF-37BF2D1840EA}"/>
              </a:ext>
            </a:extLst>
          </p:cNvPr>
          <p:cNvSpPr txBox="1">
            <a:spLocks/>
          </p:cNvSpPr>
          <p:nvPr/>
        </p:nvSpPr>
        <p:spPr>
          <a:xfrm>
            <a:off x="1154955" y="5058303"/>
            <a:ext cx="3534492" cy="1531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Free-tier godinu dana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Pay as you go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E25A0B-3D72-4774-B6E2-8425BFB764D0}"/>
              </a:ext>
            </a:extLst>
          </p:cNvPr>
          <p:cNvSpPr txBox="1">
            <a:spLocks/>
          </p:cNvSpPr>
          <p:nvPr/>
        </p:nvSpPr>
        <p:spPr>
          <a:xfrm>
            <a:off x="6420692" y="5058302"/>
            <a:ext cx="3534492" cy="1531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 trail mesec dana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Pay as you go</a:t>
            </a:r>
          </a:p>
        </p:txBody>
      </p:sp>
    </p:spTree>
    <p:extLst>
      <p:ext uri="{BB962C8B-B14F-4D97-AF65-F5344CB8AC3E}">
        <p14:creationId xmlns:p14="http://schemas.microsoft.com/office/powerpoint/2010/main" val="38155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12A3-5E0B-471D-8985-91B9BB4D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Sažetak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03587-744A-4934-B064-663DA7B79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87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29A-AFFA-4DBD-B517-CD44ADCA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76B073-6B0C-452D-8EC1-15DC6CF07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Unity networking, SpatialOS i Photon pružaju neverovatno lakoću i pouzdanost u kreiranju multiplayer igara. Pogodni za male timove.</a:t>
            </a:r>
          </a:p>
          <a:p>
            <a:r>
              <a:rPr lang="sr-Latn-RS" dirty="0"/>
              <a:t>Loadbalancing i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pay-as-you-go</a:t>
            </a:r>
            <a:r>
              <a:rPr lang="sr-Latn-RS" b="0" i="0" dirty="0">
                <a:solidFill>
                  <a:srgbClr val="333333"/>
                </a:solidFill>
                <a:effectLst/>
              </a:rPr>
              <a:t> su od krucialnog značaja za male studije koji zele da dosegnu što veću publiku uz malo novčanih sredstava.</a:t>
            </a:r>
          </a:p>
          <a:p>
            <a:r>
              <a:rPr lang="sr-Latn-RS" dirty="0">
                <a:solidFill>
                  <a:srgbClr val="333333"/>
                </a:solidFill>
              </a:rPr>
              <a:t>Unity kao engine postaje sve zastupljeniji i pouzdaniji. Unity zajednica je najrazvijenija u odnosu na ostala resenja, na sta ukazuju brojni tutoriali na internetu.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3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4281-09FF-43A8-9594-395D8001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E1481B-000D-463B-85D7-AF32C6CD6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474850"/>
              </p:ext>
            </p:extLst>
          </p:nvPr>
        </p:nvGraphicFramePr>
        <p:xfrm>
          <a:off x="513184" y="2603500"/>
          <a:ext cx="11215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559">
                  <a:extLst>
                    <a:ext uri="{9D8B030D-6E8A-4147-A177-3AD203B41FA5}">
                      <a16:colId xmlns:a16="http://schemas.microsoft.com/office/drawing/2014/main" val="248927955"/>
                    </a:ext>
                  </a:extLst>
                </a:gridCol>
                <a:gridCol w="1292291">
                  <a:extLst>
                    <a:ext uri="{9D8B030D-6E8A-4147-A177-3AD203B41FA5}">
                      <a16:colId xmlns:a16="http://schemas.microsoft.com/office/drawing/2014/main" val="2882416853"/>
                    </a:ext>
                  </a:extLst>
                </a:gridCol>
                <a:gridCol w="1401925">
                  <a:extLst>
                    <a:ext uri="{9D8B030D-6E8A-4147-A177-3AD203B41FA5}">
                      <a16:colId xmlns:a16="http://schemas.microsoft.com/office/drawing/2014/main" val="2448559856"/>
                    </a:ext>
                  </a:extLst>
                </a:gridCol>
                <a:gridCol w="1401925">
                  <a:extLst>
                    <a:ext uri="{9D8B030D-6E8A-4147-A177-3AD203B41FA5}">
                      <a16:colId xmlns:a16="http://schemas.microsoft.com/office/drawing/2014/main" val="1378137905"/>
                    </a:ext>
                  </a:extLst>
                </a:gridCol>
                <a:gridCol w="1401925">
                  <a:extLst>
                    <a:ext uri="{9D8B030D-6E8A-4147-A177-3AD203B41FA5}">
                      <a16:colId xmlns:a16="http://schemas.microsoft.com/office/drawing/2014/main" val="3804439184"/>
                    </a:ext>
                  </a:extLst>
                </a:gridCol>
                <a:gridCol w="1401925">
                  <a:extLst>
                    <a:ext uri="{9D8B030D-6E8A-4147-A177-3AD203B41FA5}">
                      <a16:colId xmlns:a16="http://schemas.microsoft.com/office/drawing/2014/main" val="1323799930"/>
                    </a:ext>
                  </a:extLst>
                </a:gridCol>
                <a:gridCol w="1401925">
                  <a:extLst>
                    <a:ext uri="{9D8B030D-6E8A-4147-A177-3AD203B41FA5}">
                      <a16:colId xmlns:a16="http://schemas.microsoft.com/office/drawing/2014/main" val="1988838256"/>
                    </a:ext>
                  </a:extLst>
                </a:gridCol>
                <a:gridCol w="1401925">
                  <a:extLst>
                    <a:ext uri="{9D8B030D-6E8A-4147-A177-3AD203B41FA5}">
                      <a16:colId xmlns:a16="http://schemas.microsoft.com/office/drawing/2014/main" val="502057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Photon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SpatialOS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Masterserver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Framework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Forge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Dark Rift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Photon</a:t>
                      </a:r>
                    </a:p>
                    <a:p>
                      <a:pPr algn="ctr"/>
                      <a:r>
                        <a:rPr lang="en-US" sz="1400" dirty="0"/>
                        <a:t>On-premise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1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Server Authority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✓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66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Loadbalancing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✓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2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Headless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✓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10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Matchmaking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✓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✓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poor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35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Free CCU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Free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420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23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041B-518D-42B4-A8F0-9329AE78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Izrada</a:t>
            </a:r>
            <a:r>
              <a:rPr lang="en-US" dirty="0"/>
              <a:t> </a:t>
            </a:r>
            <a:r>
              <a:rPr lang="en-US" dirty="0" err="1"/>
              <a:t>aseta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D1082-299D-40CC-A9BA-B5B07C6A0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3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FD43-3DCF-443A-8B80-BD3D0CE6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Izrada aseta za igru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325FFF-73B3-448C-ADD8-9ADB57D60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7" y="2632355"/>
            <a:ext cx="57626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86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B2EE-F29C-4DB0-8DEC-17C1BACA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Izrada aseta za glavni meni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DEACE3-2F0E-4CB4-BCFB-EF3CA36F0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829" y="4063579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6B68B88F-3843-420B-9C1E-84386AD9B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236" y="4063579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87482C-ECAA-491E-9C6D-CE7C31485572}"/>
              </a:ext>
            </a:extLst>
          </p:cNvPr>
          <p:cNvSpPr txBox="1"/>
          <p:nvPr/>
        </p:nvSpPr>
        <p:spPr>
          <a:xfrm>
            <a:off x="2953231" y="51920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Kliza</a:t>
            </a:r>
            <a:r>
              <a:rPr lang="sr-Latn-RS" dirty="0"/>
              <a:t>č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3241F-E530-481A-B955-BDEEBC930E65}"/>
              </a:ext>
            </a:extLst>
          </p:cNvPr>
          <p:cNvSpPr txBox="1"/>
          <p:nvPr/>
        </p:nvSpPr>
        <p:spPr>
          <a:xfrm>
            <a:off x="7646829" y="537671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Dugme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294E-7B0D-4397-99F4-861E0EEB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Izrada menija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7323D-F5EC-46ED-B720-F25E0A66F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0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DF15-DB85-4BF3-B12E-A187DE16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Glavni meni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603B577-306C-436A-A975-BE085B5B8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7" y="2906007"/>
            <a:ext cx="57626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00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E7DB-6861-47AD-828E-D9D321E3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Panel za kreiranje igre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97532C-3D78-4BF5-9C53-F8B39E62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519" y="2398007"/>
            <a:ext cx="3766961" cy="415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324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1847</TotalTime>
  <Words>366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</vt:lpstr>
      <vt:lpstr>Century Gothic</vt:lpstr>
      <vt:lpstr>Wingdings</vt:lpstr>
      <vt:lpstr>Wingdings 3</vt:lpstr>
      <vt:lpstr>Ion Boardroom</vt:lpstr>
      <vt:lpstr> Realizacija mrežne verzije računarske igre „Čistač mina“ Primenom Unity razvojnog okruženja  </vt:lpstr>
      <vt:lpstr>Istraživanje multiplejer rešenja</vt:lpstr>
      <vt:lpstr>PowerPoint Presentation</vt:lpstr>
      <vt:lpstr>Izrada aseta</vt:lpstr>
      <vt:lpstr>Izrada aseta za igru</vt:lpstr>
      <vt:lpstr>Izrada aseta za glavni meni</vt:lpstr>
      <vt:lpstr>Izrada menija</vt:lpstr>
      <vt:lpstr>Glavni meni</vt:lpstr>
      <vt:lpstr>Panel za kreiranje igre</vt:lpstr>
      <vt:lpstr>Panel sa serverima</vt:lpstr>
      <vt:lpstr>Izrada multiplejer scene</vt:lpstr>
      <vt:lpstr>Arhitektura igre</vt:lpstr>
      <vt:lpstr>Arhitektura igre</vt:lpstr>
      <vt:lpstr>Izrada servera</vt:lpstr>
      <vt:lpstr>Arhitektura servera</vt:lpstr>
      <vt:lpstr>Arhitektura servera</vt:lpstr>
      <vt:lpstr>Testiranje</vt:lpstr>
      <vt:lpstr>Testiranje Igre</vt:lpstr>
      <vt:lpstr>Publikacija</vt:lpstr>
      <vt:lpstr>Hosting opcije</vt:lpstr>
      <vt:lpstr>Sažetak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Реализације мрежне верзије рачунарске игре  ,,Чистач мина“ применом Unity развојног окружења</dc:title>
  <dc:creator>Admin</dc:creator>
  <cp:lastModifiedBy>Admin</cp:lastModifiedBy>
  <cp:revision>40</cp:revision>
  <dcterms:created xsi:type="dcterms:W3CDTF">2020-11-08T11:55:11Z</dcterms:created>
  <dcterms:modified xsi:type="dcterms:W3CDTF">2020-12-03T10:21:37Z</dcterms:modified>
</cp:coreProperties>
</file>