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80" r:id="rId20"/>
    <p:sldId id="284" r:id="rId21"/>
    <p:sldId id="285" r:id="rId22"/>
    <p:sldId id="287" r:id="rId23"/>
    <p:sldId id="281" r:id="rId24"/>
    <p:sldId id="282" r:id="rId25"/>
    <p:sldId id="283" r:id="rId26"/>
    <p:sldId id="286" r:id="rId27"/>
    <p:sldId id="275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5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21D91-1D52-41C0-AAAB-E64DC194DF7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F8AF-1A32-4C4E-8656-FAA587995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31115" indent="0" algn="ctr">
              <a:spcBef>
                <a:spcPts val="600"/>
              </a:spcBef>
              <a:spcAft>
                <a:spcPts val="0"/>
              </a:spcAft>
            </a:pP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Реализације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мрежне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ерзије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рачунарске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игре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,,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Чистач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мина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800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применом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Unity 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развојног</a:t>
            </a:r>
            <a:r>
              <a:rPr lang="en-US" sz="1800" b="1" kern="1400" spc="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400" spc="25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окружења</a:t>
            </a:r>
            <a:br>
              <a:rPr lang="en-US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B1E27-3450-4561-8DAF-C57AEF6F1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r-Cyrl-RS" dirty="0">
                <a:latin typeface="Calibri" panose="020F0502020204030204" pitchFamily="34" charset="0"/>
              </a:rPr>
              <a:t>Давид Манић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0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7835-A88A-47FD-BB50-583C7C6D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Панел са серверима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4E14-7DC1-4A25-AC2F-E26F0519F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1" t="13375" r="22704" b="8348"/>
          <a:stretch/>
        </p:blipFill>
        <p:spPr>
          <a:xfrm>
            <a:off x="3951112" y="2291644"/>
            <a:ext cx="4255910" cy="44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2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2450-31B8-416F-92EF-B5E7436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Израда </a:t>
            </a:r>
            <a:r>
              <a:rPr lang="sr-Cyrl-RS" dirty="0" err="1"/>
              <a:t>мултиплејер</a:t>
            </a:r>
            <a:r>
              <a:rPr lang="sr-Cyrl-RS" dirty="0"/>
              <a:t> сцене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D7E5-5E24-4489-82FB-73E66CD73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68A-C5A9-4F4E-81F9-B238DAE3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41E1-D426-4796-96FB-F85F0E1A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7990"/>
            <a:ext cx="5115217" cy="4670009"/>
          </a:xfrm>
        </p:spPr>
        <p:txBody>
          <a:bodyPr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 = 1f;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cameraSizeIndex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1.7f;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factory;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tiles;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reveald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flags;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FlagCount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ExplodedCount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Hight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Width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current);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EBD4-032B-45E1-BCE4-33951A68D0F2}"/>
              </a:ext>
            </a:extLst>
          </p:cNvPr>
          <p:cNvSpPr txBox="1"/>
          <p:nvPr/>
        </p:nvSpPr>
        <p:spPr>
          <a:xfrm>
            <a:off x="6438123" y="2187991"/>
            <a:ext cx="45989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Cyrl-R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width,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Hight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Width = width;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tiles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width];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reveald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width];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flags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width];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Vector3 pos = Vector3.zero;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width;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tiles[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j]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factory.MakeBlank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(pos);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tiles[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j].name 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"Tile_"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j;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tiles[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j].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transform.SetParent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(transform);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size;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size;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size * width;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2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8A84-0C75-4E72-B12B-0925312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 class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8636-D22B-4FE8-8B18-E735B6BA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378098" cy="34163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(value == 10)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factory.SetMine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(tiles[y, x].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tiles[y, x].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&gt;().color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Color(.5f, 0, 0);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OnMinesLeftChanged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factory.ChangeTile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(tiles[y, x].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&gt;(), value);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A9A22-E3D5-4CA1-A289-C252379D7083}"/>
              </a:ext>
            </a:extLst>
          </p:cNvPr>
          <p:cNvSpPr txBox="1"/>
          <p:nvPr/>
        </p:nvSpPr>
        <p:spPr>
          <a:xfrm>
            <a:off x="6297386" y="2603500"/>
            <a:ext cx="48114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factory.SetFlag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(tiles[y, x].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factory.SetNormal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(tiles[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y,x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-1 : 1;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6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4E27-3672-4377-9E56-C0B783EB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TileFactory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E42F-CE36-4864-BCE7-082A4D34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4" y="2298700"/>
            <a:ext cx="3672586" cy="4559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TileFactory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Sprite[] sprites;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Sprite&gt; tiles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Sprite&gt;();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Awake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tiles.Clear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(Sprite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sprites)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tiles.Add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)[1], s);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number,Vector3 position)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Sprite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g = Instantiate(Tile, position,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Quaternion.identity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g.GetComponent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&gt;().sprite = 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"Can't find card"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381C-B807-472D-A747-92C7F4389EC0}"/>
              </a:ext>
            </a:extLst>
          </p:cNvPr>
          <p:cNvSpPr txBox="1"/>
          <p:nvPr/>
        </p:nvSpPr>
        <p:spPr>
          <a:xfrm>
            <a:off x="4267200" y="2298700"/>
            <a:ext cx="3430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MakeBlank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(Vector3 position)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Sprite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"Normal"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g = Instantiate(Tile, position,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Quaternion.identity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g.GetComponent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&gt;().sprite =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g;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Sprite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"Flag"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tile.sprite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SetNormal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Sprite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"Normal"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tile.sprite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B4CD3-FEC5-4F9D-9861-F5278DAA62C5}"/>
              </a:ext>
            </a:extLst>
          </p:cNvPr>
          <p:cNvSpPr txBox="1"/>
          <p:nvPr/>
        </p:nvSpPr>
        <p:spPr>
          <a:xfrm>
            <a:off x="7697740" y="2298700"/>
            <a:ext cx="36725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Sprite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"Mine"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tile.sprite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Sprite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tiles.TryGetValue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number.ToString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tile.sprite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tile.gameObject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3933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E37E-9EE9-4606-9BB6-685BC1CD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2EDF9-8875-4B12-B233-252E4693FB89}"/>
              </a:ext>
            </a:extLst>
          </p:cNvPr>
          <p:cNvSpPr txBox="1"/>
          <p:nvPr/>
        </p:nvSpPr>
        <p:spPr>
          <a:xfrm>
            <a:off x="431055" y="2146300"/>
            <a:ext cx="5893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InputController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RaycastHit2D hit;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Board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NetworkController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escapeMenu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Camera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Vector3 start;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Vector3 end;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forceMobile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Hight of the display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2;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Width of display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2*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Camera.main.aspect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Difference in board Hight and display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hight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+ 2) / 2;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Difference in board width and display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hight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+ 2) / 2;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Vector2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Vector2.zero;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BA8D5-06AB-4C38-8940-EA968BF8CD6F}"/>
              </a:ext>
            </a:extLst>
          </p:cNvPr>
          <p:cNvSpPr txBox="1"/>
          <p:nvPr/>
        </p:nvSpPr>
        <p:spPr>
          <a:xfrm>
            <a:off x="6096000" y="2146300"/>
            <a:ext cx="63129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camera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Camera.main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netowork.OnMatchBegin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Called on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begining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of match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"width: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Vector2(((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- 1f) / 2, -((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- 1f) / 2);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boardCentar.y,camera.transform.position.z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79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C486-4108-4588-A7BB-5B0E3C6D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F331A-3A04-4C0A-B991-3FCD2C64333C}"/>
              </a:ext>
            </a:extLst>
          </p:cNvPr>
          <p:cNvSpPr txBox="1"/>
          <p:nvPr/>
        </p:nvSpPr>
        <p:spPr>
          <a:xfrm>
            <a:off x="1154954" y="2019300"/>
            <a:ext cx="871264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KeyCode.Escape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escapeMenu.SetActive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escapeMenu.activeSelf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Input.GetMouseButtonDown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(0)) start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Input.GetMouseButtonUp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(0))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(Vector3.Distance(start,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&gt; 50)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end = start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end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Screen.height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MoveCamera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(end);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(hit = Physics2D.Raycast(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camera.ScreenToWorldPoint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Vector2.zero))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hit.transform.tag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"Tile"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netowork.OpenTile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)[1]),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)[2]));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"Request Opening Tile"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)[1])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)[2]));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Input.GetMouseButtonDown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(1))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(hit = Physics2D.Raycast(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camera.ScreenToWorldPoint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Vector2.zero))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hit.transform.tag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"Tile"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)[1]),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)[2]));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Input.mouseScrollDelta.y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Zoom();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078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80BE-430F-4CC9-947C-0F83C624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C4208-FD27-4819-89C3-72C45F0D9E09}"/>
              </a:ext>
            </a:extLst>
          </p:cNvPr>
          <p:cNvSpPr txBox="1"/>
          <p:nvPr/>
        </p:nvSpPr>
        <p:spPr>
          <a:xfrm>
            <a:off x="786603" y="2247900"/>
            <a:ext cx="94981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Zoom with camera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camera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and readjust positioning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Zoom()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Mathf.Clamp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Input.mouseScrollDelta.y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5, 15);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0 ? 0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0 ? 0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Move camera for move amount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"&gt;&lt;/param&gt;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MoveCamera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(Vector3 move)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674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EEA-A233-4D38-ABED-85EA5C5A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Израда сервера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4FF2-E0B7-4A0E-9414-A7F0C0D41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FEFD-E437-434C-9355-7D1CBAAC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PluginFactory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DC39A-5A6D-40A7-883E-9D20761D557A}"/>
              </a:ext>
            </a:extLst>
          </p:cNvPr>
          <p:cNvSpPr txBox="1"/>
          <p:nvPr/>
        </p:nvSpPr>
        <p:spPr>
          <a:xfrm>
            <a:off x="1085850" y="2114550"/>
            <a:ext cx="630012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MineSweepersFactory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IPluginFactory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IGamePlugin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IPluginHost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config,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errorMsg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gameHost.LogInfo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PluginBase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plugin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PluginBase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endParaRPr lang="sr-Latn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MineSweepersCoop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plugin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MineSweepersCoop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plugin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plugin.SetupInstance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config,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errorMsg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gameHost.LogError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(config);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gameHost.LogError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config.Keys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plugin;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2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8B5-92F2-47CC-88AC-55E91EA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41" y="888837"/>
            <a:ext cx="8761413" cy="706964"/>
          </a:xfrm>
        </p:spPr>
        <p:txBody>
          <a:bodyPr/>
          <a:lstStyle/>
          <a:p>
            <a:r>
              <a:rPr lang="sr-Cyrl-RS" dirty="0"/>
              <a:t>Истраживање </a:t>
            </a:r>
            <a:r>
              <a:rPr lang="sr-Cyrl-RS" dirty="0" err="1"/>
              <a:t>мултиплејер</a:t>
            </a:r>
            <a:r>
              <a:rPr lang="sr-Cyrl-RS" dirty="0"/>
              <a:t> решења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77AA7-A333-487D-853E-CC521327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9" y="2755054"/>
            <a:ext cx="2676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DB4FCBA-479F-4E74-8D46-D411E597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86" y="2897928"/>
            <a:ext cx="2676525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DDFA3D-1CE9-482C-AB33-4EBB5F31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11" y="2764578"/>
            <a:ext cx="26765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CA153797-DC5C-441F-8459-D539BD07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464212"/>
            <a:ext cx="26765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730D17-E95C-4D59-91AC-9452E882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4667675"/>
            <a:ext cx="26765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D8FC0AA5-CFC1-46F6-8791-7FE09DEC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11" y="4464212"/>
            <a:ext cx="24098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034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FD78-E8D7-4B97-A3FB-0660EDDA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3B17C-D6BB-42CF-AE13-8A0E8041870C}"/>
              </a:ext>
            </a:extLst>
          </p:cNvPr>
          <p:cNvSpPr txBox="1"/>
          <p:nvPr/>
        </p:nvSpPr>
        <p:spPr>
          <a:xfrm flipH="1">
            <a:off x="507998" y="2148244"/>
            <a:ext cx="46482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public class Board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private int width = 10;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hight</a:t>
            </a:r>
            <a:r>
              <a:rPr lang="en-US" sz="800" dirty="0"/>
              <a:t> = 10;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mineCount</a:t>
            </a:r>
            <a:r>
              <a:rPr lang="en-US" sz="800" dirty="0"/>
              <a:t> = 10;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explodedCount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revealdCount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private bool </a:t>
            </a:r>
            <a:r>
              <a:rPr lang="en-US" sz="800" dirty="0" err="1"/>
              <a:t>firstSafe</a:t>
            </a:r>
            <a:r>
              <a:rPr lang="en-US" sz="800" dirty="0"/>
              <a:t> = false;</a:t>
            </a:r>
          </a:p>
          <a:p>
            <a:endParaRPr lang="en-US" sz="800" dirty="0"/>
          </a:p>
          <a:p>
            <a:r>
              <a:rPr lang="en-US" sz="800" dirty="0"/>
              <a:t>        public int Width { get { return width; } }</a:t>
            </a:r>
          </a:p>
          <a:p>
            <a:r>
              <a:rPr lang="en-US" sz="800" dirty="0"/>
              <a:t>        public int Hight { get { return </a:t>
            </a:r>
            <a:r>
              <a:rPr lang="en-US" sz="800" dirty="0" err="1"/>
              <a:t>hight</a:t>
            </a:r>
            <a:r>
              <a:rPr lang="en-US" sz="800" dirty="0"/>
              <a:t>; }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MineCount</a:t>
            </a:r>
            <a:r>
              <a:rPr lang="en-US" sz="800" dirty="0"/>
              <a:t> { get { return </a:t>
            </a:r>
            <a:r>
              <a:rPr lang="en-US" sz="800" dirty="0" err="1"/>
              <a:t>mineCount</a:t>
            </a:r>
            <a:r>
              <a:rPr lang="en-US" sz="800" dirty="0"/>
              <a:t>; }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ExplodedCount</a:t>
            </a:r>
            <a:r>
              <a:rPr lang="en-US" sz="800" dirty="0"/>
              <a:t> { get { return </a:t>
            </a:r>
            <a:r>
              <a:rPr lang="en-US" sz="800" dirty="0" err="1"/>
              <a:t>explodedCount</a:t>
            </a:r>
            <a:r>
              <a:rPr lang="en-US" sz="800" dirty="0"/>
              <a:t>; }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RevealdCount</a:t>
            </a:r>
            <a:r>
              <a:rPr lang="en-US" sz="800" dirty="0"/>
              <a:t> { get { return </a:t>
            </a:r>
            <a:r>
              <a:rPr lang="en-US" sz="800" dirty="0" err="1"/>
              <a:t>revealdCount</a:t>
            </a:r>
            <a:r>
              <a:rPr lang="en-US" sz="800" dirty="0"/>
              <a:t>; } }</a:t>
            </a:r>
          </a:p>
          <a:p>
            <a:endParaRPr lang="en-US" sz="800" dirty="0"/>
          </a:p>
          <a:p>
            <a:r>
              <a:rPr lang="en-US" sz="800" dirty="0"/>
              <a:t>        private int[,] mines;</a:t>
            </a:r>
          </a:p>
          <a:p>
            <a:r>
              <a:rPr lang="en-US" sz="800" dirty="0"/>
              <a:t>        private bool[,] </a:t>
            </a:r>
            <a:r>
              <a:rPr lang="en-US" sz="800" dirty="0" err="1"/>
              <a:t>reveald</a:t>
            </a:r>
            <a:r>
              <a:rPr lang="en-US" sz="800" dirty="0"/>
              <a:t>;</a:t>
            </a:r>
          </a:p>
          <a:p>
            <a:r>
              <a:rPr lang="en-US" sz="800" dirty="0"/>
              <a:t>        private bool[,] flags;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public Board(int </a:t>
            </a:r>
            <a:r>
              <a:rPr lang="en-US" sz="800" dirty="0" err="1"/>
              <a:t>hight</a:t>
            </a:r>
            <a:r>
              <a:rPr lang="en-US" sz="800" dirty="0"/>
              <a:t>, int width, int </a:t>
            </a:r>
            <a:r>
              <a:rPr lang="en-US" sz="800" dirty="0" err="1"/>
              <a:t>mineCount</a:t>
            </a:r>
            <a:r>
              <a:rPr lang="en-US" sz="800" dirty="0"/>
              <a:t>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this.hight</a:t>
            </a:r>
            <a:r>
              <a:rPr lang="en-US" sz="800" dirty="0"/>
              <a:t> = </a:t>
            </a:r>
            <a:r>
              <a:rPr lang="en-US" sz="800" dirty="0" err="1"/>
              <a:t>hight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this.width</a:t>
            </a:r>
            <a:r>
              <a:rPr lang="en-US" sz="800" dirty="0"/>
              <a:t> = width;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this.mineCount</a:t>
            </a:r>
            <a:r>
              <a:rPr lang="en-US" sz="800" dirty="0"/>
              <a:t> = </a:t>
            </a:r>
            <a:r>
              <a:rPr lang="en-US" sz="800" dirty="0" err="1"/>
              <a:t>mineCount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            mines = new int[</a:t>
            </a:r>
            <a:r>
              <a:rPr lang="en-US" sz="800" dirty="0" err="1"/>
              <a:t>hight</a:t>
            </a:r>
            <a:r>
              <a:rPr lang="en-US" sz="800" dirty="0"/>
              <a:t>, width];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reveald</a:t>
            </a:r>
            <a:r>
              <a:rPr lang="en-US" sz="800" dirty="0"/>
              <a:t> = new bool[</a:t>
            </a:r>
            <a:r>
              <a:rPr lang="en-US" sz="800" dirty="0" err="1"/>
              <a:t>hight</a:t>
            </a:r>
            <a:r>
              <a:rPr lang="en-US" sz="800" dirty="0"/>
              <a:t>, width];</a:t>
            </a:r>
          </a:p>
          <a:p>
            <a:r>
              <a:rPr lang="en-US" sz="800" dirty="0"/>
              <a:t>            flags = new bool[</a:t>
            </a:r>
            <a:r>
              <a:rPr lang="en-US" sz="800" dirty="0" err="1"/>
              <a:t>hight</a:t>
            </a:r>
            <a:r>
              <a:rPr lang="en-US" sz="800" dirty="0"/>
              <a:t>, width];</a:t>
            </a:r>
          </a:p>
          <a:p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PlaceMines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CalculateTiles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GetStartX</a:t>
            </a:r>
            <a:r>
              <a:rPr lang="en-US" sz="800" dirty="0"/>
              <a:t>(int x) =&gt; (x - 1) &lt; 0 ? 0 : x - 1;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GetStartY</a:t>
            </a:r>
            <a:r>
              <a:rPr lang="en-US" sz="800" dirty="0"/>
              <a:t>(int y) =&gt; (y - 1) &lt; 0 ? 0 : y - 1;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GetEndX</a:t>
            </a:r>
            <a:r>
              <a:rPr lang="en-US" sz="800" dirty="0"/>
              <a:t>(int x) =&gt; (x + 1) &gt;= width ? width - 1 : x + 1;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GetEndY</a:t>
            </a:r>
            <a:r>
              <a:rPr lang="en-US" sz="800" dirty="0"/>
              <a:t>(int y) =&gt; (y + 1) &gt;= </a:t>
            </a:r>
            <a:r>
              <a:rPr lang="en-US" sz="800" dirty="0" err="1"/>
              <a:t>hight</a:t>
            </a:r>
            <a:r>
              <a:rPr lang="en-US" sz="800" dirty="0"/>
              <a:t> ? </a:t>
            </a:r>
            <a:r>
              <a:rPr lang="en-US" sz="800" dirty="0" err="1"/>
              <a:t>hight</a:t>
            </a:r>
            <a:r>
              <a:rPr lang="en-US" sz="800" dirty="0"/>
              <a:t> - 1 : y + 1;</a:t>
            </a:r>
          </a:p>
          <a:p>
            <a:endParaRPr lang="en-US" sz="800" dirty="0"/>
          </a:p>
          <a:p>
            <a:r>
              <a:rPr lang="en-US" sz="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9E868-A903-477E-A98C-D3815CFB819B}"/>
              </a:ext>
            </a:extLst>
          </p:cNvPr>
          <p:cNvSpPr txBox="1"/>
          <p:nvPr/>
        </p:nvSpPr>
        <p:spPr>
          <a:xfrm>
            <a:off x="6096000" y="2209800"/>
            <a:ext cx="50165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private void </a:t>
            </a:r>
            <a:r>
              <a:rPr lang="en-US" sz="800" dirty="0" err="1"/>
              <a:t>PlaceMines</a:t>
            </a:r>
            <a:r>
              <a:rPr lang="en-US" sz="800" dirty="0"/>
              <a:t>()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int count = 0;</a:t>
            </a:r>
          </a:p>
          <a:p>
            <a:r>
              <a:rPr lang="en-US" sz="800" dirty="0"/>
              <a:t>            Random r = new Random();</a:t>
            </a:r>
          </a:p>
          <a:p>
            <a:r>
              <a:rPr lang="en-US" sz="800" dirty="0"/>
              <a:t>            while (count &lt; </a:t>
            </a:r>
            <a:r>
              <a:rPr lang="en-US" sz="800" dirty="0" err="1"/>
              <a:t>mineCount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</a:t>
            </a:r>
          </a:p>
          <a:p>
            <a:r>
              <a:rPr lang="en-US" sz="800" dirty="0"/>
              <a:t>                int x = </a:t>
            </a:r>
            <a:r>
              <a:rPr lang="en-US" sz="800" dirty="0" err="1"/>
              <a:t>r.Next</a:t>
            </a:r>
            <a:r>
              <a:rPr lang="en-US" sz="800" dirty="0"/>
              <a:t>(width);</a:t>
            </a:r>
          </a:p>
          <a:p>
            <a:r>
              <a:rPr lang="en-US" sz="800" dirty="0"/>
              <a:t>                int y = </a:t>
            </a:r>
            <a:r>
              <a:rPr lang="en-US" sz="800" dirty="0" err="1"/>
              <a:t>r.Next</a:t>
            </a:r>
            <a:r>
              <a:rPr lang="en-US" sz="800" dirty="0"/>
              <a:t>(</a:t>
            </a:r>
            <a:r>
              <a:rPr lang="en-US" sz="800" dirty="0" err="1"/>
              <a:t>hight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if (mines[y, x] != 10)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mines[y, x] = 10;</a:t>
            </a:r>
          </a:p>
          <a:p>
            <a:r>
              <a:rPr lang="en-US" sz="800" dirty="0"/>
              <a:t>                    count++;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private void </a:t>
            </a:r>
            <a:r>
              <a:rPr lang="en-US" sz="800" dirty="0" err="1"/>
              <a:t>CalculateTiles</a:t>
            </a:r>
            <a:r>
              <a:rPr lang="en-US" sz="800" dirty="0"/>
              <a:t>()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hight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0; j &lt; width;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if (mines[</a:t>
            </a:r>
            <a:r>
              <a:rPr lang="en-US" sz="800" dirty="0" err="1"/>
              <a:t>i</a:t>
            </a:r>
            <a:r>
              <a:rPr lang="en-US" sz="800" dirty="0"/>
              <a:t>, j] != 10)</a:t>
            </a:r>
          </a:p>
          <a:p>
            <a:r>
              <a:rPr lang="en-US" sz="800" dirty="0"/>
              <a:t>                        mines[</a:t>
            </a:r>
            <a:r>
              <a:rPr lang="en-US" sz="800" dirty="0" err="1"/>
              <a:t>i</a:t>
            </a:r>
            <a:r>
              <a:rPr lang="en-US" sz="800" dirty="0"/>
              <a:t>, j] = </a:t>
            </a:r>
            <a:r>
              <a:rPr lang="en-US" sz="800" dirty="0" err="1"/>
              <a:t>NumOfMines</a:t>
            </a:r>
            <a:r>
              <a:rPr lang="en-US" sz="800" dirty="0"/>
              <a:t>(</a:t>
            </a:r>
            <a:r>
              <a:rPr lang="en-US" sz="800" dirty="0" err="1"/>
              <a:t>i</a:t>
            </a:r>
            <a:r>
              <a:rPr lang="en-US" sz="800" dirty="0"/>
              <a:t>, j);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NumOfMines</a:t>
            </a:r>
            <a:r>
              <a:rPr lang="en-US" sz="800" dirty="0"/>
              <a:t>(int y, int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int count = 0;</a:t>
            </a:r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</a:t>
            </a:r>
            <a:r>
              <a:rPr lang="en-US" sz="800" dirty="0" err="1"/>
              <a:t>GetStartY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GetEndY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</a:t>
            </a:r>
            <a:r>
              <a:rPr lang="en-US" sz="800" dirty="0" err="1"/>
              <a:t>GetStartX</a:t>
            </a:r>
            <a:r>
              <a:rPr lang="en-US" sz="800" dirty="0"/>
              <a:t>(x); j &lt;= </a:t>
            </a:r>
            <a:r>
              <a:rPr lang="en-US" sz="800" dirty="0" err="1"/>
              <a:t>GetEndX</a:t>
            </a:r>
            <a:r>
              <a:rPr lang="en-US" sz="800" dirty="0"/>
              <a:t>(x);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{</a:t>
            </a:r>
          </a:p>
          <a:p>
            <a:endParaRPr lang="en-US" sz="800" dirty="0"/>
          </a:p>
          <a:p>
            <a:r>
              <a:rPr lang="en-US" sz="800" dirty="0"/>
              <a:t>                    if (mines[</a:t>
            </a:r>
            <a:r>
              <a:rPr lang="en-US" sz="800" dirty="0" err="1"/>
              <a:t>i</a:t>
            </a:r>
            <a:r>
              <a:rPr lang="en-US" sz="800" dirty="0"/>
              <a:t>, j] == 10) count++;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return count;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0128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1CFA-8A92-4C6D-A9DD-32B96FC9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D227E-3F97-41FA-8FD1-EEFADFDB8266}"/>
              </a:ext>
            </a:extLst>
          </p:cNvPr>
          <p:cNvSpPr txBox="1"/>
          <p:nvPr/>
        </p:nvSpPr>
        <p:spPr>
          <a:xfrm>
            <a:off x="279400" y="2095500"/>
            <a:ext cx="3594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public int </a:t>
            </a:r>
            <a:r>
              <a:rPr lang="en-US" sz="800" dirty="0" err="1"/>
              <a:t>GetTile</a:t>
            </a:r>
            <a:r>
              <a:rPr lang="en-US" sz="800" dirty="0"/>
              <a:t>(int y, int x) =&gt; mines[y, x];</a:t>
            </a:r>
          </a:p>
          <a:p>
            <a:endParaRPr lang="en-US" sz="800" dirty="0"/>
          </a:p>
          <a:p>
            <a:r>
              <a:rPr lang="en-US" sz="800" dirty="0"/>
              <a:t>        public bool </a:t>
            </a:r>
            <a:r>
              <a:rPr lang="en-US" sz="800" dirty="0" err="1"/>
              <a:t>IsReveald</a:t>
            </a:r>
            <a:r>
              <a:rPr lang="en-US" sz="800" dirty="0"/>
              <a:t>(int y, int x) =&gt; </a:t>
            </a:r>
            <a:r>
              <a:rPr lang="en-US" sz="800" dirty="0" err="1"/>
              <a:t>reveald</a:t>
            </a:r>
            <a:r>
              <a:rPr lang="en-US" sz="800" dirty="0"/>
              <a:t>[y, x];</a:t>
            </a:r>
          </a:p>
          <a:p>
            <a:endParaRPr lang="en-US" sz="800" dirty="0"/>
          </a:p>
          <a:p>
            <a:r>
              <a:rPr lang="en-US" sz="800" dirty="0"/>
              <a:t>        public bool </a:t>
            </a:r>
            <a:r>
              <a:rPr lang="en-US" sz="800" dirty="0" err="1"/>
              <a:t>IsFlag</a:t>
            </a:r>
            <a:r>
              <a:rPr lang="en-US" sz="800" dirty="0"/>
              <a:t>(int y, int x) =&gt; flags[y, x];</a:t>
            </a:r>
          </a:p>
          <a:p>
            <a:endParaRPr lang="en-US" sz="800" dirty="0"/>
          </a:p>
          <a:p>
            <a:r>
              <a:rPr lang="en-US" sz="800" dirty="0"/>
              <a:t>        public bool </a:t>
            </a:r>
            <a:r>
              <a:rPr lang="en-US" sz="800" dirty="0" err="1"/>
              <a:t>IsMine</a:t>
            </a:r>
            <a:r>
              <a:rPr lang="en-US" sz="800" dirty="0"/>
              <a:t>(int y, int x) =&gt; mines[y, x] == 10;</a:t>
            </a:r>
          </a:p>
          <a:p>
            <a:endParaRPr lang="en-US" sz="800" dirty="0"/>
          </a:p>
          <a:p>
            <a:r>
              <a:rPr lang="en-US" sz="800" dirty="0"/>
              <a:t>        public void Reveal(int y , int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if (!</a:t>
            </a:r>
            <a:r>
              <a:rPr lang="en-US" sz="800" dirty="0" err="1"/>
              <a:t>reveald</a:t>
            </a:r>
            <a:r>
              <a:rPr lang="en-US" sz="800" dirty="0"/>
              <a:t>[y, x])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revealdCount</a:t>
            </a:r>
            <a:r>
              <a:rPr lang="en-US" sz="800" dirty="0"/>
              <a:t>++;</a:t>
            </a:r>
          </a:p>
          <a:p>
            <a:r>
              <a:rPr lang="en-US" sz="800" dirty="0"/>
              <a:t>            if (mines[y, x] == 10) </a:t>
            </a:r>
            <a:r>
              <a:rPr lang="en-US" sz="800" dirty="0" err="1"/>
              <a:t>explodedCount</a:t>
            </a:r>
            <a:r>
              <a:rPr lang="en-US" sz="800" dirty="0"/>
              <a:t>++;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reveald</a:t>
            </a:r>
            <a:r>
              <a:rPr lang="en-US" sz="800" dirty="0"/>
              <a:t>[y, x] = true;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    public void </a:t>
            </a:r>
            <a:r>
              <a:rPr lang="en-US" sz="800" dirty="0" err="1"/>
              <a:t>ToggleFlag</a:t>
            </a:r>
            <a:r>
              <a:rPr lang="en-US" sz="800" dirty="0"/>
              <a:t>(int y, int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flags[y, x] = !flags[y, x];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  <a:p>
            <a:r>
              <a:rPr lang="en-US" sz="800" dirty="0"/>
              <a:t>        public int </a:t>
            </a:r>
            <a:r>
              <a:rPr lang="en-US" sz="800" dirty="0" err="1"/>
              <a:t>NumOfFlags</a:t>
            </a:r>
            <a:r>
              <a:rPr lang="en-US" sz="800" dirty="0"/>
              <a:t>(int y, int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int count = 0;</a:t>
            </a:r>
          </a:p>
          <a:p>
            <a:endParaRPr lang="en-US" sz="800" dirty="0"/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</a:t>
            </a:r>
            <a:r>
              <a:rPr lang="en-US" sz="800" dirty="0" err="1"/>
              <a:t>GetStartY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GetEndY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</a:t>
            </a:r>
            <a:r>
              <a:rPr lang="en-US" sz="800" dirty="0" err="1"/>
              <a:t>GetStartX</a:t>
            </a:r>
            <a:r>
              <a:rPr lang="en-US" sz="800" dirty="0"/>
              <a:t>(x); j &lt;= </a:t>
            </a:r>
            <a:r>
              <a:rPr lang="en-US" sz="800" dirty="0" err="1"/>
              <a:t>GetEndX</a:t>
            </a:r>
            <a:r>
              <a:rPr lang="en-US" sz="800" dirty="0"/>
              <a:t>(x);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if (flags[</a:t>
            </a:r>
            <a:r>
              <a:rPr lang="en-US" sz="800" dirty="0" err="1"/>
              <a:t>i</a:t>
            </a:r>
            <a:r>
              <a:rPr lang="en-US" sz="800" dirty="0"/>
              <a:t>, j])</a:t>
            </a:r>
          </a:p>
          <a:p>
            <a:r>
              <a:rPr lang="en-US" sz="800" dirty="0"/>
              <a:t>                        count++;</a:t>
            </a:r>
          </a:p>
          <a:p>
            <a:endParaRPr lang="en-US" sz="800" dirty="0"/>
          </a:p>
          <a:p>
            <a:r>
              <a:rPr lang="en-US" sz="800" dirty="0"/>
              <a:t>            return count;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9B01B-779C-4D53-86C3-4BD075610986}"/>
              </a:ext>
            </a:extLst>
          </p:cNvPr>
          <p:cNvSpPr txBox="1"/>
          <p:nvPr/>
        </p:nvSpPr>
        <p:spPr>
          <a:xfrm>
            <a:off x="3192010" y="2095500"/>
            <a:ext cx="4270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public List&lt;Dictionary&lt;byte, object&gt;&gt; </a:t>
            </a:r>
            <a:r>
              <a:rPr lang="en-US" sz="800" dirty="0" err="1"/>
              <a:t>OpenRest</a:t>
            </a:r>
            <a:r>
              <a:rPr lang="en-US" sz="800" dirty="0"/>
              <a:t>(int y, int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List&lt;Dictionary&lt;byte, object&gt;&gt; tiles = new List&lt;Dictionary&lt;byte, object&gt;&gt;();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tiles.Add</a:t>
            </a:r>
            <a:r>
              <a:rPr lang="en-US" sz="800" dirty="0"/>
              <a:t>( new Dictionary&lt;byte, object&gt;());</a:t>
            </a:r>
          </a:p>
          <a:p>
            <a:r>
              <a:rPr lang="en-US" sz="800" dirty="0"/>
              <a:t>            int current = 0;</a:t>
            </a:r>
          </a:p>
          <a:p>
            <a:r>
              <a:rPr lang="en-US" sz="800" dirty="0"/>
              <a:t>            byte index = 0;</a:t>
            </a:r>
          </a:p>
          <a:p>
            <a:endParaRPr lang="en-US" sz="800" dirty="0"/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</a:t>
            </a:r>
            <a:r>
              <a:rPr lang="en-US" sz="800" dirty="0" err="1"/>
              <a:t>GetStartY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GetEndY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</a:t>
            </a:r>
            <a:r>
              <a:rPr lang="en-US" sz="800" dirty="0" err="1"/>
              <a:t>GetStartX</a:t>
            </a:r>
            <a:r>
              <a:rPr lang="en-US" sz="800" dirty="0"/>
              <a:t>(x); j &lt;= </a:t>
            </a:r>
            <a:r>
              <a:rPr lang="en-US" sz="800" dirty="0" err="1"/>
              <a:t>GetEndX</a:t>
            </a:r>
            <a:r>
              <a:rPr lang="en-US" sz="800" dirty="0"/>
              <a:t>(x);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if (!</a:t>
            </a:r>
            <a:r>
              <a:rPr lang="en-US" sz="800" dirty="0" err="1"/>
              <a:t>IsReveald</a:t>
            </a:r>
            <a:r>
              <a:rPr lang="en-US" sz="800" dirty="0"/>
              <a:t>(</a:t>
            </a:r>
            <a:r>
              <a:rPr lang="en-US" sz="800" dirty="0" err="1"/>
              <a:t>i</a:t>
            </a:r>
            <a:r>
              <a:rPr lang="en-US" sz="800" dirty="0"/>
              <a:t>, j) &amp;&amp; !</a:t>
            </a:r>
            <a:r>
              <a:rPr lang="en-US" sz="800" dirty="0" err="1"/>
              <a:t>IsFlag</a:t>
            </a:r>
            <a:r>
              <a:rPr lang="en-US" sz="800" dirty="0"/>
              <a:t>(</a:t>
            </a:r>
            <a:r>
              <a:rPr lang="en-US" sz="800" dirty="0" err="1"/>
              <a:t>i</a:t>
            </a:r>
            <a:r>
              <a:rPr lang="en-US" sz="800" dirty="0"/>
              <a:t>, j))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dirty="0"/>
              <a:t>                        Reveal(</a:t>
            </a:r>
            <a:r>
              <a:rPr lang="en-US" sz="800" dirty="0" err="1"/>
              <a:t>i</a:t>
            </a:r>
            <a:r>
              <a:rPr lang="en-US" sz="800" dirty="0"/>
              <a:t>, j);</a:t>
            </a:r>
          </a:p>
          <a:p>
            <a:r>
              <a:rPr lang="en-US" sz="800" dirty="0"/>
              <a:t>                        tiles[current].Add(index++,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    tiles[current].Add(index++, j);</a:t>
            </a:r>
          </a:p>
          <a:p>
            <a:r>
              <a:rPr lang="en-US" sz="800" dirty="0"/>
              <a:t>                        tiles[current].Add(index++, mines[</a:t>
            </a:r>
            <a:r>
              <a:rPr lang="en-US" sz="800" dirty="0" err="1"/>
              <a:t>i</a:t>
            </a:r>
            <a:r>
              <a:rPr lang="en-US" sz="800" dirty="0"/>
              <a:t>, j]); </a:t>
            </a:r>
          </a:p>
          <a:p>
            <a:endParaRPr lang="en-US" sz="800" dirty="0"/>
          </a:p>
          <a:p>
            <a:r>
              <a:rPr lang="en-US" sz="800" dirty="0"/>
              <a:t>                        if (mines[</a:t>
            </a:r>
            <a:r>
              <a:rPr lang="en-US" sz="800" dirty="0" err="1"/>
              <a:t>i</a:t>
            </a:r>
            <a:r>
              <a:rPr lang="en-US" sz="800" dirty="0"/>
              <a:t>, j] == 0)</a:t>
            </a:r>
          </a:p>
          <a:p>
            <a:r>
              <a:rPr lang="en-US" sz="800" dirty="0"/>
              <a:t>                            </a:t>
            </a:r>
            <a:r>
              <a:rPr lang="en-US" sz="800" dirty="0" err="1"/>
              <a:t>tiles.AddRange</a:t>
            </a:r>
            <a:r>
              <a:rPr lang="en-US" sz="800" dirty="0"/>
              <a:t>(Expand(</a:t>
            </a:r>
            <a:r>
              <a:rPr lang="en-US" sz="800" dirty="0" err="1"/>
              <a:t>i</a:t>
            </a:r>
            <a:r>
              <a:rPr lang="en-US" sz="800" dirty="0"/>
              <a:t>, </a:t>
            </a:r>
            <a:r>
              <a:rPr lang="en-US" sz="800" dirty="0" err="1"/>
              <a:t>j,ref</a:t>
            </a:r>
            <a:r>
              <a:rPr lang="en-US" sz="800" dirty="0"/>
              <a:t> </a:t>
            </a:r>
            <a:r>
              <a:rPr lang="en-US" sz="800" dirty="0" err="1"/>
              <a:t>tiles,ref</a:t>
            </a:r>
            <a:r>
              <a:rPr lang="en-US" sz="800" dirty="0"/>
              <a:t> </a:t>
            </a:r>
            <a:r>
              <a:rPr lang="en-US" sz="800" dirty="0" err="1"/>
              <a:t>current,ref</a:t>
            </a:r>
            <a:r>
              <a:rPr lang="en-US" sz="800" dirty="0"/>
              <a:t> index));</a:t>
            </a:r>
          </a:p>
          <a:p>
            <a:r>
              <a:rPr lang="en-US" sz="800" dirty="0"/>
              <a:t>                    }</a:t>
            </a:r>
          </a:p>
          <a:p>
            <a:endParaRPr lang="en-US" sz="800" dirty="0"/>
          </a:p>
          <a:p>
            <a:r>
              <a:rPr lang="en-US" sz="800" dirty="0"/>
              <a:t>            return tiles;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public List&lt;Dictionary&lt;byte, object&gt;&gt; Expand(int </a:t>
            </a:r>
            <a:r>
              <a:rPr lang="en-US" sz="800" dirty="0" err="1"/>
              <a:t>y,int</a:t>
            </a:r>
            <a:r>
              <a:rPr lang="en-US" sz="800" dirty="0"/>
              <a:t>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List&lt;Dictionary&lt;byte, object&gt;&gt; tiles = new List&lt;Dictionary&lt;byte, object&gt;&gt;();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tiles.Add</a:t>
            </a:r>
            <a:r>
              <a:rPr lang="en-US" sz="800" dirty="0"/>
              <a:t>(new Dictionary&lt;byte, object&gt;());</a:t>
            </a:r>
          </a:p>
          <a:p>
            <a:r>
              <a:rPr lang="en-US" sz="800" dirty="0"/>
              <a:t>            int current = 0;</a:t>
            </a:r>
          </a:p>
          <a:p>
            <a:r>
              <a:rPr lang="en-US" sz="800" dirty="0"/>
              <a:t>            byte index = 0;</a:t>
            </a:r>
          </a:p>
          <a:p>
            <a:endParaRPr lang="en-US" sz="800" dirty="0"/>
          </a:p>
          <a:p>
            <a:r>
              <a:rPr lang="en-US" sz="800" dirty="0"/>
              <a:t>            Expand(y, x, ref tiles, ref current, ref index);            </a:t>
            </a:r>
          </a:p>
          <a:p>
            <a:endParaRPr lang="en-US" sz="800" dirty="0"/>
          </a:p>
          <a:p>
            <a:r>
              <a:rPr lang="en-US" sz="800" dirty="0"/>
              <a:t>            return tiles;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BAF0-1514-4D47-A99B-8D954A12DFA2}"/>
              </a:ext>
            </a:extLst>
          </p:cNvPr>
          <p:cNvSpPr txBox="1"/>
          <p:nvPr/>
        </p:nvSpPr>
        <p:spPr>
          <a:xfrm>
            <a:off x="7675925" y="2095500"/>
            <a:ext cx="416932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public int </a:t>
            </a:r>
            <a:r>
              <a:rPr lang="en-US" sz="800" dirty="0" err="1"/>
              <a:t>SwapMine</a:t>
            </a:r>
            <a:r>
              <a:rPr lang="en-US" sz="800" dirty="0"/>
              <a:t>(int </a:t>
            </a:r>
            <a:r>
              <a:rPr lang="en-US" sz="800" dirty="0" err="1"/>
              <a:t>y,int</a:t>
            </a:r>
            <a:r>
              <a:rPr lang="en-US" sz="800" dirty="0"/>
              <a:t>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Random r = new Random();</a:t>
            </a:r>
          </a:p>
          <a:p>
            <a:r>
              <a:rPr lang="en-US" sz="800" dirty="0"/>
              <a:t>            while (true)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int </a:t>
            </a:r>
            <a:r>
              <a:rPr lang="en-US" sz="800" dirty="0" err="1"/>
              <a:t>newX</a:t>
            </a:r>
            <a:r>
              <a:rPr lang="en-US" sz="800" dirty="0"/>
              <a:t> = </a:t>
            </a:r>
            <a:r>
              <a:rPr lang="en-US" sz="800" dirty="0" err="1"/>
              <a:t>r.Next</a:t>
            </a:r>
            <a:r>
              <a:rPr lang="en-US" sz="800" dirty="0"/>
              <a:t>(width);</a:t>
            </a:r>
          </a:p>
          <a:p>
            <a:r>
              <a:rPr lang="en-US" sz="800" dirty="0"/>
              <a:t>                int </a:t>
            </a:r>
            <a:r>
              <a:rPr lang="en-US" sz="800" dirty="0" err="1"/>
              <a:t>newY</a:t>
            </a:r>
            <a:r>
              <a:rPr lang="en-US" sz="800" dirty="0"/>
              <a:t> = </a:t>
            </a:r>
            <a:r>
              <a:rPr lang="en-US" sz="800" dirty="0" err="1"/>
              <a:t>r.Next</a:t>
            </a:r>
            <a:r>
              <a:rPr lang="en-US" sz="800" dirty="0"/>
              <a:t>(</a:t>
            </a:r>
            <a:r>
              <a:rPr lang="en-US" sz="800" dirty="0" err="1"/>
              <a:t>hight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if (mines[</a:t>
            </a:r>
            <a:r>
              <a:rPr lang="en-US" sz="800" dirty="0" err="1"/>
              <a:t>newY</a:t>
            </a:r>
            <a:r>
              <a:rPr lang="en-US" sz="800" dirty="0"/>
              <a:t>, </a:t>
            </a:r>
            <a:r>
              <a:rPr lang="en-US" sz="800" dirty="0" err="1"/>
              <a:t>newX</a:t>
            </a:r>
            <a:r>
              <a:rPr lang="en-US" sz="800" dirty="0"/>
              <a:t>] != 10 &amp;&amp; !</a:t>
            </a:r>
            <a:r>
              <a:rPr lang="en-US" sz="800" dirty="0" err="1"/>
              <a:t>reveald</a:t>
            </a:r>
            <a:r>
              <a:rPr lang="en-US" sz="800" dirty="0"/>
              <a:t>[</a:t>
            </a:r>
            <a:r>
              <a:rPr lang="en-US" sz="800" dirty="0" err="1"/>
              <a:t>newY,newX</a:t>
            </a:r>
            <a:r>
              <a:rPr lang="en-US" sz="800" dirty="0"/>
              <a:t>])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mines[</a:t>
            </a:r>
            <a:r>
              <a:rPr lang="en-US" sz="800" dirty="0" err="1"/>
              <a:t>newY</a:t>
            </a:r>
            <a:r>
              <a:rPr lang="en-US" sz="800" dirty="0"/>
              <a:t>, </a:t>
            </a:r>
            <a:r>
              <a:rPr lang="en-US" sz="800" dirty="0" err="1"/>
              <a:t>newX</a:t>
            </a:r>
            <a:r>
              <a:rPr lang="en-US" sz="800" dirty="0"/>
              <a:t>] = 10;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UpdateNeighbourTiles</a:t>
            </a:r>
            <a:r>
              <a:rPr lang="en-US" sz="800" dirty="0"/>
              <a:t>(</a:t>
            </a:r>
            <a:r>
              <a:rPr lang="en-US" sz="800" dirty="0" err="1"/>
              <a:t>newY</a:t>
            </a:r>
            <a:r>
              <a:rPr lang="en-US" sz="800" dirty="0"/>
              <a:t>, </a:t>
            </a:r>
            <a:r>
              <a:rPr lang="en-US" sz="800" dirty="0" err="1"/>
              <a:t>newX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                    mines[y, x] = </a:t>
            </a:r>
            <a:r>
              <a:rPr lang="en-US" sz="800" dirty="0" err="1"/>
              <a:t>NumOfMines</a:t>
            </a:r>
            <a:r>
              <a:rPr lang="en-US" sz="800" dirty="0"/>
              <a:t>(y, x);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UpdateNeighbourTiles</a:t>
            </a:r>
            <a:r>
              <a:rPr lang="en-US" sz="800" dirty="0"/>
              <a:t>(y, x);</a:t>
            </a:r>
          </a:p>
          <a:p>
            <a:endParaRPr lang="en-US" sz="800" dirty="0"/>
          </a:p>
          <a:p>
            <a:r>
              <a:rPr lang="en-US" sz="800" dirty="0"/>
              <a:t>                    return mines[y, x];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private void </a:t>
            </a:r>
            <a:r>
              <a:rPr lang="en-US" sz="800" dirty="0" err="1"/>
              <a:t>UpdateNeighbourTiles</a:t>
            </a:r>
            <a:r>
              <a:rPr lang="en-US" sz="800" dirty="0"/>
              <a:t>(int </a:t>
            </a:r>
            <a:r>
              <a:rPr lang="en-US" sz="800" dirty="0" err="1"/>
              <a:t>y,int</a:t>
            </a:r>
            <a:r>
              <a:rPr lang="en-US" sz="800" dirty="0"/>
              <a:t> 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</a:t>
            </a:r>
            <a:r>
              <a:rPr lang="en-US" sz="800" dirty="0" err="1"/>
              <a:t>GetStartY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GetEndY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</a:t>
            </a:r>
            <a:r>
              <a:rPr lang="en-US" sz="800" dirty="0" err="1"/>
              <a:t>GetStartX</a:t>
            </a:r>
            <a:r>
              <a:rPr lang="en-US" sz="800" dirty="0"/>
              <a:t>(x); j &lt;= </a:t>
            </a:r>
            <a:r>
              <a:rPr lang="en-US" sz="800" dirty="0" err="1"/>
              <a:t>GetEndX</a:t>
            </a:r>
            <a:r>
              <a:rPr lang="en-US" sz="800" dirty="0"/>
              <a:t>(x);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if (mines[</a:t>
            </a:r>
            <a:r>
              <a:rPr lang="en-US" sz="800" dirty="0" err="1"/>
              <a:t>i</a:t>
            </a:r>
            <a:r>
              <a:rPr lang="en-US" sz="800" dirty="0"/>
              <a:t>, j] != 10)</a:t>
            </a:r>
          </a:p>
          <a:p>
            <a:r>
              <a:rPr lang="en-US" sz="800" dirty="0"/>
              <a:t>                        mines[</a:t>
            </a:r>
            <a:r>
              <a:rPr lang="en-US" sz="800" dirty="0" err="1"/>
              <a:t>i</a:t>
            </a:r>
            <a:r>
              <a:rPr lang="en-US" sz="800" dirty="0"/>
              <a:t>, j] = </a:t>
            </a:r>
            <a:r>
              <a:rPr lang="en-US" sz="800" dirty="0" err="1"/>
              <a:t>NumOfMines</a:t>
            </a:r>
            <a:r>
              <a:rPr lang="en-US" sz="800" dirty="0"/>
              <a:t>(</a:t>
            </a:r>
            <a:r>
              <a:rPr lang="en-US" sz="800" dirty="0" err="1"/>
              <a:t>i</a:t>
            </a:r>
            <a:r>
              <a:rPr lang="en-US" sz="800" dirty="0"/>
              <a:t>, j);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public bool </a:t>
            </a:r>
            <a:r>
              <a:rPr lang="en-US" sz="800" dirty="0" err="1"/>
              <a:t>CheckIfComplete</a:t>
            </a:r>
            <a:r>
              <a:rPr lang="en-US" sz="800" dirty="0"/>
              <a:t>()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if ((</a:t>
            </a:r>
            <a:r>
              <a:rPr lang="en-US" sz="800" dirty="0" err="1"/>
              <a:t>revealdCount</a:t>
            </a:r>
            <a:r>
              <a:rPr lang="en-US" sz="800" dirty="0"/>
              <a:t> + </a:t>
            </a:r>
            <a:r>
              <a:rPr lang="en-US" sz="800" dirty="0" err="1"/>
              <a:t>mineCount-explodedCount</a:t>
            </a:r>
            <a:r>
              <a:rPr lang="en-US" sz="800" dirty="0"/>
              <a:t> )== width * </a:t>
            </a:r>
            <a:r>
              <a:rPr lang="en-US" sz="800" dirty="0" err="1"/>
              <a:t>hight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return true;</a:t>
            </a:r>
          </a:p>
          <a:p>
            <a:r>
              <a:rPr lang="en-US" sz="800" dirty="0"/>
              <a:t>            else</a:t>
            </a:r>
          </a:p>
          <a:p>
            <a:r>
              <a:rPr lang="en-US" sz="800" dirty="0"/>
              <a:t>                return false;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06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B295-961A-4745-BCA5-AC3A678C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FEE5F-B0DE-4625-8055-2B5A07645783}"/>
              </a:ext>
            </a:extLst>
          </p:cNvPr>
          <p:cNvSpPr txBox="1"/>
          <p:nvPr/>
        </p:nvSpPr>
        <p:spPr>
          <a:xfrm>
            <a:off x="553672" y="2206305"/>
            <a:ext cx="3699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private List&lt;Dictionary&lt;byte, object&gt;&gt; Expand(int y, int x, ref List&lt;Dictionary&lt;byte, object&gt;&gt; tiles, ref int current, ref byte index)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</a:t>
            </a:r>
            <a:r>
              <a:rPr lang="en-US" sz="800" dirty="0" err="1"/>
              <a:t>GetStartY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GetEndY</a:t>
            </a:r>
            <a:r>
              <a:rPr lang="en-US" sz="800" dirty="0"/>
              <a:t>(y);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</a:t>
            </a:r>
            <a:r>
              <a:rPr lang="en-US" sz="800" dirty="0" err="1"/>
              <a:t>GetStartX</a:t>
            </a:r>
            <a:r>
              <a:rPr lang="en-US" sz="800" dirty="0"/>
              <a:t>(x); j &lt;= </a:t>
            </a:r>
            <a:r>
              <a:rPr lang="en-US" sz="800" dirty="0" err="1"/>
              <a:t>GetEndX</a:t>
            </a:r>
            <a:r>
              <a:rPr lang="en-US" sz="800" dirty="0"/>
              <a:t>(x);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if (!</a:t>
            </a:r>
            <a:r>
              <a:rPr lang="en-US" sz="800" dirty="0" err="1"/>
              <a:t>IsReveald</a:t>
            </a:r>
            <a:r>
              <a:rPr lang="en-US" sz="800" dirty="0"/>
              <a:t>(</a:t>
            </a:r>
            <a:r>
              <a:rPr lang="en-US" sz="800" dirty="0" err="1"/>
              <a:t>i</a:t>
            </a:r>
            <a:r>
              <a:rPr lang="en-US" sz="800" dirty="0"/>
              <a:t>, j))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dirty="0"/>
              <a:t>                        Reveal(</a:t>
            </a:r>
            <a:r>
              <a:rPr lang="en-US" sz="800" dirty="0" err="1"/>
              <a:t>i</a:t>
            </a:r>
            <a:r>
              <a:rPr lang="en-US" sz="800" dirty="0"/>
              <a:t>, j);</a:t>
            </a:r>
          </a:p>
          <a:p>
            <a:r>
              <a:rPr lang="en-US" sz="800" dirty="0"/>
              <a:t>                        tiles[current].Add(index++,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    tiles[current].Add(index++, j);</a:t>
            </a:r>
          </a:p>
          <a:p>
            <a:r>
              <a:rPr lang="en-US" sz="800" dirty="0"/>
              <a:t>                        tiles[current].Add(index++, mines[</a:t>
            </a:r>
            <a:r>
              <a:rPr lang="en-US" sz="800" dirty="0" err="1"/>
              <a:t>i</a:t>
            </a:r>
            <a:r>
              <a:rPr lang="en-US" sz="800" dirty="0"/>
              <a:t>, j]);</a:t>
            </a:r>
          </a:p>
          <a:p>
            <a:r>
              <a:rPr lang="en-US" sz="800" dirty="0"/>
              <a:t>                        //</a:t>
            </a:r>
            <a:r>
              <a:rPr lang="en-US" sz="800" dirty="0" err="1"/>
              <a:t>tiles.Add</a:t>
            </a:r>
            <a:r>
              <a:rPr lang="en-US" sz="800" dirty="0"/>
              <a:t>((</a:t>
            </a:r>
            <a:r>
              <a:rPr lang="en-US" sz="800" dirty="0" err="1"/>
              <a:t>i</a:t>
            </a:r>
            <a:r>
              <a:rPr lang="en-US" sz="800" dirty="0"/>
              <a:t>, </a:t>
            </a:r>
            <a:r>
              <a:rPr lang="en-US" sz="800" dirty="0" err="1"/>
              <a:t>j,mines</a:t>
            </a:r>
            <a:r>
              <a:rPr lang="en-US" sz="800" dirty="0"/>
              <a:t>[</a:t>
            </a:r>
            <a:r>
              <a:rPr lang="en-US" sz="800" dirty="0" err="1"/>
              <a:t>i,j</a:t>
            </a:r>
            <a:r>
              <a:rPr lang="en-US" sz="800" dirty="0"/>
              <a:t>]));</a:t>
            </a:r>
          </a:p>
          <a:p>
            <a:endParaRPr lang="en-US" sz="800" dirty="0"/>
          </a:p>
          <a:p>
            <a:r>
              <a:rPr lang="en-US" sz="800" dirty="0"/>
              <a:t>                        if (index &gt;= 255)</a:t>
            </a:r>
          </a:p>
          <a:p>
            <a:r>
              <a:rPr lang="en-US" sz="800" dirty="0"/>
              <a:t>                        {</a:t>
            </a:r>
          </a:p>
          <a:p>
            <a:r>
              <a:rPr lang="en-US" sz="800" dirty="0"/>
              <a:t>                            </a:t>
            </a:r>
            <a:r>
              <a:rPr lang="en-US" sz="800" dirty="0" err="1"/>
              <a:t>tiles.Add</a:t>
            </a:r>
            <a:r>
              <a:rPr lang="en-US" sz="800" dirty="0"/>
              <a:t>(new Dictionary&lt;byte, object&gt;());</a:t>
            </a:r>
          </a:p>
          <a:p>
            <a:r>
              <a:rPr lang="en-US" sz="800" dirty="0"/>
              <a:t>                            current++;</a:t>
            </a:r>
          </a:p>
          <a:p>
            <a:r>
              <a:rPr lang="en-US" sz="800" dirty="0"/>
              <a:t>                            index = 0;</a:t>
            </a:r>
          </a:p>
          <a:p>
            <a:r>
              <a:rPr lang="en-US" sz="800" dirty="0"/>
              <a:t>                        }</a:t>
            </a:r>
          </a:p>
          <a:p>
            <a:endParaRPr lang="en-US" sz="800" dirty="0"/>
          </a:p>
          <a:p>
            <a:r>
              <a:rPr lang="en-US" sz="800" dirty="0"/>
              <a:t>                        if (mines[</a:t>
            </a:r>
            <a:r>
              <a:rPr lang="en-US" sz="800" dirty="0" err="1"/>
              <a:t>i</a:t>
            </a:r>
            <a:r>
              <a:rPr lang="en-US" sz="800" dirty="0"/>
              <a:t>, j] == 0)</a:t>
            </a:r>
          </a:p>
          <a:p>
            <a:r>
              <a:rPr lang="en-US" sz="800" dirty="0"/>
              <a:t>                            Expand(</a:t>
            </a:r>
            <a:r>
              <a:rPr lang="en-US" sz="800" dirty="0" err="1"/>
              <a:t>i</a:t>
            </a:r>
            <a:r>
              <a:rPr lang="en-US" sz="800" dirty="0"/>
              <a:t>, j, ref tiles, ref current, ref index);</a:t>
            </a:r>
          </a:p>
          <a:p>
            <a:r>
              <a:rPr lang="en-US" sz="800" dirty="0"/>
              <a:t>                    }</a:t>
            </a:r>
          </a:p>
          <a:p>
            <a:endParaRPr lang="en-US" sz="800" dirty="0"/>
          </a:p>
          <a:p>
            <a:r>
              <a:rPr lang="en-US" sz="800" dirty="0"/>
              <a:t>            return tiles;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97D0D-6D44-42FD-9EC2-CD9E47971CCD}"/>
              </a:ext>
            </a:extLst>
          </p:cNvPr>
          <p:cNvSpPr txBox="1"/>
          <p:nvPr/>
        </p:nvSpPr>
        <p:spPr>
          <a:xfrm>
            <a:off x="3816991" y="2206305"/>
            <a:ext cx="4558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public List&lt;Dictionary&lt;</a:t>
            </a:r>
            <a:r>
              <a:rPr lang="en-US" sz="800" dirty="0" err="1"/>
              <a:t>byte,object</a:t>
            </a:r>
            <a:r>
              <a:rPr lang="en-US" sz="800" dirty="0"/>
              <a:t>&gt;&gt; </a:t>
            </a:r>
            <a:r>
              <a:rPr lang="en-US" sz="800" dirty="0" err="1"/>
              <a:t>AllReveald</a:t>
            </a:r>
            <a:r>
              <a:rPr lang="en-US" sz="800" dirty="0"/>
              <a:t>()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List&lt;Dictionary&lt;byte, object&gt;&gt; tiles = new List&lt;Dictionary&lt;byte, object&gt;&gt;();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tiles.Add</a:t>
            </a:r>
            <a:r>
              <a:rPr lang="en-US" sz="800" dirty="0"/>
              <a:t>(new Dictionary&lt;byte, object&gt;());</a:t>
            </a:r>
          </a:p>
          <a:p>
            <a:r>
              <a:rPr lang="en-US" sz="800" dirty="0"/>
              <a:t>            int current = 0;</a:t>
            </a:r>
          </a:p>
          <a:p>
            <a:r>
              <a:rPr lang="en-US" sz="800" dirty="0"/>
              <a:t>            byte index = 0;</a:t>
            </a:r>
          </a:p>
          <a:p>
            <a:endParaRPr lang="en-US" sz="800" dirty="0"/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hight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0; j &lt;= width;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if (</a:t>
            </a:r>
            <a:r>
              <a:rPr lang="en-US" sz="800" dirty="0" err="1"/>
              <a:t>IsReveald</a:t>
            </a:r>
            <a:r>
              <a:rPr lang="en-US" sz="800" dirty="0"/>
              <a:t>(</a:t>
            </a:r>
            <a:r>
              <a:rPr lang="en-US" sz="800" dirty="0" err="1"/>
              <a:t>i</a:t>
            </a:r>
            <a:r>
              <a:rPr lang="en-US" sz="800" dirty="0"/>
              <a:t>, j))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dirty="0"/>
              <a:t>                        tiles[current].Add(index++,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    tiles[current].Add(index++, j);</a:t>
            </a:r>
          </a:p>
          <a:p>
            <a:r>
              <a:rPr lang="en-US" sz="800" dirty="0"/>
              <a:t>                        tiles[current].Add(index++, mines[</a:t>
            </a:r>
            <a:r>
              <a:rPr lang="en-US" sz="800" dirty="0" err="1"/>
              <a:t>i</a:t>
            </a:r>
            <a:r>
              <a:rPr lang="en-US" sz="800" dirty="0"/>
              <a:t>, j]);</a:t>
            </a:r>
          </a:p>
          <a:p>
            <a:endParaRPr lang="en-US" sz="800" dirty="0"/>
          </a:p>
          <a:p>
            <a:r>
              <a:rPr lang="en-US" sz="800" dirty="0"/>
              <a:t>                        if (index &gt;= 255)</a:t>
            </a:r>
          </a:p>
          <a:p>
            <a:r>
              <a:rPr lang="en-US" sz="800" dirty="0"/>
              <a:t>                        {</a:t>
            </a:r>
          </a:p>
          <a:p>
            <a:r>
              <a:rPr lang="en-US" sz="800" dirty="0"/>
              <a:t>                            </a:t>
            </a:r>
            <a:r>
              <a:rPr lang="en-US" sz="800" dirty="0" err="1"/>
              <a:t>tiles.Add</a:t>
            </a:r>
            <a:r>
              <a:rPr lang="en-US" sz="800" dirty="0"/>
              <a:t>(new Dictionary&lt;byte, object&gt;());</a:t>
            </a:r>
          </a:p>
          <a:p>
            <a:r>
              <a:rPr lang="en-US" sz="800" dirty="0"/>
              <a:t>                            current++;</a:t>
            </a:r>
          </a:p>
          <a:p>
            <a:r>
              <a:rPr lang="en-US" sz="800" dirty="0"/>
              <a:t>                            index = 0;</a:t>
            </a:r>
          </a:p>
          <a:p>
            <a:r>
              <a:rPr lang="en-US" sz="800" dirty="0"/>
              <a:t>                        }</a:t>
            </a:r>
          </a:p>
          <a:p>
            <a:r>
              <a:rPr lang="en-US" sz="800" dirty="0"/>
              <a:t>                    }</a:t>
            </a:r>
          </a:p>
          <a:p>
            <a:endParaRPr lang="en-US" sz="800" dirty="0"/>
          </a:p>
          <a:p>
            <a:r>
              <a:rPr lang="en-US" sz="800" dirty="0"/>
              <a:t>                        return tiles;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91A6D-5435-413C-82F0-ACD20A3B9929}"/>
              </a:ext>
            </a:extLst>
          </p:cNvPr>
          <p:cNvSpPr txBox="1"/>
          <p:nvPr/>
        </p:nvSpPr>
        <p:spPr>
          <a:xfrm>
            <a:off x="8433734" y="2206305"/>
            <a:ext cx="3204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public List&lt;Dictionary&lt;byte, object&gt;&gt; </a:t>
            </a:r>
            <a:r>
              <a:rPr lang="en-US" sz="800" dirty="0" err="1"/>
              <a:t>AllFlags</a:t>
            </a:r>
            <a:r>
              <a:rPr lang="en-US" sz="800" dirty="0"/>
              <a:t>()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List&lt;Dictionary&lt;byte, object&gt;&gt; tiles = new List&lt;Dictionary&lt;byte, object&gt;&gt;();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tiles.Add</a:t>
            </a:r>
            <a:r>
              <a:rPr lang="en-US" sz="800" dirty="0"/>
              <a:t>(new Dictionary&lt;byte, object&gt;());</a:t>
            </a:r>
          </a:p>
          <a:p>
            <a:r>
              <a:rPr lang="en-US" sz="800" dirty="0"/>
              <a:t>            int current = 0;</a:t>
            </a:r>
          </a:p>
          <a:p>
            <a:r>
              <a:rPr lang="en-US" sz="800" dirty="0"/>
              <a:t>            byte index = 0;</a:t>
            </a:r>
          </a:p>
          <a:p>
            <a:endParaRPr lang="en-US" sz="800" dirty="0"/>
          </a:p>
          <a:p>
            <a:r>
              <a:rPr lang="en-US" sz="800" dirty="0"/>
              <a:t>            for (int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&lt;= </a:t>
            </a:r>
            <a:r>
              <a:rPr lang="en-US" sz="800" dirty="0" err="1"/>
              <a:t>hight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                for (int j = 0; j &lt;= width; </a:t>
            </a:r>
            <a:r>
              <a:rPr lang="en-US" sz="800" dirty="0" err="1"/>
              <a:t>j++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if (</a:t>
            </a:r>
            <a:r>
              <a:rPr lang="en-US" sz="800" dirty="0" err="1"/>
              <a:t>IsFlag</a:t>
            </a:r>
            <a:r>
              <a:rPr lang="en-US" sz="800" dirty="0"/>
              <a:t>(</a:t>
            </a:r>
            <a:r>
              <a:rPr lang="en-US" sz="800" dirty="0" err="1"/>
              <a:t>i</a:t>
            </a:r>
            <a:r>
              <a:rPr lang="en-US" sz="800" dirty="0"/>
              <a:t>, j))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dirty="0"/>
              <a:t>                        tiles[current].Add(index++,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    tiles[current].Add(index++, j);</a:t>
            </a:r>
          </a:p>
          <a:p>
            <a:endParaRPr lang="en-US" sz="800" dirty="0"/>
          </a:p>
          <a:p>
            <a:r>
              <a:rPr lang="en-US" sz="800" dirty="0"/>
              <a:t>                        if (index &gt;= 254)</a:t>
            </a:r>
          </a:p>
          <a:p>
            <a:r>
              <a:rPr lang="en-US" sz="800" dirty="0"/>
              <a:t>                        {</a:t>
            </a:r>
          </a:p>
          <a:p>
            <a:r>
              <a:rPr lang="en-US" sz="800" dirty="0"/>
              <a:t>                            </a:t>
            </a:r>
            <a:r>
              <a:rPr lang="en-US" sz="800" dirty="0" err="1"/>
              <a:t>tiles.Add</a:t>
            </a:r>
            <a:r>
              <a:rPr lang="en-US" sz="800" dirty="0"/>
              <a:t>(new Dictionary&lt;byte, object&gt;());</a:t>
            </a:r>
          </a:p>
          <a:p>
            <a:r>
              <a:rPr lang="en-US" sz="800" dirty="0"/>
              <a:t>                            current++;</a:t>
            </a:r>
          </a:p>
          <a:p>
            <a:r>
              <a:rPr lang="en-US" sz="800" dirty="0"/>
              <a:t>                            index = 0;</a:t>
            </a:r>
          </a:p>
          <a:p>
            <a:r>
              <a:rPr lang="en-US" sz="800" dirty="0"/>
              <a:t>                        }</a:t>
            </a:r>
          </a:p>
          <a:p>
            <a:r>
              <a:rPr lang="en-US" sz="800" dirty="0"/>
              <a:t>                    }</a:t>
            </a:r>
          </a:p>
          <a:p>
            <a:endParaRPr lang="en-US" sz="800" dirty="0"/>
          </a:p>
          <a:p>
            <a:r>
              <a:rPr lang="en-US" sz="800" dirty="0"/>
              <a:t>            return tiles;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6473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CC7-52EF-427B-884A-D5145454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MineSweepersPlugin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999D3-E2F3-4F11-82E7-000B681625FC}"/>
              </a:ext>
            </a:extLst>
          </p:cNvPr>
          <p:cNvSpPr txBox="1"/>
          <p:nvPr/>
        </p:nvSpPr>
        <p:spPr>
          <a:xfrm>
            <a:off x="962024" y="2162175"/>
            <a:ext cx="5295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MineSweepersPlugin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PluginBase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startDuration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OnCreateGame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ICreateGameCallInfo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same as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base.OnCreateGame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(info);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info.OperationRequest.Parameters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[248]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width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"width"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maxPlayers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joinAfter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0.1f;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hashtable.ContainsKey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/ 100;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width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board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Board(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width,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B04F6-51B3-4BEC-B672-A5E5235110C9}"/>
              </a:ext>
            </a:extLst>
          </p:cNvPr>
          <p:cNvSpPr txBox="1"/>
          <p:nvPr/>
        </p:nvSpPr>
        <p:spPr>
          <a:xfrm>
            <a:off x="5535660" y="2162175"/>
            <a:ext cx="12022843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IJoinGameCallInfo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PluginHost.RemoveActor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"Game already started"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PluginHost.RemoveActor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"Room is full"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&gt;= 2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||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PluginHost.CreateOneTimeTimer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()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startDuration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IJoinGameCallInfo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0,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 },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CacheOperations.DoNotCache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board.AllReveald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0,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CacheOperations.DoNotCache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board.AllFlags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0,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CacheOperations.DoNotCache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864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2EAF-F4E8-4116-8BA9-774BD2BE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MineSweepersPlugin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6908F-1F0F-4F83-AFDA-1D2C60D5D9ED}"/>
              </a:ext>
            </a:extLst>
          </p:cNvPr>
          <p:cNvSpPr txBox="1"/>
          <p:nvPr/>
        </p:nvSpPr>
        <p:spPr>
          <a:xfrm>
            <a:off x="744585" y="2176398"/>
            <a:ext cx="4791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ILeaveGameCallInfo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scoreManager.RemovePlayer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OnOpen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OnRaiseEvent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((Event)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info.Request.EvCode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OnOpen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info.Cancel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2DF70-E638-46BC-A644-B06D5118D02D}"/>
              </a:ext>
            </a:extLst>
          </p:cNvPr>
          <p:cNvSpPr txBox="1"/>
          <p:nvPr/>
        </p:nvSpPr>
        <p:spPr>
          <a:xfrm>
            <a:off x="5535660" y="2176398"/>
            <a:ext cx="5543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board.RevealdCount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1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board.SwapMine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board.Reveal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y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x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 });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Expand(y, x);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TryOpenRest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board.NumOfFlags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Clickd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on tile that is already expended or there is no tiles to open near by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Expand(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board.Expand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4340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8521-F81B-4BAD-A05D-A0B720CC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MineSweeperVersus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2C58D-8749-411E-B896-85102B8BD7F2}"/>
              </a:ext>
            </a:extLst>
          </p:cNvPr>
          <p:cNvSpPr txBox="1"/>
          <p:nvPr/>
        </p:nvSpPr>
        <p:spPr>
          <a:xfrm>
            <a:off x="762000" y="2395240"/>
            <a:ext cx="533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MineSweepersPlugin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500);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{ 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 });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6AE2E-901C-4753-94E0-EC73C46822C2}"/>
              </a:ext>
            </a:extLst>
          </p:cNvPr>
          <p:cNvSpPr txBox="1"/>
          <p:nvPr/>
        </p:nvSpPr>
        <p:spPr>
          <a:xfrm>
            <a:off x="6343649" y="2210574"/>
            <a:ext cx="533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IJoinGameCallInfo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ILeaveGameCallInfo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scoreManager.RemovePlayer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scoreManager.GetResult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449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E459-B911-482D-839B-3CCD848E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MineSweeperVersus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250BF-F264-4B63-AD73-60CA7B269D40}"/>
              </a:ext>
            </a:extLst>
          </p:cNvPr>
          <p:cNvSpPr txBox="1"/>
          <p:nvPr/>
        </p:nvSpPr>
        <p:spPr>
          <a:xfrm>
            <a:off x="355204" y="2290194"/>
            <a:ext cx="57407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OnOpen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info.Request.Data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)data[0];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)data[1];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board.IsReveald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scoreManager.AddPoints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turnManager.Actors.Find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 ? -5 : 3);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TryOpenRest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scoreManager.AddPoints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turnManager.Actors.Find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board.CheckIfComplete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3B751-1549-4D06-9085-CFB3B4C739A7}"/>
              </a:ext>
            </a:extLst>
          </p:cNvPr>
          <p:cNvSpPr txBox="1"/>
          <p:nvPr/>
        </p:nvSpPr>
        <p:spPr>
          <a:xfrm>
            <a:off x="6096000" y="2290194"/>
            <a:ext cx="57407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PluginHost.LogError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SetFlag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info.Request.Data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)data[0];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)data[1];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||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board.IsReveald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//Can not remove flag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scoreManager.AddPoints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turnManager.Actors.Find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? 5 : -5);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y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x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} });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0028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D7E0-788F-48E1-87E5-36DDEEFB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Умрежавање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5DBDA-8F54-4374-ACDD-1A0307765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954D-53E7-4FFC-97D8-AE29C8CE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NetworkController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7A7C-6CC7-49A4-B861-DAA2A6785585}"/>
              </a:ext>
            </a:extLst>
          </p:cNvPr>
          <p:cNvSpPr txBox="1"/>
          <p:nvPr/>
        </p:nvSpPr>
        <p:spPr>
          <a:xfrm>
            <a:off x="406400" y="2247900"/>
            <a:ext cx="66928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NetworkController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MonoBehaviourPunCallbacks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IOnEventCallback,IInRoomCallbacks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Board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StatusPanel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statusPanel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(Player player);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(List&lt;(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Player,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OnPlayerLeft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OnPlayerEnter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11, Move = 12, 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13,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30, 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90,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91 }</a:t>
            </a:r>
          </a:p>
          <a:p>
            <a:endParaRPr lang="sr-Cyrl-R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sr-Cyrl-R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0, y }, { 1, x }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PhotonNetwork.RaiseEvent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data,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RaiseEventOptions.Default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SendOptions.SendReliable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Cyrl-R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0, y }, { 1, x }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PhotonNetwork.RaiseEvent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data,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RaiseEventOptions.Default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SendOptions.SendReliable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4341A-641E-477D-BDA1-1A31F91301A7}"/>
              </a:ext>
            </a:extLst>
          </p:cNvPr>
          <p:cNvSpPr txBox="1"/>
          <p:nvPr/>
        </p:nvSpPr>
        <p:spPr>
          <a:xfrm>
            <a:off x="6733454" y="2247900"/>
            <a:ext cx="545854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Debug.Log(</a:t>
            </a:r>
            <a:r>
              <a:rPr lang="nl-NL" sz="800" dirty="0">
                <a:solidFill>
                  <a:srgbClr val="A31515"/>
                </a:solidFill>
                <a:latin typeface="Consolas" panose="020B0609020204030204" pitchFamily="49" charset="0"/>
              </a:rPr>
              <a:t>"EVENT: "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+ (Event)photonEvent.Code+ </a:t>
            </a:r>
            <a:r>
              <a:rPr lang="nl-NL" sz="800" dirty="0">
                <a:solidFill>
                  <a:srgbClr val="A31515"/>
                </a:solidFill>
                <a:latin typeface="Consolas" panose="020B0609020204030204" pitchFamily="49" charset="0"/>
              </a:rPr>
              <a:t>" code: "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+photonEvent.Code);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photonEvent.Parameters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((Event)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photonEvent.Code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Event.scoreUpdate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OnScoreUpdate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Event.scoreSet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OnScoreSet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83902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0B56-CD2A-42A3-ADF9-37831329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NetworkController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7316D-3D9A-4EB0-80AC-21E33F3E085A}"/>
              </a:ext>
            </a:extLst>
          </p:cNvPr>
          <p:cNvSpPr txBox="1"/>
          <p:nvPr/>
        </p:nvSpPr>
        <p:spPr>
          <a:xfrm>
            <a:off x="6656342" y="2550145"/>
            <a:ext cx="4823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Recive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for opening: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)content[0];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)content[1];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val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)content[2];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AudioSource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&gt;().Play();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Recive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Open:"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y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x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value: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 3)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)content[i++];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)content[i++];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4C419-F259-417B-AC3A-DF7484009871}"/>
              </a:ext>
            </a:extLst>
          </p:cNvPr>
          <p:cNvSpPr txBox="1"/>
          <p:nvPr/>
        </p:nvSpPr>
        <p:spPr>
          <a:xfrm>
            <a:off x="586155" y="2365479"/>
            <a:ext cx="4949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OnGameStart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)content[0];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width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)content[1];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)content[2];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board.MakeBoard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width,mineCount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?.Invoke();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,Player,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Player,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)&gt;();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place = 1;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leaderBoard.Add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((place++,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PhotonNetwork.CurrentRoom.GetPlayer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++]),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++]));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"Game have ended"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Invoke(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LeaveRoom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3f);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6877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4281-09FF-43A8-9594-395D800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E1481B-000D-463B-85D7-AF32C6CD6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74850"/>
              </p:ext>
            </p:extLst>
          </p:nvPr>
        </p:nvGraphicFramePr>
        <p:xfrm>
          <a:off x="513184" y="2603500"/>
          <a:ext cx="11215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59">
                  <a:extLst>
                    <a:ext uri="{9D8B030D-6E8A-4147-A177-3AD203B41FA5}">
                      <a16:colId xmlns:a16="http://schemas.microsoft.com/office/drawing/2014/main" val="248927955"/>
                    </a:ext>
                  </a:extLst>
                </a:gridCol>
                <a:gridCol w="1292291">
                  <a:extLst>
                    <a:ext uri="{9D8B030D-6E8A-4147-A177-3AD203B41FA5}">
                      <a16:colId xmlns:a16="http://schemas.microsoft.com/office/drawing/2014/main" val="2882416853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2448559856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378137905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3804439184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323799930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988838256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502057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SpatialOS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Masterserver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Framework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Dark Rift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Photon</a:t>
                      </a:r>
                    </a:p>
                    <a:p>
                      <a:pPr algn="ctr"/>
                      <a:r>
                        <a:rPr lang="en-US" sz="1400" dirty="0"/>
                        <a:t>On-premise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Server Authority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6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Loadbalancing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Headless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1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Matchmaking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poor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35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 CCU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42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3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041B-518D-42B4-A8F0-9329AE7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Израда </a:t>
            </a:r>
            <a:r>
              <a:rPr lang="sr-Cyrl-RS" dirty="0" err="1"/>
              <a:t>асета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1082-299D-40CC-A9BA-B5B07C6A0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FD43-3DCF-443A-8B80-BD3D0CE6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Израда </a:t>
            </a:r>
            <a:r>
              <a:rPr lang="sr-Cyrl-RS" dirty="0" err="1"/>
              <a:t>Асета</a:t>
            </a:r>
            <a:r>
              <a:rPr lang="sr-Cyrl-RS" dirty="0"/>
              <a:t> за игру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325FFF-73B3-448C-ADD8-9ADB57D6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2632355"/>
            <a:ext cx="57626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6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B2EE-F29C-4DB0-8DEC-17C1BAC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Израда </a:t>
            </a:r>
            <a:r>
              <a:rPr lang="sr-Cyrl-RS" dirty="0" err="1"/>
              <a:t>Асета</a:t>
            </a:r>
            <a:r>
              <a:rPr lang="sr-Cyrl-RS" dirty="0"/>
              <a:t> за главни мени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DEACE3-2F0E-4CB4-BCFB-EF3CA36F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9" y="406357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B68B88F-3843-420B-9C1E-84386AD9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36" y="406357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87482C-ECAA-491E-9C6D-CE7C31485572}"/>
              </a:ext>
            </a:extLst>
          </p:cNvPr>
          <p:cNvSpPr txBox="1"/>
          <p:nvPr/>
        </p:nvSpPr>
        <p:spPr>
          <a:xfrm>
            <a:off x="2953231" y="519204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Клизач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3241F-E530-481A-B955-BDEEBC930E65}"/>
              </a:ext>
            </a:extLst>
          </p:cNvPr>
          <p:cNvSpPr txBox="1"/>
          <p:nvPr/>
        </p:nvSpPr>
        <p:spPr>
          <a:xfrm>
            <a:off x="7646829" y="537671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Дугме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294E-7B0D-4397-99F4-861E0EEB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Израда менија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323D-F5EC-46ED-B720-F25E0A66F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0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F15-DB85-4BF3-B12E-A187DE16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Главни мени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03B577-306C-436A-A975-BE085B5B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2906007"/>
            <a:ext cx="5762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0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E7DB-6861-47AD-828E-D9D321E3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Панел за креирање игре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97532C-3D78-4BF5-9C53-F8B39E62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19" y="2398007"/>
            <a:ext cx="3766961" cy="41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32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651</TotalTime>
  <Words>6440</Words>
  <Application>Microsoft Office PowerPoint</Application>
  <PresentationFormat>Widescreen</PresentationFormat>
  <Paragraphs>1011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</vt:lpstr>
      <vt:lpstr>Century Gothic</vt:lpstr>
      <vt:lpstr>Consolas</vt:lpstr>
      <vt:lpstr>Wingdings 3</vt:lpstr>
      <vt:lpstr>Ion Boardroom</vt:lpstr>
      <vt:lpstr>Реализације мрежне верзије рачунарске игре  ,,Чистач мина“ применом Unity развојног окружења </vt:lpstr>
      <vt:lpstr>Истраживање мултиплејер решења</vt:lpstr>
      <vt:lpstr>PowerPoint Presentation</vt:lpstr>
      <vt:lpstr>Израда асета</vt:lpstr>
      <vt:lpstr>Израда Асета за игру</vt:lpstr>
      <vt:lpstr>Израда Асета за главни мени</vt:lpstr>
      <vt:lpstr>Израда менија</vt:lpstr>
      <vt:lpstr>Главни мени</vt:lpstr>
      <vt:lpstr>Панел за креирање игре</vt:lpstr>
      <vt:lpstr>Панел са серверима</vt:lpstr>
      <vt:lpstr>Израда мултиплејер сцене</vt:lpstr>
      <vt:lpstr>Board class</vt:lpstr>
      <vt:lpstr>Board class metode</vt:lpstr>
      <vt:lpstr>TileFactory</vt:lpstr>
      <vt:lpstr>InputController</vt:lpstr>
      <vt:lpstr>InputController</vt:lpstr>
      <vt:lpstr>InputController</vt:lpstr>
      <vt:lpstr>Израда сервера</vt:lpstr>
      <vt:lpstr>PluginFactory</vt:lpstr>
      <vt:lpstr>Board</vt:lpstr>
      <vt:lpstr>Board</vt:lpstr>
      <vt:lpstr>Board</vt:lpstr>
      <vt:lpstr>MineSweepersPlugin</vt:lpstr>
      <vt:lpstr>MineSweepersPlugin</vt:lpstr>
      <vt:lpstr>MineSweeperVersus</vt:lpstr>
      <vt:lpstr>MineSweeperVersus</vt:lpstr>
      <vt:lpstr>Умрежавање</vt:lpstr>
      <vt:lpstr>NetworkController</vt:lpstr>
      <vt:lpstr>NetworkController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Реализације мрежне верзије рачунарске игре  ,,Чистач мина“ применом Unity развојног окружења</dc:title>
  <dc:creator>Admin</dc:creator>
  <cp:lastModifiedBy>Admin</cp:lastModifiedBy>
  <cp:revision>21</cp:revision>
  <dcterms:created xsi:type="dcterms:W3CDTF">2020-11-08T11:55:11Z</dcterms:created>
  <dcterms:modified xsi:type="dcterms:W3CDTF">2020-11-10T20:57:24Z</dcterms:modified>
</cp:coreProperties>
</file>