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5" r:id="rId4"/>
    <p:sldId id="257" r:id="rId5"/>
    <p:sldId id="267" r:id="rId6"/>
    <p:sldId id="268" r:id="rId7"/>
    <p:sldId id="269" r:id="rId8"/>
    <p:sldId id="270" r:id="rId9"/>
    <p:sldId id="263" r:id="rId10"/>
  </p:sldIdLst>
  <p:sldSz cx="14630400" cy="8229600"/>
  <p:notesSz cx="8229600" cy="14630400"/>
  <p:embeddedFontLst>
    <p:embeddedFont>
      <p:font typeface="HY견고딕" panose="02030600000101010101" pitchFamily="18" charset="-127"/>
      <p:regular r:id="rId12"/>
    </p:embeddedFont>
    <p:embeddedFont>
      <p:font typeface="함초롬바탕" panose="02030604000101010101" pitchFamily="18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1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7C73-29CB-AE64-8F49-CFA988E0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6135F-87EF-8E68-E647-AB5D7C6E0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5EF19A-F0E4-6BF4-D54A-53ECBF301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25E56-C637-6D06-A83C-42AADCD45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6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21783-B77C-6980-1E7E-DE234404C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86948-C704-89C8-3BB9-F4A37BCA5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05A12-A691-F0C9-E2DC-0B74A2603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D54A8-C064-C68E-8370-29B63EDAD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016B7-41CC-A8DF-F238-70D64755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947CF-2D3F-F1A6-7949-22208BA1D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20A30-5D98-45B3-ECBF-3F8CDE3E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8C41D-03BF-F4AD-7DB5-30E16EDA4B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1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DA65-2FCC-7743-06B2-EC9BC19F1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9CDF4-24FB-8F02-A17B-2F3D70505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1F6E5-B446-9A19-6D65-032202395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85269-8287-62A2-72E5-FF286663C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7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00C3A-97FE-D778-8881-2A219EFA9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677E5-D423-075B-98FB-4A04B205A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2715DE-5B67-5F82-2C06-B79E228FD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2BF6-EB44-2EC9-BEAD-2F6AE11D1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DF096-9C44-265A-AF0C-B5A680E03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B23A5A-89D2-0C16-AC60-E3D2DFC2B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5FE4E-2929-3498-07E9-253705FD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620AF-0008-B1B9-B8E7-2669478B7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7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20.jp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9CF4EE2-6805-065C-BF40-EA06D56B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497" y="0"/>
            <a:ext cx="3837637" cy="8229600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C1ABDC-0150-6B5A-7933-79FF52163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124" y="0"/>
            <a:ext cx="3837637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952531" y="2509487"/>
            <a:ext cx="598646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altLang="ko-KR" sz="3550" b="1">
                <a:latin typeface="HY견고딕" panose="02030600000101010101" pitchFamily="18" charset="-127"/>
                <a:ea typeface="HY견고딕" panose="02030600000101010101" pitchFamily="18" charset="-127"/>
              </a:rPr>
              <a:t>MIT App Inventor</a:t>
            </a:r>
          </a:p>
          <a:p>
            <a:pPr marL="0" indent="0" algn="ctr">
              <a:lnSpc>
                <a:spcPts val="4450"/>
              </a:lnSpc>
              <a:buNone/>
            </a:pPr>
            <a:r>
              <a:rPr lang="ko-KR" altLang="en-US" sz="3550" b="1">
                <a:latin typeface="HY견고딕" panose="02030600000101010101" pitchFamily="18" charset="-127"/>
                <a:ea typeface="HY견고딕" panose="02030600000101010101" pitchFamily="18" charset="-127"/>
              </a:rPr>
              <a:t>번역기 앱 만들기</a:t>
            </a:r>
            <a:endParaRPr lang="en-US" sz="355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1"/>
          <p:cNvSpPr/>
          <p:nvPr/>
        </p:nvSpPr>
        <p:spPr>
          <a:xfrm>
            <a:off x="9415805" y="3805773"/>
            <a:ext cx="7556421" cy="618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 인공지능과 영상 </a:t>
            </a:r>
            <a:r>
              <a:rPr lang="en-US" sz="2400" b="1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프로젝트 과제 </a:t>
            </a:r>
            <a:r>
              <a:rPr lang="ko-KR" altLang="en-US" sz="2400" b="1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발표</a:t>
            </a:r>
            <a:endParaRPr lang="en-US" sz="24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1160783" y="43168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202025016 - 이은우</a:t>
            </a:r>
            <a:endParaRPr 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 descr="텍스트, 스크린샷, 운영 체제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A2B34F-92A0-150A-AC9D-188C6A3E6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554" y="0"/>
            <a:ext cx="383763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019A-6D61-33BD-8270-CAD989CEB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BE60778-8204-BA13-4AF3-9C2E64C5678C}"/>
              </a:ext>
            </a:extLst>
          </p:cNvPr>
          <p:cNvSpPr/>
          <p:nvPr/>
        </p:nvSpPr>
        <p:spPr>
          <a:xfrm>
            <a:off x="10162903" y="240831"/>
            <a:ext cx="415399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altLang="ko-KR" sz="3550" b="1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ChatGPT </a:t>
            </a:r>
            <a:r>
              <a:rPr lang="ko-KR" altLang="en-US" sz="3550" b="1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활용</a:t>
            </a:r>
            <a:endParaRPr lang="en-US" sz="355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F327B-BB5F-BF6E-624E-B0381F717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83" y="244247"/>
            <a:ext cx="2505425" cy="1848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1871E5-2C2A-75A8-C88E-E914CFFB0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184" y="240831"/>
            <a:ext cx="6030167" cy="60492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172259-A954-D405-4117-EDF34FE36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83" y="2209426"/>
            <a:ext cx="2191056" cy="16671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CFFC0A1-A2C2-2D6B-CDD8-5D9F293D1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83" y="4083213"/>
            <a:ext cx="2076740" cy="22672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D04B8D-1961-BFB6-5D70-72ADC9DF7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0818" y="1594092"/>
            <a:ext cx="8564170" cy="54300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28CCD1-7D15-5477-050E-36173BA040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080" y="1168301"/>
            <a:ext cx="7735380" cy="623974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B40C069-94B7-0894-2D75-86BD5BF9A3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5008" y="2748165"/>
            <a:ext cx="7964011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4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5316-B26F-9C42-9B5D-0996BCEA3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DBDDF4C-F459-FF23-D673-5F0C7470592B}"/>
              </a:ext>
            </a:extLst>
          </p:cNvPr>
          <p:cNvSpPr/>
          <p:nvPr/>
        </p:nvSpPr>
        <p:spPr>
          <a:xfrm>
            <a:off x="10162903" y="240831"/>
            <a:ext cx="415399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4450"/>
              </a:lnSpc>
              <a:buNone/>
            </a:pPr>
            <a:r>
              <a:rPr lang="ko-KR" altLang="en-US" sz="3550" b="1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앱 초반 구상도 </a:t>
            </a:r>
            <a:endParaRPr lang="en-US" sz="355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732D8-54A2-1887-40D4-BA2AF6C63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54" y="674632"/>
            <a:ext cx="9486759" cy="57386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64267BC0-14F1-F994-AA44-08130D8F2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731" y="1530726"/>
            <a:ext cx="7633918" cy="54649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D7F32D-E96A-E3EE-EE64-1A909704B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479" y="1941638"/>
            <a:ext cx="8122433" cy="604713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2436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메인 화면</a:t>
            </a:r>
            <a:r>
              <a:rPr lang="en-US" altLang="ko-KR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번역기 선택 및 현지 시각 확인</a:t>
            </a:r>
            <a:r>
              <a:rPr lang="en-US" altLang="ko-KR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4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8161403" y="1067496"/>
            <a:ext cx="6274031" cy="28933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덜 급하면 직접 텍스트를 작성하는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’텍스트 번역기’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대방의 말을 못 알아먹을 때 급하게 사용해야할 때 음성을 인식하고 그것을 한국어로 번역하는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’음성 인식 번역기‘</a:t>
            </a:r>
            <a:endParaRPr lang="en-US" altLang="ko-KR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음식점에서 메뉴판이나 호텔에서 안내 문구를 해석하기 위해 카메라를 사용한 ’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화면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이미지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번역기’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61BE8-054D-F8FA-232F-B3FB16BD3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2" y="1067495"/>
            <a:ext cx="4549395" cy="69509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C562BCA0-8B76-D0C7-F1C9-62C16A9F8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417" y="1038697"/>
            <a:ext cx="2704624" cy="675249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30380E2C-7B86-7E4F-02BE-05EE46FEE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5096" y="4690737"/>
            <a:ext cx="2529739" cy="336976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3C3CAA-C8E8-83D0-0594-EC501B964B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7794" y="2134676"/>
            <a:ext cx="7345237" cy="4816548"/>
          </a:xfrm>
          <a:prstGeom prst="rect">
            <a:avLst/>
          </a:prstGeom>
        </p:spPr>
      </p:pic>
      <p:sp>
        <p:nvSpPr>
          <p:cNvPr id="2" name="Text 4">
            <a:extLst>
              <a:ext uri="{FF2B5EF4-FFF2-40B4-BE49-F238E27FC236}">
                <a16:creationId xmlns:a16="http://schemas.microsoft.com/office/drawing/2014/main" id="{D0F513E2-28AE-CB0A-34ED-BA7385063E36}"/>
              </a:ext>
            </a:extLst>
          </p:cNvPr>
          <p:cNvSpPr/>
          <p:nvPr/>
        </p:nvSpPr>
        <p:spPr>
          <a:xfrm>
            <a:off x="9719720" y="4712691"/>
            <a:ext cx="4870634" cy="3091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R="0" lvl="0" algn="just" fontAlgn="base" latinLnBrk="1">
              <a:lnSpc>
                <a:spcPct val="160000"/>
              </a:lnSpc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컴포넌트 중에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[Maker]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라는 버튼이 존재함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R="0" lvl="0" algn="just" fontAlgn="base" latinLnBrk="1">
              <a:lnSpc>
                <a:spcPct val="160000"/>
              </a:lnSpc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본래는 앱 제작자 소개를 위한 화면을 구현하려 했으나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이를 클릭하면 유저가 로그인하는 화면을 구상하고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로그인해서 사용했던 </a:t>
            </a:r>
            <a:r>
              <a:rPr lang="ko-KR" altLang="en-US" sz="1800" u="sng" kern="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번역</a:t>
            </a:r>
            <a:r>
              <a:rPr lang="en-US" altLang="ko-KR" sz="1800" u="sng" kern="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u="sng" kern="0" spc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번역 기록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저장하는 기능을 구현하는 것을 목표로 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2DB7E-A56D-1E82-B054-3FF71DF1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3781548-ADAE-856F-B5A3-3753CAAF9878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현지 시각 확인 기능의 문제점</a:t>
            </a:r>
            <a:endParaRPr lang="en-US" sz="44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25C190E-E0FF-4CBC-EDEB-06A3CE52A4EE}"/>
              </a:ext>
            </a:extLst>
          </p:cNvPr>
          <p:cNvSpPr/>
          <p:nvPr/>
        </p:nvSpPr>
        <p:spPr>
          <a:xfrm>
            <a:off x="8161402" y="1280268"/>
            <a:ext cx="6318685" cy="4419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marR="0" indent="-342900" algn="just" fontAlgn="base" latinLnBrk="1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선택한 나라에 따라 시차를 적용한 시간을 계산하는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수동 방식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06730" marR="0" indent="-342900" algn="just" fontAlgn="base" latinLnBrk="1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나라를 선택하면 그 나라 지역의 위도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경도를 기반으로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[Google Time Zone API]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요청하는 방식</a:t>
            </a:r>
            <a:endParaRPr lang="en-US" altLang="ko-KR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번의 경우엔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API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사용후 나온 결과가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JSONText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형식인데 이를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Decode[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복호화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까지 해야하는 복잡한 방식으로 설계되고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JSONText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복호화하지 못하는 오류가 자꾸 발생하여 가장 쉬운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하지만 나라마다 일일이 시차를 적용시키는 긴 시간의 작업 방식을 택하였다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06730" marR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82AC5E89-5D51-32A1-3D94-2877D38E4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034" y="1104285"/>
            <a:ext cx="2786344" cy="37115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0D8F9895-0166-5E39-DA3D-2499E25C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31" y="1280268"/>
            <a:ext cx="4705136" cy="29680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그림 4" descr="텍스트, 스크린샷, 폰트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3A8AF3-0138-D419-7950-725D7AB568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500"/>
          <a:stretch/>
        </p:blipFill>
        <p:spPr>
          <a:xfrm>
            <a:off x="646729" y="4471792"/>
            <a:ext cx="4172539" cy="3329241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50B5D10F-476A-D786-4798-62CBA39365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4705" r="50210"/>
          <a:stretch/>
        </p:blipFill>
        <p:spPr>
          <a:xfrm>
            <a:off x="4972890" y="4992696"/>
            <a:ext cx="3192631" cy="11611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14">
            <a:extLst>
              <a:ext uri="{FF2B5EF4-FFF2-40B4-BE49-F238E27FC236}">
                <a16:creationId xmlns:a16="http://schemas.microsoft.com/office/drawing/2014/main" id="{C6063B24-98A1-9E51-7E83-8A1312C8CA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337"/>
          <a:stretch/>
        </p:blipFill>
        <p:spPr>
          <a:xfrm>
            <a:off x="465328" y="1034804"/>
            <a:ext cx="11465256" cy="676622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84EFD0-20C1-3077-566C-A7E9641A3A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277" y="1382787"/>
            <a:ext cx="6272393" cy="24251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ED4E9D-7E48-BCD8-42EE-95A71E543F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8289" y="716602"/>
            <a:ext cx="10595470" cy="67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46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53547-A8EF-237B-3027-F3655E7E3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D1D8A7E-31B4-B399-8D38-1200CA456233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텍스트 번역기 화면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텍스트를 입력해 원하는 언어로 번역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5E08ECB-3061-7DD4-B2BA-A2D84BDDAF31}"/>
              </a:ext>
            </a:extLst>
          </p:cNvPr>
          <p:cNvSpPr/>
          <p:nvPr/>
        </p:nvSpPr>
        <p:spPr>
          <a:xfrm>
            <a:off x="8161403" y="1280268"/>
            <a:ext cx="6176250" cy="4907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텍스트 박스</a:t>
            </a:r>
            <a:r>
              <a:rPr lang="en-US" altLang="ko-KR" b="1"/>
              <a:t>[original]</a:t>
            </a:r>
            <a:r>
              <a:rPr lang="ko-KR" altLang="en-US" b="1"/>
              <a:t>에 한국어를 입력후</a:t>
            </a:r>
            <a:endParaRPr lang="en-US" altLang="ko-KR" b="1"/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번역될 언어를 선택하는 리스트</a:t>
            </a:r>
            <a:r>
              <a:rPr lang="en-US" altLang="ko-KR" b="1"/>
              <a:t>[Language]</a:t>
            </a:r>
            <a:r>
              <a:rPr lang="ko-KR" altLang="en-US" b="1"/>
              <a:t>에서 언어를 선택하고</a:t>
            </a:r>
            <a:endParaRPr lang="en-US" altLang="ko-KR" b="1"/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 구글번역 아이콘 이미지 버튼</a:t>
            </a:r>
            <a:r>
              <a:rPr lang="en-US" altLang="ko-KR" b="1"/>
              <a:t>[Select]</a:t>
            </a:r>
            <a:r>
              <a:rPr lang="ko-KR" altLang="en-US" b="1"/>
              <a:t>을 누르면 </a:t>
            </a:r>
            <a:endParaRPr lang="en-US" altLang="ko-KR" b="1"/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/>
              <a:t>레이아웃의 레이블</a:t>
            </a:r>
            <a:r>
              <a:rPr lang="en-US" altLang="ko-KR" b="1"/>
              <a:t>[Result]</a:t>
            </a:r>
            <a:r>
              <a:rPr lang="ko-KR" altLang="en-US" b="1"/>
              <a:t>에 번역된 결과를 출력</a:t>
            </a:r>
          </a:p>
          <a:p>
            <a:pPr marL="506730" marR="0" indent="-342900" algn="just" fontAlgn="base" latinLnBrk="1">
              <a:lnSpc>
                <a:spcPct val="160000"/>
              </a:lnSpc>
              <a:buFont typeface="+mj-ea"/>
              <a:buAutoNum type="circleNumDbPlain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ko-KR" altLang="en-US" b="1"/>
              <a:t>해당 번역 기능은 </a:t>
            </a:r>
            <a:r>
              <a:rPr lang="en-US" altLang="ko-KR" b="1"/>
              <a:t>GoogleTranslator API</a:t>
            </a:r>
            <a:r>
              <a:rPr lang="ko-KR" altLang="en-US" b="1"/>
              <a:t>를 사용하는데</a:t>
            </a:r>
            <a:r>
              <a:rPr lang="en-US" altLang="ko-KR" b="1"/>
              <a:t>, API</a:t>
            </a:r>
            <a:r>
              <a:rPr lang="ko-KR" altLang="en-US" b="1"/>
              <a:t>마다 제한된 </a:t>
            </a:r>
            <a:r>
              <a:rPr lang="en-US" altLang="ko-KR" b="1"/>
              <a:t>Key</a:t>
            </a:r>
            <a:r>
              <a:rPr lang="ko-KR" altLang="en-US" b="1"/>
              <a:t>값을 제공하므로 번역하는데에 한계가 있다</a:t>
            </a:r>
            <a:r>
              <a:rPr lang="en-US" altLang="ko-KR" b="1"/>
              <a:t>. </a:t>
            </a:r>
            <a:r>
              <a:rPr lang="ko-KR" altLang="en-US" b="1"/>
              <a:t>그러므로 이 </a:t>
            </a:r>
            <a:r>
              <a:rPr lang="en-US" altLang="ko-KR" b="1"/>
              <a:t>API Key</a:t>
            </a:r>
            <a:r>
              <a:rPr lang="ko-KR" altLang="en-US" b="1"/>
              <a:t>를 새로 발급하는 자동화 기능을 구현을 고려함</a:t>
            </a:r>
            <a:endParaRPr lang="en-US" altLang="ko-KR" b="1"/>
          </a:p>
          <a:p>
            <a:pPr lvl="0" fontAlgn="base"/>
            <a:endParaRPr lang="ko-KR" altLang="en-US" b="1"/>
          </a:p>
          <a:p>
            <a:pPr marL="285750" lvl="0" indent="-285750" fontAlgn="base">
              <a:buFont typeface="Wingdings" panose="05000000000000000000" pitchFamily="2" charset="2"/>
              <a:buChar char="ü"/>
            </a:pPr>
            <a:r>
              <a:rPr lang="en-US" altLang="ko-KR" b="1"/>
              <a:t>1</a:t>
            </a:r>
            <a:r>
              <a:rPr lang="ko-KR" altLang="en-US" b="1"/>
              <a:t>차 구현단계인 번역할 원본 언어가 한국어로 강제되어있는데 정상적으로 테스트가 되었고</a:t>
            </a:r>
            <a:r>
              <a:rPr lang="en-US" altLang="ko-KR" b="1"/>
              <a:t>, </a:t>
            </a:r>
            <a:r>
              <a:rPr lang="ko-KR" altLang="en-US" b="1"/>
              <a:t>번역에 문제가 생기지 않으면 꼭 한국어만이 아닌 다른 나라 언어로 선택 후 번역하고 싶은 나라의 언어로 번역하는 기능도 구현을 고려함</a:t>
            </a:r>
            <a:r>
              <a:rPr lang="en-US" altLang="ko-KR" b="1"/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211940-772B-B69E-C262-33F79A498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8" y="1023064"/>
            <a:ext cx="3962991" cy="64800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20956B9-49DD-C5E3-9E59-DE2728BE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473" y="1083144"/>
            <a:ext cx="2721258" cy="64199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26DA225-A0FE-39C9-55CC-B8EC5CE13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626" y="6276632"/>
            <a:ext cx="2339148" cy="195296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84C2E8-0FD6-DF7F-4A98-83E65168D4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628" y="1444684"/>
            <a:ext cx="1036464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2DA83-B9F1-F726-5846-415C92416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433148D-4809-70C6-FED4-1297D9ECD77E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음성 인식 번역기 화면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음성을 인식해 원하는 언어로 번역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8F6DE08-C31A-793E-74D8-97B420F1B4E0}"/>
              </a:ext>
            </a:extLst>
          </p:cNvPr>
          <p:cNvSpPr/>
          <p:nvPr/>
        </p:nvSpPr>
        <p:spPr>
          <a:xfrm>
            <a:off x="7041444" y="927454"/>
            <a:ext cx="6687082" cy="369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마이크 아이콘 버튼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[Record]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누르면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앱에 내장된 컴포넌트인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SpeechRecognizer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통해 녹음을 하고</a:t>
            </a:r>
            <a:endParaRPr lang="ko-KR" altLang="en-US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박스안에 존재하는</a:t>
            </a:r>
            <a:r>
              <a:rPr lang="ko-KR" altLang="en-US" sz="1800" b="1" kern="0" spc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레이블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[Detect]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인식된 음성을 앱에 내장된 컴포넌트인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TextToSpeech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통해 텍스트로 표현</a:t>
            </a:r>
            <a:endParaRPr lang="ko-KR" altLang="en-US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번역하고 싶은 나라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[LanguageSelect]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고르고</a:t>
            </a:r>
            <a:endParaRPr lang="ko-KR" altLang="en-US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구글번역기 아이콘 버튼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[SelectButton]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클릭 시 텍스트 번역과 마찬가지로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Google Translate API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이용하여 번역</a:t>
            </a:r>
            <a:endParaRPr lang="ko-KR" altLang="en-US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박스 안에 존재하는 레이블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[Result]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 번역된 결과를 출력</a:t>
            </a:r>
            <a:endParaRPr lang="ko-KR" altLang="en-US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6A9B6-1257-711D-913F-F140A64E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7" y="1083144"/>
            <a:ext cx="3890552" cy="64199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91CE4E5-6303-D5B0-B5E3-27DD35753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32" y="1016228"/>
            <a:ext cx="2652702" cy="6486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88AEA85-6D01-BC94-12B8-E94AA851D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1444" y="4788167"/>
            <a:ext cx="2896743" cy="3200211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D8AAA8D7-EBCC-8554-F8E9-745DF7ACC685}"/>
              </a:ext>
            </a:extLst>
          </p:cNvPr>
          <p:cNvSpPr/>
          <p:nvPr/>
        </p:nvSpPr>
        <p:spPr>
          <a:xfrm>
            <a:off x="9938187" y="4622104"/>
            <a:ext cx="4554428" cy="2354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 fontAlgn="base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현재는 인식되는 음성이 한국어로 고정되어있으나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이번에는 음성 인식인 만큼 인식된 음성의 언어를 자동으로 분석하여 언어를 파악하는 기능을 구현을 고려</a:t>
            </a:r>
            <a:r>
              <a:rPr lang="ko-KR" altLang="en-US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함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0D1C5C-E717-2BF6-35BE-6BF64DA54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340" y="1016228"/>
            <a:ext cx="9097645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6BB7A-4932-C2C1-F9B2-E33E59A7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B76BA9B-9395-D772-93DE-7E4E476E95F3}"/>
              </a:ext>
            </a:extLst>
          </p:cNvPr>
          <p:cNvSpPr/>
          <p:nvPr/>
        </p:nvSpPr>
        <p:spPr>
          <a:xfrm>
            <a:off x="380431" y="218675"/>
            <a:ext cx="8289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이미지 번역기 화면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[</a:t>
            </a:r>
            <a:r>
              <a:rPr lang="ko-KR" altLang="en-US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이미지를 찍고 추출된 텍스트를 번역</a:t>
            </a:r>
            <a:r>
              <a:rPr lang="en-US" altLang="ko-KR" sz="400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]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AEE68772-4C52-CC0A-E491-E74F4AB71CCC}"/>
              </a:ext>
            </a:extLst>
          </p:cNvPr>
          <p:cNvSpPr/>
          <p:nvPr/>
        </p:nvSpPr>
        <p:spPr>
          <a:xfrm>
            <a:off x="7041444" y="927454"/>
            <a:ext cx="6687082" cy="369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번역할 언어를 선택함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재생 버튼을 클릭하면 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Camera </a:t>
            </a: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컴포넌트를 통해 사진을 찍는다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ko-KR" altLang="en-US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찍은 사진을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Web 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컴포넌트를 이용해 이미지 텍스트를 분석하는 </a:t>
            </a: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OCR API</a:t>
            </a:r>
            <a:r>
              <a:rPr lang="ko-KR" altLang="en-US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호출함</a:t>
            </a:r>
            <a:endParaRPr lang="en-US" altLang="ko-KR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인식된 텍스트를 레이블에 출력해줌</a:t>
            </a:r>
            <a:endParaRPr lang="en-US" altLang="ko-KR" sz="1800" b="1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en-US" altLang="ko-KR" sz="1800" b="1" kern="0" spc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TextRecog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nition</a:t>
            </a: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이라는 컴포넌트로 디지털로 변환된 텍스트를 번역함</a:t>
            </a:r>
            <a:r>
              <a:rPr lang="en-US" altLang="ko-KR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r>
              <a:rPr lang="ko-KR" altLang="en-US" b="1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번역 결과를 출력</a:t>
            </a:r>
            <a:endParaRPr lang="en-US" altLang="ko-KR" b="1" kern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506730" indent="-342900" algn="just" fontAlgn="base">
              <a:lnSpc>
                <a:spcPct val="160000"/>
              </a:lnSpc>
              <a:buFont typeface="+mj-ea"/>
              <a:buAutoNum type="circleNumDbPlain"/>
            </a:pPr>
            <a:endParaRPr lang="ko-KR" altLang="en-US" sz="1800" b="1" kern="0" spc="0">
              <a:effectLst/>
              <a:latin typeface="함초롬바탕" panose="02030604000101010101" pitchFamily="18" charset="-127"/>
            </a:endParaRPr>
          </a:p>
          <a:p>
            <a:pPr marL="342900" marR="0" lvl="0" indent="-342900" algn="just" fontAlgn="base" latinLnBrk="1">
              <a:lnSpc>
                <a:spcPct val="160000"/>
              </a:lnSpc>
              <a:buFont typeface="Wingdings" panose="05000000000000000000" pitchFamily="2" charset="2"/>
              <a:buChar char="ü"/>
            </a:pP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BC55E-0E87-EA2D-361A-B75D3E13C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31" y="1134415"/>
            <a:ext cx="3769616" cy="59607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CA5111-80FA-0E20-ABF0-26FA38E8A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359" y="1134415"/>
            <a:ext cx="2515311" cy="618078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B2F347-BE51-98D7-0BCF-B7CB4F74D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561" y="1226890"/>
            <a:ext cx="8965992" cy="62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 Semi Bold" pitchFamily="34" charset="-120"/>
              </a:rPr>
              <a:t>프로젝트를 마치며</a:t>
            </a:r>
            <a:endParaRPr lang="en-US" sz="44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이상 번역기 앱 만들기 프로젝트 발</a:t>
            </a:r>
            <a:r>
              <a:rPr lang="en-US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표를 </a:t>
            </a:r>
            <a:r>
              <a:rPr lang="en-US" sz="2800" dirty="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마무리하겠습니다.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59122FB-C7BB-BD8F-CDD2-82C20E70D528}"/>
              </a:ext>
            </a:extLst>
          </p:cNvPr>
          <p:cNvSpPr/>
          <p:nvPr/>
        </p:nvSpPr>
        <p:spPr>
          <a:xfrm>
            <a:off x="1794619" y="5149572"/>
            <a:ext cx="21845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감사합니다</a:t>
            </a:r>
            <a:r>
              <a:rPr lang="en-US" altLang="ko-KR" sz="2800">
                <a:solidFill>
                  <a:srgbClr val="74655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Gelasio" pitchFamily="34" charset="-120"/>
              </a:rPr>
              <a:t>.</a:t>
            </a:r>
            <a:endParaRPr 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469</Words>
  <Application>Microsoft Office PowerPoint</Application>
  <PresentationFormat>사용자 지정</PresentationFormat>
  <Paragraphs>51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함초롬바탕</vt:lpstr>
      <vt:lpstr>Wingdings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이은우</cp:lastModifiedBy>
  <cp:revision>23</cp:revision>
  <dcterms:created xsi:type="dcterms:W3CDTF">2025-04-03T16:14:42Z</dcterms:created>
  <dcterms:modified xsi:type="dcterms:W3CDTF">2025-05-08T18:48:45Z</dcterms:modified>
</cp:coreProperties>
</file>