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85" r:id="rId6"/>
    <p:sldId id="286" r:id="rId7"/>
    <p:sldId id="260" r:id="rId8"/>
    <p:sldId id="261" r:id="rId9"/>
    <p:sldId id="272" r:id="rId10"/>
    <p:sldId id="273" r:id="rId11"/>
    <p:sldId id="263" r:id="rId12"/>
    <p:sldId id="264" r:id="rId13"/>
    <p:sldId id="265" r:id="rId14"/>
    <p:sldId id="266" r:id="rId15"/>
    <p:sldId id="267" r:id="rId16"/>
    <p:sldId id="283" r:id="rId17"/>
    <p:sldId id="269" r:id="rId18"/>
    <p:sldId id="268" r:id="rId19"/>
    <p:sldId id="270" r:id="rId20"/>
    <p:sldId id="28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0"/>
  </p:normalViewPr>
  <p:slideViewPr>
    <p:cSldViewPr>
      <p:cViewPr varScale="1">
        <p:scale>
          <a:sx n="83" d="100"/>
          <a:sy n="83" d="100"/>
        </p:scale>
        <p:origin x="13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C316-0737-42C8-81FA-2FA9C1D433E1}" type="datetimeFigureOut">
              <a:rPr lang="ko-KR" altLang="en-US" smtClean="0"/>
              <a:pPr/>
              <a:t>2024-06-14(Fri)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4C95-E4D8-4B53-BC8F-220174A95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이디야</a:t>
            </a:r>
            <a:r>
              <a:rPr lang="ko-KR" altLang="en-US" dirty="0"/>
              <a:t> 커피 웹사이트</a:t>
            </a:r>
            <a:br>
              <a:rPr lang="en-US" altLang="ko-KR" dirty="0"/>
            </a:br>
            <a:r>
              <a:rPr lang="ko-KR" altLang="en-US" dirty="0"/>
              <a:t>정적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&lt; </a:t>
            </a:r>
            <a:r>
              <a:rPr lang="ko-KR" altLang="en-US" sz="2400" b="1" dirty="0" err="1">
                <a:solidFill>
                  <a:schemeClr val="tx1"/>
                </a:solidFill>
              </a:rPr>
              <a:t>인싸조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&gt;</a:t>
            </a: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ko-KR" altLang="en-US" sz="2400" b="1" dirty="0">
                <a:solidFill>
                  <a:schemeClr val="tx1"/>
                </a:solidFill>
              </a:rPr>
              <a:t>백승원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우재윤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이은우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이민욱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강대현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크롤링한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 해석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6" y="2708920"/>
            <a:ext cx="8983867" cy="11243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-2738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크롤링한 </a:t>
            </a:r>
            <a:r>
              <a:rPr lang="en-US" altLang="ko-KR" sz="3200" dirty="0"/>
              <a:t>html </a:t>
            </a:r>
            <a:r>
              <a:rPr lang="ko-KR" altLang="en-US" sz="3200" dirty="0"/>
              <a:t>문서 해석 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3674"/>
          <a:stretch/>
        </p:blipFill>
        <p:spPr>
          <a:xfrm>
            <a:off x="431998" y="908720"/>
            <a:ext cx="8172450" cy="45365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5592133"/>
            <a:ext cx="7200801" cy="3262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35" y="5910029"/>
            <a:ext cx="3683776" cy="3992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6366460"/>
            <a:ext cx="7200800" cy="3749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크롤링한 </a:t>
            </a:r>
            <a:r>
              <a:rPr lang="en-US" altLang="ko-KR" sz="4000" dirty="0"/>
              <a:t>html </a:t>
            </a:r>
            <a:r>
              <a:rPr lang="ko-KR" altLang="en-US" sz="4000" dirty="0"/>
              <a:t>문서 해석 </a:t>
            </a:r>
            <a:r>
              <a:rPr lang="en-US" altLang="ko-KR" sz="4000" dirty="0"/>
              <a:t>(3)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FBD557-3133-9733-B884-A68EA25E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1" y="1196752"/>
            <a:ext cx="8163377" cy="38530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E2CE40-9C45-A220-3701-C4AC80383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94" y="5226118"/>
            <a:ext cx="5986811" cy="2911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D12FB7-B346-83FE-2364-150FC5A7E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763" y="5632987"/>
            <a:ext cx="4248472" cy="3883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E363C9-8CD2-B4AA-FABD-95FA38FA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886" y="6093296"/>
            <a:ext cx="5686226" cy="3398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크롤링한 </a:t>
            </a:r>
            <a:r>
              <a:rPr lang="en-US" altLang="ko-KR" sz="4000" dirty="0"/>
              <a:t>html </a:t>
            </a:r>
            <a:r>
              <a:rPr lang="ko-KR" altLang="en-US" sz="4000" dirty="0"/>
              <a:t>문서 해석 </a:t>
            </a:r>
            <a:r>
              <a:rPr lang="en-US" altLang="ko-KR" sz="4000" dirty="0"/>
              <a:t>(4)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CD4934-13B2-73AA-7168-8492DCB5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7" y="1772816"/>
            <a:ext cx="8827226" cy="27307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948FD4-DCB7-8249-BB26-09A3C912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0" y="4791645"/>
            <a:ext cx="8969580" cy="2851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56DC94-8445-963A-7E0E-FDC00719A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847" y="5198184"/>
            <a:ext cx="5272306" cy="3332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99DCAB-ADF6-16F9-8748-64A9CB920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5657806"/>
            <a:ext cx="4305439" cy="3332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크롤링한 </a:t>
            </a:r>
            <a:r>
              <a:rPr lang="en-US" altLang="ko-KR" sz="4000" dirty="0"/>
              <a:t>html </a:t>
            </a:r>
            <a:r>
              <a:rPr lang="ko-KR" altLang="en-US" sz="4000" dirty="0"/>
              <a:t>문서 해석 </a:t>
            </a:r>
            <a:r>
              <a:rPr lang="en-US" altLang="ko-KR" sz="4000" dirty="0"/>
              <a:t>(5)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1D641C-8474-ADA5-6EFC-388C6CFD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465908"/>
            <a:ext cx="9056991" cy="2683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EA874E-6E35-291E-7B5F-BB5D1130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4" y="4365104"/>
            <a:ext cx="8900971" cy="3215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5F7367-D1BB-CAD3-05FC-B4484FEDC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18" y="4902695"/>
            <a:ext cx="6017363" cy="9474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857A37-30C5-022D-BC04-1543F3DBA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25" y="6061141"/>
            <a:ext cx="6272950" cy="3368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크롤링한 </a:t>
            </a:r>
            <a:r>
              <a:rPr lang="en-US" altLang="ko-KR" sz="4000" dirty="0"/>
              <a:t>html </a:t>
            </a:r>
            <a:r>
              <a:rPr lang="ko-KR" altLang="en-US" sz="4000" dirty="0"/>
              <a:t>문서 해석 </a:t>
            </a:r>
            <a:r>
              <a:rPr lang="en-US" altLang="ko-KR" sz="4000" dirty="0"/>
              <a:t>(6)</a:t>
            </a:r>
            <a:endParaRPr lang="ko-KR" altLang="en-US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0B6AA0-A93E-CC27-B514-3B6823575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3" y="1153054"/>
            <a:ext cx="7816353" cy="54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ko-KR" altLang="en-US" dirty="0" err="1"/>
              <a:t>크롤링한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 해석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055122-1606-7B57-BAA2-270DA4971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560" r="31950" b="-1"/>
          <a:stretch/>
        </p:blipFill>
        <p:spPr>
          <a:xfrm>
            <a:off x="240060" y="2780928"/>
            <a:ext cx="8686800" cy="628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5794D9-1B73-B6AD-FC57-FDDDB9AEF025}"/>
              </a:ext>
            </a:extLst>
          </p:cNvPr>
          <p:cNvSpPr txBox="1"/>
          <p:nvPr/>
        </p:nvSpPr>
        <p:spPr>
          <a:xfrm>
            <a:off x="179512" y="3475497"/>
            <a:ext cx="8807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그러고는 마지막으로 </a:t>
            </a:r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result</a:t>
            </a:r>
            <a:r>
              <a:rPr lang="ko-KR" alt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에 저장된 정보들을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판다스를</a:t>
            </a:r>
            <a:r>
              <a:rPr lang="ko-KR" alt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이용하여 테이블 형태의 </a:t>
            </a:r>
            <a:b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</a:br>
            <a:r>
              <a:rPr lang="ko-KR" alt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데이터프레임으로 저장을 하고 </a:t>
            </a:r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csv</a:t>
            </a:r>
            <a:r>
              <a:rPr lang="ko-KR" alt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파일로 저장하여 다음 사진과 같이 </a:t>
            </a:r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csv</a:t>
            </a:r>
            <a:r>
              <a:rPr lang="ko-KR" alt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파일 결과가 나오게 된다</a:t>
            </a:r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▶ </a:t>
            </a:r>
            <a:r>
              <a:rPr lang="ko-KR" altLang="en-US" dirty="0" err="1"/>
              <a:t>크롤링</a:t>
            </a:r>
            <a:r>
              <a:rPr lang="ko-KR" altLang="en-US" dirty="0"/>
              <a:t> 결과 활용 방안</a:t>
            </a:r>
            <a:r>
              <a:rPr lang="en-US" altLang="ko-KR" dirty="0"/>
              <a:t>1 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/>
              <a:t>크롤링하여</a:t>
            </a:r>
            <a:r>
              <a:rPr lang="ko-KR" altLang="en-US" sz="2400" dirty="0"/>
              <a:t> 수집한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문서를 분석하고 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내용을 해석함으로써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 err="1"/>
              <a:t>이디야</a:t>
            </a:r>
            <a:r>
              <a:rPr lang="ko-KR" altLang="en-US" sz="2400" dirty="0"/>
              <a:t> 커피에서 판매 중인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음료 제품들의 영양 함유량과 </a:t>
            </a:r>
            <a:r>
              <a:rPr lang="ko-KR" altLang="en-US" sz="2400" dirty="0" err="1"/>
              <a:t>알러지</a:t>
            </a:r>
            <a:r>
              <a:rPr lang="ko-KR" altLang="en-US" sz="2400" dirty="0"/>
              <a:t> 성분의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함유 여부를 확인할 수 있었고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이를 통해 알아낸 정보들을 사용하여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 err="1"/>
              <a:t>이디야</a:t>
            </a:r>
            <a:r>
              <a:rPr lang="ko-KR" altLang="en-US" sz="2400" dirty="0"/>
              <a:t> 커피에서 판매중인 음료들을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사람들에게 홍보하고 마케팅 하는데 활용할 수 있습니다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▶ </a:t>
            </a:r>
            <a:r>
              <a:rPr lang="ko-KR" altLang="en-US" dirty="0" err="1"/>
              <a:t>크롤링</a:t>
            </a:r>
            <a:r>
              <a:rPr lang="ko-KR" altLang="en-US" dirty="0"/>
              <a:t> 결과 활용 방안</a:t>
            </a:r>
            <a:r>
              <a:rPr lang="en-US" altLang="ko-KR" dirty="0"/>
              <a:t>2</a:t>
            </a:r>
            <a:r>
              <a:rPr lang="ko-KR" altLang="en-US" dirty="0"/>
              <a:t> 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크롤링하여</a:t>
            </a:r>
            <a:r>
              <a:rPr lang="ko-KR" altLang="en-US" sz="2400" dirty="0"/>
              <a:t> 수집한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문서를 분석하고 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내용을 해석함으로써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 err="1"/>
              <a:t>이디야</a:t>
            </a:r>
            <a:r>
              <a:rPr lang="ko-KR" altLang="en-US" sz="2400" dirty="0"/>
              <a:t> 커피에서 판매 중인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음료 제품들의 영양 함유량과 </a:t>
            </a:r>
            <a:r>
              <a:rPr lang="ko-KR" altLang="en-US" sz="2400" dirty="0" err="1"/>
              <a:t>알러지</a:t>
            </a:r>
            <a:r>
              <a:rPr lang="ko-KR" altLang="en-US" sz="2400" dirty="0"/>
              <a:t> 성분의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함유 여부를 확인할 수 있었고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이를 통해 알아낸 정보들을 사용하여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앞으로 </a:t>
            </a:r>
            <a:r>
              <a:rPr lang="ko-KR" altLang="en-US" sz="2400" dirty="0" err="1"/>
              <a:t>이디야</a:t>
            </a:r>
            <a:r>
              <a:rPr lang="ko-KR" altLang="en-US" sz="2400" dirty="0"/>
              <a:t> 커피에서 음료를 주문할 때</a:t>
            </a:r>
            <a:r>
              <a:rPr lang="en-US" altLang="ko-KR" sz="2400" dirty="0"/>
              <a:t>,</a:t>
            </a:r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구매자의 현재 건강 상태에 보다 잘 맞는 성분을 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포함하고</a:t>
            </a:r>
            <a:r>
              <a:rPr lang="en-US" altLang="ko-KR" sz="2400" dirty="0"/>
              <a:t> </a:t>
            </a:r>
            <a:r>
              <a:rPr lang="ko-KR" altLang="en-US" sz="2400" dirty="0"/>
              <a:t>있는</a:t>
            </a:r>
            <a:r>
              <a:rPr lang="en-US" altLang="ko-KR" sz="2400" dirty="0"/>
              <a:t> </a:t>
            </a:r>
            <a:r>
              <a:rPr lang="ko-KR" altLang="en-US" sz="2400" dirty="0"/>
              <a:t>음료를 추천하는데 활용할 수 있습니다</a:t>
            </a:r>
            <a:r>
              <a:rPr lang="en-US" altLang="ko-KR" sz="2400" dirty="0"/>
              <a:t>.</a:t>
            </a:r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프로젝트를 진행하면서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2000" dirty="0" err="1"/>
              <a:t>강대현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이디야</a:t>
            </a:r>
            <a:r>
              <a:rPr lang="ko-KR" altLang="en-US" sz="2000" dirty="0"/>
              <a:t> 커피의 제품 및 서비스에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정보를 수집하여 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               </a:t>
            </a:r>
            <a:r>
              <a:rPr lang="ko-KR" altLang="en-US" sz="2000" dirty="0"/>
              <a:t>시장조사 및 경쟁분석에</a:t>
            </a:r>
            <a:r>
              <a:rPr lang="en-US" altLang="ko-KR" sz="2000" dirty="0"/>
              <a:t> </a:t>
            </a:r>
            <a:r>
              <a:rPr lang="ko-KR" altLang="en-US" sz="2000" dirty="0"/>
              <a:t>활용될 거 같습니다</a:t>
            </a:r>
            <a:r>
              <a:rPr lang="en-US" altLang="ko-KR" sz="2000" dirty="0"/>
              <a:t>.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2000" dirty="0">
                <a:latin typeface="+mn-ea"/>
              </a:rPr>
              <a:t>이은우</a:t>
            </a: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000" dirty="0">
                <a:latin typeface="+mn-ea"/>
              </a:rPr>
              <a:t>웹 페이지 </a:t>
            </a:r>
            <a:r>
              <a:rPr lang="ko-KR" altLang="en-US" sz="2000" dirty="0" err="1">
                <a:latin typeface="+mn-ea"/>
              </a:rPr>
              <a:t>크롤링에</a:t>
            </a:r>
            <a:r>
              <a:rPr lang="ko-KR" altLang="en-US" sz="2000" dirty="0">
                <a:latin typeface="+mn-ea"/>
              </a:rPr>
              <a:t> 대해 공부를 하며 </a:t>
            </a:r>
            <a:r>
              <a:rPr lang="en-US" altLang="ko-KR" sz="2000" dirty="0">
                <a:latin typeface="+mn-ea"/>
              </a:rPr>
              <a:t>HTML </a:t>
            </a:r>
            <a:r>
              <a:rPr lang="ko-KR" altLang="en-US" sz="2000" dirty="0">
                <a:latin typeface="+mn-ea"/>
              </a:rPr>
              <a:t>구조를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               </a:t>
            </a:r>
            <a:r>
              <a:rPr lang="ko-KR" altLang="en-US" sz="2000" dirty="0">
                <a:latin typeface="+mn-ea"/>
              </a:rPr>
              <a:t>파악할 수 있었고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코드를 작성하여 내가 원하는 정보를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               </a:t>
            </a:r>
            <a:r>
              <a:rPr lang="ko-KR" altLang="en-US" sz="2000" dirty="0" err="1">
                <a:latin typeface="+mn-ea"/>
              </a:rPr>
              <a:t>크롤링</a:t>
            </a:r>
            <a:r>
              <a:rPr lang="ko-KR" altLang="en-US" sz="2000" dirty="0">
                <a:latin typeface="+mn-ea"/>
              </a:rPr>
              <a:t> 할 수 있고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앞으로도 이 기능을 이용하여 내가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               </a:t>
            </a:r>
            <a:r>
              <a:rPr lang="ko-KR" altLang="en-US" sz="2000" dirty="0">
                <a:latin typeface="+mn-ea"/>
              </a:rPr>
              <a:t>원하는 정보를 찾아낼 수 있다는 것에 대해 매우 유익한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               </a:t>
            </a:r>
            <a:r>
              <a:rPr lang="ko-KR" altLang="en-US" sz="2000" dirty="0">
                <a:latin typeface="+mn-ea"/>
              </a:rPr>
              <a:t>시간이었습니다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해당 기술을 이용해 </a:t>
            </a:r>
            <a:r>
              <a:rPr lang="en-US" altLang="ko-KR" sz="2000" dirty="0">
                <a:latin typeface="+mn-ea"/>
              </a:rPr>
              <a:t>API </a:t>
            </a:r>
            <a:r>
              <a:rPr lang="ko-KR" altLang="en-US" sz="2000" dirty="0">
                <a:latin typeface="+mn-ea"/>
              </a:rPr>
              <a:t>개발 </a:t>
            </a:r>
            <a:r>
              <a:rPr lang="en-US" altLang="ko-KR" sz="2000" dirty="0">
                <a:latin typeface="+mn-ea"/>
              </a:rPr>
              <a:t>/ </a:t>
            </a:r>
            <a:r>
              <a:rPr lang="ko-KR" altLang="en-US" sz="2000" dirty="0">
                <a:latin typeface="+mn-ea"/>
              </a:rPr>
              <a:t>빅데이터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               </a:t>
            </a:r>
            <a:r>
              <a:rPr lang="ko-KR" altLang="en-US" sz="2000" dirty="0">
                <a:latin typeface="+mn-ea"/>
              </a:rPr>
              <a:t>조사 관련 공모전이나 </a:t>
            </a:r>
            <a:r>
              <a:rPr lang="ko-KR" altLang="en-US" sz="2000" dirty="0" err="1">
                <a:latin typeface="+mn-ea"/>
              </a:rPr>
              <a:t>해커톤에도</a:t>
            </a:r>
            <a:r>
              <a:rPr lang="ko-KR" altLang="en-US" sz="2000" dirty="0">
                <a:latin typeface="+mn-ea"/>
              </a:rPr>
              <a:t> 참가할 수 </a:t>
            </a:r>
            <a:r>
              <a:rPr lang="ko-KR" altLang="en-US" sz="2000" dirty="0" err="1">
                <a:latin typeface="+mn-ea"/>
              </a:rPr>
              <a:t>있을거</a:t>
            </a:r>
            <a:r>
              <a:rPr lang="ko-KR" altLang="en-US" sz="2000" dirty="0">
                <a:latin typeface="+mn-ea"/>
              </a:rPr>
              <a:t> 같아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               </a:t>
            </a:r>
            <a:r>
              <a:rPr lang="ko-KR" altLang="en-US" sz="2000" dirty="0">
                <a:latin typeface="+mn-ea"/>
              </a:rPr>
              <a:t>좋은 경험이 되었습니다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▶ </a:t>
            </a:r>
            <a:r>
              <a:rPr lang="ko-KR" altLang="en-US" dirty="0" err="1"/>
              <a:t>인원별</a:t>
            </a:r>
            <a:r>
              <a:rPr lang="ko-KR" altLang="en-US" dirty="0"/>
              <a:t> 역할 배정 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〮 백승원 </a:t>
            </a:r>
            <a:r>
              <a:rPr lang="en-US" altLang="ko-KR" dirty="0"/>
              <a:t>: </a:t>
            </a:r>
            <a:r>
              <a:rPr lang="ko-KR" altLang="en-US" dirty="0" err="1"/>
              <a:t>팀프로젝트</a:t>
            </a:r>
            <a:r>
              <a:rPr lang="ko-KR" altLang="en-US" dirty="0"/>
              <a:t> </a:t>
            </a:r>
            <a:r>
              <a:rPr lang="ko-KR" altLang="en-US" dirty="0" err="1"/>
              <a:t>리딩</a:t>
            </a:r>
            <a:r>
              <a:rPr lang="ko-KR" altLang="en-US" dirty="0"/>
              <a:t> 및 총괄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ko-KR" dirty="0"/>
              <a:t>〮</a:t>
            </a:r>
            <a:r>
              <a:rPr lang="en-US" altLang="ko-KR" dirty="0"/>
              <a:t> </a:t>
            </a:r>
            <a:r>
              <a:rPr lang="ko-KR" altLang="en-US" dirty="0"/>
              <a:t>이은우 </a:t>
            </a:r>
            <a:r>
              <a:rPr lang="en-US" altLang="ko-KR" dirty="0"/>
              <a:t>: HTML </a:t>
            </a:r>
            <a:r>
              <a:rPr lang="ko-KR" altLang="en-US" dirty="0"/>
              <a:t>코드 </a:t>
            </a:r>
            <a:r>
              <a:rPr lang="ko-KR" altLang="en-US" dirty="0" err="1"/>
              <a:t>파싱</a:t>
            </a:r>
            <a:r>
              <a:rPr lang="ko-KR" altLang="en-US" dirty="0"/>
              <a:t> 및 해석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〮 </a:t>
            </a:r>
            <a:r>
              <a:rPr lang="ko-KR" altLang="en-US" dirty="0"/>
              <a:t>우재윤 </a:t>
            </a:r>
            <a:r>
              <a:rPr lang="en-US" altLang="ko-KR" dirty="0"/>
              <a:t>: </a:t>
            </a:r>
            <a:r>
              <a:rPr lang="ko-KR" altLang="en-US" dirty="0"/>
              <a:t>프로젝트 발표 </a:t>
            </a:r>
            <a:r>
              <a:rPr lang="en-US" altLang="ko-KR" dirty="0"/>
              <a:t>PPT </a:t>
            </a:r>
            <a:r>
              <a:rPr lang="ko-KR" altLang="en-US" dirty="0"/>
              <a:t>작성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ko-KR" dirty="0"/>
              <a:t>〮</a:t>
            </a:r>
            <a:r>
              <a:rPr lang="en-US" altLang="ko-KR" dirty="0"/>
              <a:t> </a:t>
            </a:r>
            <a:r>
              <a:rPr lang="ko-KR" altLang="en-US" dirty="0"/>
              <a:t>이민욱 </a:t>
            </a:r>
            <a:r>
              <a:rPr lang="en-US" altLang="ko-KR" dirty="0"/>
              <a:t>/ </a:t>
            </a:r>
            <a:r>
              <a:rPr lang="ko-KR" altLang="en-US" dirty="0"/>
              <a:t>강대현 </a:t>
            </a:r>
            <a:r>
              <a:rPr lang="en-US" altLang="ko-KR" dirty="0"/>
              <a:t>: </a:t>
            </a:r>
            <a:r>
              <a:rPr lang="ko-KR" altLang="en-US" dirty="0"/>
              <a:t>프로젝트 보고서 작성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프로젝트를 진행하면서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2000" dirty="0" err="1"/>
              <a:t>이민욱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해당 프로젝트로 </a:t>
            </a:r>
            <a:r>
              <a:rPr lang="en-US" altLang="ko-KR" sz="2000" dirty="0"/>
              <a:t>HTML</a:t>
            </a:r>
            <a:r>
              <a:rPr lang="ko-KR" altLang="en-US" sz="2000" dirty="0"/>
              <a:t>을 공부할 수 있어서 좋았습니다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en-US" sz="2000" dirty="0"/>
              <a:t>그리고 함께해서 더욱 신나게 공부할 수 있었습니다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• </a:t>
            </a:r>
            <a:r>
              <a:rPr lang="ko-KR" altLang="en-US" sz="2000" dirty="0" err="1">
                <a:latin typeface="+mn-ea"/>
              </a:rPr>
              <a:t>백승원</a:t>
            </a:r>
            <a:r>
              <a:rPr lang="ko-KR" altLang="en-US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000" dirty="0">
                <a:latin typeface="+mn-ea"/>
              </a:rPr>
              <a:t>나중에 회사를 가게 되면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협업을 통해 회사 업무를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           </a:t>
            </a:r>
            <a:r>
              <a:rPr lang="ko-KR" altLang="en-US" sz="2000" dirty="0">
                <a:latin typeface="+mn-ea"/>
              </a:rPr>
              <a:t>수행하게 될 텐데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이렇게 수업시간에 팀프로젝트를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           </a:t>
            </a:r>
            <a:r>
              <a:rPr lang="ko-KR" altLang="en-US" sz="2000" dirty="0">
                <a:latin typeface="+mn-ea"/>
              </a:rPr>
              <a:t>진행하면서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협업 수행 경험을 쌓고 협업 능력을 키울 수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           </a:t>
            </a:r>
            <a:r>
              <a:rPr lang="ko-KR" altLang="en-US" sz="2000" dirty="0">
                <a:latin typeface="+mn-ea"/>
              </a:rPr>
              <a:t>있음이 좋았습니다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  <a:ea typeface="바탕체" panose="02030609000101010101" pitchFamily="17" charset="-127"/>
              </a:rPr>
              <a:t>• </a:t>
            </a:r>
            <a:r>
              <a:rPr lang="ko-KR" altLang="en-US" sz="2000" dirty="0" err="1">
                <a:latin typeface="+mn-ea"/>
              </a:rPr>
              <a:t>우재윤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이번 활동을 통해 </a:t>
            </a:r>
            <a:r>
              <a:rPr lang="en-US" altLang="ko-KR" sz="2000" dirty="0">
                <a:latin typeface="+mn-ea"/>
              </a:rPr>
              <a:t>HTML</a:t>
            </a:r>
            <a:r>
              <a:rPr lang="ko-KR" altLang="en-US" sz="2000" dirty="0">
                <a:latin typeface="+mn-ea"/>
              </a:rPr>
              <a:t>에 대해 더 알 수 있고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활용방안을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         </a:t>
            </a:r>
            <a:r>
              <a:rPr lang="ko-KR" altLang="en-US" sz="2000" dirty="0">
                <a:latin typeface="+mn-ea"/>
              </a:rPr>
              <a:t>알게 되어서 유익한 시간이 되었으며 협업의 중요성을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         </a:t>
            </a:r>
            <a:r>
              <a:rPr lang="ko-KR" altLang="en-US" sz="2000" dirty="0">
                <a:latin typeface="+mn-ea"/>
              </a:rPr>
              <a:t>옛날부터 자주 들었는데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이번 활동을 통해 협업의 중요성을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         </a:t>
            </a:r>
            <a:r>
              <a:rPr lang="ko-KR" altLang="en-US" sz="2000" dirty="0">
                <a:latin typeface="+mn-ea"/>
              </a:rPr>
              <a:t>한번 더 실감하게 되었습니다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0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▶ </a:t>
            </a:r>
            <a:r>
              <a:rPr lang="ko-KR" altLang="en-US" sz="3200" dirty="0"/>
              <a:t>커피 브랜드와 </a:t>
            </a:r>
            <a:r>
              <a:rPr lang="ko-KR" altLang="en-US" sz="3200" dirty="0" err="1"/>
              <a:t>크롤링</a:t>
            </a:r>
            <a:r>
              <a:rPr lang="ko-KR" altLang="en-US" sz="3200" dirty="0"/>
              <a:t> 방식 선정 이유 </a:t>
            </a:r>
            <a:r>
              <a:rPr lang="ko-KR" altLang="en-US" sz="2400" dirty="0"/>
              <a:t>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ko-KR" altLang="en-US" sz="2400" dirty="0"/>
              <a:t>⊙ 팀원들과의 토의를 통해 프로젝트를 진행할 </a:t>
            </a:r>
            <a:endParaRPr lang="en-US" altLang="ko-KR" sz="2400" dirty="0"/>
          </a:p>
          <a:p>
            <a:pPr fontAlgn="base">
              <a:buNone/>
            </a:pPr>
            <a:r>
              <a:rPr lang="en-US" altLang="ko-KR" sz="2400" dirty="0"/>
              <a:t>   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방식과 </a:t>
            </a:r>
            <a:r>
              <a:rPr lang="ko-KR" altLang="en-US" sz="2400" dirty="0" err="1"/>
              <a:t>크롤링할</a:t>
            </a:r>
            <a:r>
              <a:rPr lang="ko-KR" altLang="en-US" sz="2400" dirty="0"/>
              <a:t> 커피 브랜드를 선정하였습니다</a:t>
            </a:r>
            <a:r>
              <a:rPr lang="en-US" altLang="ko-KR" sz="2400" dirty="0"/>
              <a:t>.</a:t>
            </a:r>
          </a:p>
          <a:p>
            <a:pPr fontAlgn="base"/>
            <a:endParaRPr lang="ko-KR" altLang="en-US" sz="2400" dirty="0"/>
          </a:p>
          <a:p>
            <a:pPr fontAlgn="base">
              <a:buNone/>
            </a:pPr>
            <a:r>
              <a:rPr lang="ko-KR" altLang="en-US" sz="2400" dirty="0"/>
              <a:t>⊙ 토의 결과 정적 </a:t>
            </a:r>
            <a:r>
              <a:rPr lang="ko-KR" altLang="en-US" sz="2400" dirty="0" err="1"/>
              <a:t>크롤링이</a:t>
            </a:r>
            <a:r>
              <a:rPr lang="ko-KR" altLang="en-US" sz="2400" dirty="0"/>
              <a:t> 가장 원활하게 프로젝트를 </a:t>
            </a:r>
            <a:endParaRPr lang="en-US" altLang="ko-KR" sz="2400" dirty="0"/>
          </a:p>
          <a:p>
            <a:pPr fontAlgn="base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진행할 수 있는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방식이라는 결론이 나서 </a:t>
            </a:r>
            <a:endParaRPr lang="en-US" altLang="ko-KR" sz="2400" dirty="0"/>
          </a:p>
          <a:p>
            <a:pPr fontAlgn="base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정적 </a:t>
            </a:r>
            <a:r>
              <a:rPr lang="ko-KR" altLang="en-US" sz="2400" dirty="0" err="1"/>
              <a:t>크롤링으로</a:t>
            </a:r>
            <a:r>
              <a:rPr lang="ko-KR" altLang="en-US" sz="2400" dirty="0"/>
              <a:t> 프로젝트를 진행하였습니다</a:t>
            </a:r>
            <a:r>
              <a:rPr lang="en-US" altLang="ko-KR" sz="2400" dirty="0"/>
              <a:t>.</a:t>
            </a:r>
          </a:p>
          <a:p>
            <a:pPr fontAlgn="base"/>
            <a:endParaRPr lang="ko-KR" altLang="en-US" sz="2400" dirty="0"/>
          </a:p>
          <a:p>
            <a:pPr fontAlgn="base">
              <a:buNone/>
            </a:pPr>
            <a:r>
              <a:rPr lang="ko-KR" altLang="en-US" sz="2400" dirty="0"/>
              <a:t>⊙ 선정한 커피 브랜드인 </a:t>
            </a:r>
            <a:r>
              <a:rPr lang="ko-KR" altLang="en-US" sz="2400" dirty="0" err="1"/>
              <a:t>이디야</a:t>
            </a:r>
            <a:r>
              <a:rPr lang="ko-KR" altLang="en-US" sz="2400" dirty="0"/>
              <a:t> 커피는 다수결 투표를 </a:t>
            </a:r>
            <a:endParaRPr lang="en-US" altLang="ko-KR" sz="2400" dirty="0"/>
          </a:p>
          <a:p>
            <a:pPr fontAlgn="base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통해서 정하였습니다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▶ 프로젝트 진행 과정 요약 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ko-KR" altLang="en-US" sz="2800" dirty="0"/>
              <a:t>▶  프로젝트 전체 과정은 </a:t>
            </a:r>
            <a:r>
              <a:rPr lang="ko-KR" altLang="en-US" sz="2800" dirty="0" err="1"/>
              <a:t>파이썬</a:t>
            </a:r>
            <a:r>
              <a:rPr lang="ko-KR" altLang="en-US" sz="2800" dirty="0"/>
              <a:t> 코드로 </a:t>
            </a:r>
            <a:r>
              <a:rPr lang="ko-KR" altLang="en-US" sz="2800" dirty="0" err="1"/>
              <a:t>이디야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fontAlgn="base">
              <a:buNone/>
            </a:pPr>
            <a:r>
              <a:rPr lang="ko-KR" altLang="en-US" sz="2800" dirty="0"/>
              <a:t>   커피 웹 사이트를 정적 </a:t>
            </a:r>
            <a:r>
              <a:rPr lang="ko-KR" altLang="en-US" sz="2800" dirty="0" err="1"/>
              <a:t>크롤링한</a:t>
            </a:r>
            <a:r>
              <a:rPr lang="ko-KR" altLang="en-US" sz="2800" dirty="0"/>
              <a:t> 후에 </a:t>
            </a:r>
            <a:r>
              <a:rPr lang="ko-KR" altLang="en-US" sz="2800" dirty="0" err="1"/>
              <a:t>크롤링된</a:t>
            </a:r>
            <a:r>
              <a:rPr lang="ko-KR" altLang="en-US" sz="2800" dirty="0"/>
              <a:t> 데이터를 분석하는 과정으로 진행되었습니다</a:t>
            </a:r>
            <a:r>
              <a:rPr lang="en-US" altLang="ko-KR" sz="2800" dirty="0"/>
              <a:t>.</a:t>
            </a:r>
          </a:p>
          <a:p>
            <a:pPr fontAlgn="base">
              <a:buNone/>
            </a:pPr>
            <a:endParaRPr lang="en-US" altLang="ko-KR" sz="2800" dirty="0"/>
          </a:p>
          <a:p>
            <a:pPr fontAlgn="base">
              <a:buNone/>
            </a:pPr>
            <a:r>
              <a:rPr lang="en-US" altLang="ko-KR" sz="2800" dirty="0"/>
              <a:t>▶ </a:t>
            </a:r>
            <a:r>
              <a:rPr lang="ko-KR" altLang="en-US" sz="2800" dirty="0"/>
              <a:t>다음의 이론적 내용을 사용해서 프로젝트를 </a:t>
            </a:r>
            <a:endParaRPr lang="en-US" altLang="ko-KR" sz="2800" dirty="0"/>
          </a:p>
          <a:p>
            <a:pPr fontAlgn="base">
              <a:buNone/>
            </a:pPr>
            <a:r>
              <a:rPr lang="en-US" altLang="ko-KR" sz="2800" dirty="0"/>
              <a:t>    </a:t>
            </a:r>
            <a:r>
              <a:rPr lang="ko-KR" altLang="en-US" sz="2800" dirty="0"/>
              <a:t>진행하였습니다</a:t>
            </a:r>
            <a:r>
              <a:rPr lang="en-US" altLang="ko-KR" sz="2800" dirty="0"/>
              <a:t>.</a:t>
            </a:r>
          </a:p>
          <a:p>
            <a:pPr fontAlgn="base">
              <a:buNone/>
            </a:pPr>
            <a:endParaRPr lang="en-US" altLang="ko-KR" sz="2800" dirty="0"/>
          </a:p>
          <a:p>
            <a:pPr fontAlgn="base">
              <a:buNone/>
            </a:pPr>
            <a:r>
              <a:rPr lang="ko-KR" altLang="ko-KR" sz="2800" dirty="0"/>
              <a:t>①</a:t>
            </a:r>
            <a:r>
              <a:rPr lang="en-US" altLang="ko-KR" sz="2800" dirty="0"/>
              <a:t> </a:t>
            </a:r>
            <a:r>
              <a:rPr lang="ko-KR" altLang="en-US" sz="2800" dirty="0"/>
              <a:t>웹 클라이언트와 웹 서버 사이의</a:t>
            </a:r>
            <a:endParaRPr lang="en-US" altLang="ko-KR" sz="2800" dirty="0"/>
          </a:p>
          <a:p>
            <a:pPr fontAlgn="base">
              <a:buNone/>
            </a:pPr>
            <a:r>
              <a:rPr lang="en-US" altLang="ko-KR" sz="2800" dirty="0"/>
              <a:t>   </a:t>
            </a:r>
            <a:r>
              <a:rPr lang="ko-KR" altLang="en-US" sz="2800" dirty="0"/>
              <a:t> </a:t>
            </a:r>
            <a:r>
              <a:rPr lang="en-US" altLang="ko-KR" sz="2800" dirty="0"/>
              <a:t>HTTP </a:t>
            </a:r>
            <a:r>
              <a:rPr lang="ko-KR" altLang="en-US" sz="2800" dirty="0"/>
              <a:t>통신 원리</a:t>
            </a:r>
            <a:r>
              <a:rPr lang="en-US" altLang="ko-KR" sz="2800" dirty="0"/>
              <a:t>.</a:t>
            </a:r>
          </a:p>
          <a:p>
            <a:pPr fontAlgn="base">
              <a:buNone/>
            </a:pPr>
            <a:endParaRPr lang="ko-KR" altLang="en-US" sz="2800" dirty="0"/>
          </a:p>
          <a:p>
            <a:pPr fontAlgn="base">
              <a:buNone/>
            </a:pPr>
            <a:r>
              <a:rPr lang="ko-KR" altLang="en-US" sz="2800" dirty="0"/>
              <a:t>② </a:t>
            </a:r>
            <a:r>
              <a:rPr lang="ko-KR" altLang="en-US" sz="2800" dirty="0" err="1"/>
              <a:t>파이썬</a:t>
            </a:r>
            <a:r>
              <a:rPr lang="ko-KR" altLang="en-US" sz="2800" dirty="0"/>
              <a:t> 프레임워크를 사용한 </a:t>
            </a:r>
            <a:r>
              <a:rPr lang="ko-KR" altLang="en-US" sz="2800" dirty="0" err="1"/>
              <a:t>크롤링</a:t>
            </a:r>
            <a:r>
              <a:rPr lang="ko-KR" altLang="en-US" sz="2800" dirty="0"/>
              <a:t> 수행 원리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fontAlgn="base">
              <a:buNone/>
            </a:pPr>
            <a:endParaRPr lang="ko-KR" altLang="en-US" sz="280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▶ </a:t>
            </a:r>
            <a:r>
              <a:rPr lang="ko-KR" altLang="en-US" sz="3200"/>
              <a:t>크롤링할 </a:t>
            </a:r>
            <a:r>
              <a:rPr lang="en-US" altLang="ko-KR" sz="3200" dirty="0"/>
              <a:t>URL</a:t>
            </a:r>
            <a:r>
              <a:rPr lang="ko-KR" altLang="en-US" sz="3200" dirty="0"/>
              <a:t> 탐색하기</a:t>
            </a:r>
            <a:r>
              <a:rPr lang="ko-KR" altLang="en-US" sz="2400" dirty="0"/>
              <a:t>◀</a:t>
            </a:r>
          </a:p>
        </p:txBody>
      </p:sp>
      <p:pic>
        <p:nvPicPr>
          <p:cNvPr id="7" name="그림 6" descr="텍스트, 스크린샷, 브랜드, 온라인 광고이(가) 표시된 사진&#10;&#10;자동 생성된 설명">
            <a:extLst>
              <a:ext uri="{FF2B5EF4-FFF2-40B4-BE49-F238E27FC236}">
                <a16:creationId xmlns:a16="http://schemas.microsoft.com/office/drawing/2014/main" id="{6C3083F4-3906-3338-36CE-8C9E0484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059"/>
            <a:ext cx="9144000" cy="43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1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▶ </a:t>
            </a:r>
            <a:r>
              <a:rPr lang="ko-KR" altLang="en-US" sz="3200" dirty="0"/>
              <a:t>크롤링할 </a:t>
            </a:r>
            <a:r>
              <a:rPr lang="en-US" altLang="ko-KR" sz="3200" dirty="0"/>
              <a:t>URL</a:t>
            </a:r>
            <a:r>
              <a:rPr lang="ko-KR" altLang="en-US" sz="3200" dirty="0"/>
              <a:t> 탐색하기</a:t>
            </a:r>
            <a:r>
              <a:rPr lang="ko-KR" altLang="en-US" sz="2400" dirty="0"/>
              <a:t>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549443-5E13-1212-5949-88A4EA662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0" b="2751"/>
          <a:stretch/>
        </p:blipFill>
        <p:spPr bwMode="auto">
          <a:xfrm>
            <a:off x="899592" y="924843"/>
            <a:ext cx="7416824" cy="57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51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325751"/>
            <a:ext cx="8928992" cy="79695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▶ 아래는 프로젝트 진행에 사용한 전체 코드입니다</a:t>
            </a:r>
            <a:r>
              <a:rPr lang="en-US" altLang="ko-KR" sz="2800" dirty="0"/>
              <a:t>. </a:t>
            </a:r>
            <a:r>
              <a:rPr lang="en-US" altLang="ko-KR" sz="2400" dirty="0"/>
              <a:t>◀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8987399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▶ 아래는 코드를 해석한 내용입니다</a:t>
            </a:r>
            <a:r>
              <a:rPr lang="en-US" altLang="ko-KR" sz="3600" dirty="0"/>
              <a:t>. ◀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281779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크롤링한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 해석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52" y="6042995"/>
            <a:ext cx="8579296" cy="680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40" y="1192113"/>
            <a:ext cx="8410575" cy="4829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577</Words>
  <Application>Microsoft Office PowerPoint</Application>
  <PresentationFormat>화면 슬라이드 쇼(4:3)</PresentationFormat>
  <Paragraphs>90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바탕체</vt:lpstr>
      <vt:lpstr>Arial</vt:lpstr>
      <vt:lpstr>Roboto</vt:lpstr>
      <vt:lpstr>Office 테마</vt:lpstr>
      <vt:lpstr>이디야 커피 웹사이트 정적 웹페이지 크롤링 프로젝트</vt:lpstr>
      <vt:lpstr> ▶ 인원별 역할 배정 ◀</vt:lpstr>
      <vt:lpstr>▶ 커피 브랜드와 크롤링 방식 선정 이유 ◀</vt:lpstr>
      <vt:lpstr>▶ 프로젝트 진행 과정 요약 ◀</vt:lpstr>
      <vt:lpstr>▶ 크롤링할 URL 탐색하기◀</vt:lpstr>
      <vt:lpstr>▶ 크롤링할 URL 탐색하기◀</vt:lpstr>
      <vt:lpstr>▶ 아래는 프로젝트 진행에 사용한 전체 코드입니다. ◀</vt:lpstr>
      <vt:lpstr>▶ 아래는 코드를 해석한 내용입니다. ◀</vt:lpstr>
      <vt:lpstr>크롤링한 html 문서 해석 (1)</vt:lpstr>
      <vt:lpstr>크롤링한 html 문서 해석 (1)</vt:lpstr>
      <vt:lpstr>크롤링한 html 문서 해석 (2)</vt:lpstr>
      <vt:lpstr>크롤링한 html 문서 해석 (3)</vt:lpstr>
      <vt:lpstr>크롤링한 html 문서 해석 (4)</vt:lpstr>
      <vt:lpstr>크롤링한 html 문서 해석 (5)</vt:lpstr>
      <vt:lpstr>크롤링한 html 문서 해석 (6)</vt:lpstr>
      <vt:lpstr>크롤링한 html 문서 해석 (6)</vt:lpstr>
      <vt:lpstr>▶ 크롤링 결과 활용 방안1 ◀</vt:lpstr>
      <vt:lpstr>▶ 크롤링 결과 활용 방안2 ◀</vt:lpstr>
      <vt:lpstr>프로젝트를 진행하면서 느낀점</vt:lpstr>
      <vt:lpstr>프로젝트를 진행하면서 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이디야 커피 웹사이트 정적 웹페이지 크롤링 프로젝트</dc:title>
  <dc:creator>Windows 사용자</dc:creator>
  <cp:lastModifiedBy>이은우</cp:lastModifiedBy>
  <cp:revision>26</cp:revision>
  <dcterms:created xsi:type="dcterms:W3CDTF">2024-06-13T06:04:22Z</dcterms:created>
  <dcterms:modified xsi:type="dcterms:W3CDTF">2024-06-14T05:24:13Z</dcterms:modified>
</cp:coreProperties>
</file>