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9900-235B-4CEB-9C29-BECE94593636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79A5-C78F-4B85-A4F7-09938FBE50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4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29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B99BD-C90B-440C-BA60-42B09F6BF9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31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7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4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97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5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7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4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9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85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F8A5-4D74-4B9C-ABCC-590864A2E09C}" type="datetimeFigureOut">
              <a:rPr lang="es-ES" smtClean="0"/>
              <a:t>07/02/2016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5EEF-1D52-4134-9674-5762BCF04D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3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marciel@Hot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hyperlink" Target="https://es.linkedin.com/pub/david-marciel/1b/805/8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4"/>
          <p:cNvSpPr txBox="1"/>
          <p:nvPr/>
        </p:nvSpPr>
        <p:spPr>
          <a:xfrm>
            <a:off x="2063552" y="2060849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>
                <a:latin typeface="Myriad Pro" pitchFamily="34" charset="0"/>
              </a:rPr>
              <a:t>Entrophy</a:t>
            </a:r>
          </a:p>
        </p:txBody>
      </p:sp>
      <p:sp>
        <p:nvSpPr>
          <p:cNvPr id="3" name="CaixaDeTexto 5"/>
          <p:cNvSpPr txBox="1"/>
          <p:nvPr/>
        </p:nvSpPr>
        <p:spPr>
          <a:xfrm>
            <a:off x="7364580" y="530120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Dekar" pitchFamily="50" charset="0"/>
              </a:rPr>
              <a:t>David Marciel Pariente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03513" y="5578207"/>
            <a:ext cx="294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Dekar" pitchFamily="50" charset="0"/>
              </a:rPr>
              <a:t>30/1/2016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74568"/>
            <a:ext cx="9144000" cy="31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-31" r="57238" b="29837"/>
          <a:stretch/>
        </p:blipFill>
        <p:spPr>
          <a:xfrm>
            <a:off x="6668642" y="1872381"/>
            <a:ext cx="3257996" cy="262657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663953" y="260437"/>
            <a:ext cx="499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BUSINESS </a:t>
            </a:r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APPLICATIONS</a:t>
            </a:r>
            <a:endParaRPr lang="pt-P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9" y="71985"/>
            <a:ext cx="3521726" cy="264353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365" y="1589805"/>
            <a:ext cx="2646685" cy="198245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73947" y="6248683"/>
            <a:ext cx="847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It</a:t>
            </a:r>
            <a:r>
              <a:rPr lang="es-ES" dirty="0" smtClean="0"/>
              <a:t> can be </a:t>
            </a:r>
            <a:r>
              <a:rPr lang="es-ES" dirty="0" err="1" smtClean="0"/>
              <a:t>used</a:t>
            </a:r>
            <a:r>
              <a:rPr lang="es-ES" dirty="0" smtClean="0"/>
              <a:t> in cash machines, </a:t>
            </a:r>
            <a:r>
              <a:rPr lang="es-ES" dirty="0" err="1" smtClean="0"/>
              <a:t>dataphones</a:t>
            </a:r>
            <a:r>
              <a:rPr lang="es-ES" dirty="0" smtClean="0"/>
              <a:t>, </a:t>
            </a:r>
            <a:r>
              <a:rPr lang="es-ES" dirty="0" err="1" smtClean="0"/>
              <a:t>mobile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and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haptic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48161" y="301773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Nowadays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no </a:t>
            </a:r>
            <a:r>
              <a:rPr lang="es-ES" dirty="0" err="1" smtClean="0"/>
              <a:t>competitor</a:t>
            </a:r>
            <a:r>
              <a:rPr lang="es-ES" dirty="0" smtClean="0"/>
              <a:t> </a:t>
            </a:r>
            <a:r>
              <a:rPr lang="es-ES" dirty="0" err="1" smtClean="0"/>
              <a:t>products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endParaRPr lang="es-ES" dirty="0" smtClean="0"/>
          </a:p>
          <a:p>
            <a:pPr algn="ctr"/>
            <a:r>
              <a:rPr lang="es-ES" b="1" dirty="0" err="1" smtClean="0"/>
              <a:t>Entrophy</a:t>
            </a:r>
            <a:r>
              <a:rPr lang="es-ES" b="1" dirty="0" smtClean="0"/>
              <a:t> </a:t>
            </a:r>
            <a:r>
              <a:rPr lang="es-ES" b="1" dirty="0" err="1" smtClean="0"/>
              <a:t>advantages</a:t>
            </a:r>
            <a:r>
              <a:rPr lang="es-ES" b="1" dirty="0" smtClean="0"/>
              <a:t>. </a:t>
            </a:r>
            <a:endParaRPr lang="es-ES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3697"/>
          <a:stretch/>
        </p:blipFill>
        <p:spPr>
          <a:xfrm>
            <a:off x="685259" y="3872901"/>
            <a:ext cx="2425161" cy="215854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247685" y="4193005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prevents</a:t>
            </a:r>
            <a:r>
              <a:rPr lang="es-ES" dirty="0" smtClean="0"/>
              <a:t> “</a:t>
            </a:r>
            <a:r>
              <a:rPr lang="es-ES" dirty="0" err="1" smtClean="0"/>
              <a:t>Shoulder</a:t>
            </a:r>
            <a:r>
              <a:rPr lang="es-ES" dirty="0" smtClean="0"/>
              <a:t> </a:t>
            </a:r>
            <a:r>
              <a:rPr lang="es-ES" dirty="0" err="1" smtClean="0"/>
              <a:t>surfing</a:t>
            </a:r>
            <a:r>
              <a:rPr lang="es-ES" dirty="0" smtClean="0"/>
              <a:t>”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/>
              <a:t>It</a:t>
            </a:r>
            <a:r>
              <a:rPr lang="es-ES" b="1" dirty="0" smtClean="0"/>
              <a:t> </a:t>
            </a:r>
            <a:r>
              <a:rPr lang="es-ES" b="1" dirty="0" err="1" smtClean="0"/>
              <a:t>prevents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insecurity</a:t>
            </a:r>
            <a:r>
              <a:rPr lang="es-ES" b="1" dirty="0" smtClean="0"/>
              <a:t> of </a:t>
            </a:r>
            <a:r>
              <a:rPr lang="es-ES" b="1" dirty="0" err="1" smtClean="0"/>
              <a:t>been</a:t>
            </a:r>
            <a:r>
              <a:rPr lang="es-ES" b="1" dirty="0" smtClean="0"/>
              <a:t> </a:t>
            </a:r>
            <a:r>
              <a:rPr lang="es-ES" b="1" dirty="0" err="1" smtClean="0"/>
              <a:t>recorded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offers</a:t>
            </a:r>
            <a:r>
              <a:rPr lang="es-ES" dirty="0" smtClean="0"/>
              <a:t> human-server </a:t>
            </a:r>
            <a:r>
              <a:rPr lang="es-ES" dirty="0" err="1" smtClean="0"/>
              <a:t>instead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r>
              <a:rPr lang="es-ES" dirty="0" smtClean="0"/>
              <a:t>-server </a:t>
            </a:r>
            <a:r>
              <a:rPr lang="es-ES" dirty="0" err="1"/>
              <a:t>encryption</a:t>
            </a:r>
            <a:r>
              <a:rPr lang="es-ES" dirty="0"/>
              <a:t>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reveal</a:t>
            </a:r>
            <a:r>
              <a:rPr lang="es-ES" dirty="0" smtClean="0"/>
              <a:t> </a:t>
            </a:r>
            <a:r>
              <a:rPr lang="es-ES" dirty="0" err="1" smtClean="0"/>
              <a:t>passwords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makes</a:t>
            </a:r>
            <a:r>
              <a:rPr lang="es-ES" dirty="0" smtClean="0"/>
              <a:t> imposible to </a:t>
            </a: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previous</a:t>
            </a:r>
            <a:r>
              <a:rPr lang="es-ES" dirty="0" smtClean="0"/>
              <a:t> </a:t>
            </a:r>
            <a:r>
              <a:rPr lang="es-ES" dirty="0" err="1" smtClean="0"/>
              <a:t>observations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 smtClean="0"/>
              <a:t>Clients</a:t>
            </a:r>
            <a:r>
              <a:rPr lang="es-ES" b="1" dirty="0" smtClean="0"/>
              <a:t> </a:t>
            </a:r>
            <a:r>
              <a:rPr lang="es-ES" b="1" dirty="0" err="1" smtClean="0"/>
              <a:t>won’t</a:t>
            </a:r>
            <a:r>
              <a:rPr lang="es-ES" b="1" dirty="0" smtClean="0"/>
              <a:t> </a:t>
            </a:r>
            <a:r>
              <a:rPr lang="es-ES" b="1" dirty="0" err="1" smtClean="0"/>
              <a:t>feel</a:t>
            </a:r>
            <a:r>
              <a:rPr lang="es-ES" b="1" dirty="0" smtClean="0"/>
              <a:t> </a:t>
            </a:r>
            <a:r>
              <a:rPr lang="es-ES" b="1" dirty="0" err="1" smtClean="0"/>
              <a:t>unsafe</a:t>
            </a:r>
            <a:r>
              <a:rPr lang="es-ES" b="1" dirty="0" smtClean="0"/>
              <a:t> </a:t>
            </a:r>
            <a:r>
              <a:rPr lang="es-ES" b="1" dirty="0" err="1" smtClean="0"/>
              <a:t>anymore</a:t>
            </a:r>
            <a:endParaRPr lang="es-ES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221189" y="1004678"/>
            <a:ext cx="928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I</a:t>
            </a:r>
            <a:r>
              <a:rPr lang="es-ES" sz="2000" b="1" dirty="0" err="1" smtClean="0"/>
              <a:t>ncrease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your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perceived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security</a:t>
            </a:r>
            <a:r>
              <a:rPr lang="es-ES" sz="2000" b="1" dirty="0" smtClean="0"/>
              <a:t> </a:t>
            </a:r>
            <a:r>
              <a:rPr lang="es-ES" sz="2000" dirty="0" err="1" smtClean="0"/>
              <a:t>while</a:t>
            </a:r>
            <a:r>
              <a:rPr lang="es-ES" sz="2000" dirty="0" smtClean="0"/>
              <a:t> </a:t>
            </a:r>
            <a:r>
              <a:rPr lang="es-ES" sz="2000" b="1" dirty="0" err="1" smtClean="0"/>
              <a:t>increasing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your</a:t>
            </a:r>
            <a:r>
              <a:rPr lang="es-ES" sz="2000" b="1" dirty="0" smtClean="0"/>
              <a:t> real </a:t>
            </a:r>
            <a:r>
              <a:rPr lang="es-ES" sz="2000" b="1" dirty="0" err="1" smtClean="0"/>
              <a:t>security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372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616281" y="260437"/>
            <a:ext cx="204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CONTACT</a:t>
            </a:r>
            <a:endParaRPr lang="pt-P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902612" y="4535597"/>
            <a:ext cx="605319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i="1" dirty="0">
                <a:latin typeface="Calibri" charset="0"/>
              </a:rPr>
              <a:t>David Marciel Pariente</a:t>
            </a:r>
          </a:p>
          <a:p>
            <a:pPr algn="ctr"/>
            <a:r>
              <a:rPr lang="es-ES" i="1" dirty="0" err="1">
                <a:latin typeface="Calibri" charset="0"/>
              </a:rPr>
              <a:t>Tlf</a:t>
            </a:r>
            <a:r>
              <a:rPr lang="es-ES" i="1" dirty="0">
                <a:latin typeface="Calibri" charset="0"/>
              </a:rPr>
              <a:t>: 616980969</a:t>
            </a:r>
          </a:p>
          <a:p>
            <a:pPr algn="ctr"/>
            <a:r>
              <a:rPr lang="es-ES" i="1" dirty="0" smtClean="0">
                <a:latin typeface="Calibri" charset="0"/>
                <a:hlinkClick r:id="rId3"/>
              </a:rPr>
              <a:t>davidmarciel@hotmail.com</a:t>
            </a:r>
            <a:endParaRPr lang="es-ES" i="1" dirty="0">
              <a:latin typeface="Calibri" charset="0"/>
            </a:endParaRPr>
          </a:p>
          <a:p>
            <a:pPr algn="ctr">
              <a:lnSpc>
                <a:spcPct val="150000"/>
              </a:lnSpc>
            </a:pPr>
            <a:r>
              <a:rPr lang="en-GB" u="sng" dirty="0">
                <a:hlinkClick r:id="rId4"/>
              </a:rPr>
              <a:t>https://es.linkedin.com/pub/david-marciel/1b/805/803</a:t>
            </a:r>
            <a:endParaRPr lang="es-ES" i="1" dirty="0">
              <a:latin typeface="Calibri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4" y="2204865"/>
            <a:ext cx="1883748" cy="21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7" y="2020611"/>
            <a:ext cx="3960440" cy="2227748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096000" y="260437"/>
            <a:ext cx="45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PROBLEM</a:t>
            </a:r>
            <a:endParaRPr lang="pt-P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980728"/>
            <a:ext cx="5112568" cy="28758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27345" y="428390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 many threats made easy get your </a:t>
            </a:r>
            <a:r>
              <a:rPr lang="en-US" dirty="0" smtClean="0"/>
              <a:t>password while </a:t>
            </a:r>
            <a:r>
              <a:rPr lang="en-US" dirty="0" smtClean="0"/>
              <a:t>typing </a:t>
            </a:r>
            <a:r>
              <a:rPr lang="en-US" dirty="0" smtClean="0"/>
              <a:t>it.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416498" y="5517232"/>
            <a:ext cx="524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 to </a:t>
            </a:r>
            <a:r>
              <a:rPr lang="es-ES" dirty="0" err="1" smtClean="0"/>
              <a:t>find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personal </a:t>
            </a:r>
            <a:r>
              <a:rPr lang="es-ES" dirty="0" err="1" smtClean="0"/>
              <a:t>passwords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fixed</a:t>
            </a:r>
            <a:r>
              <a:rPr lang="es-ES" dirty="0" smtClean="0"/>
              <a:t> position of </a:t>
            </a:r>
            <a:r>
              <a:rPr lang="es-ES" dirty="0" err="1" smtClean="0"/>
              <a:t>characters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screen</a:t>
            </a:r>
            <a:r>
              <a:rPr lang="es-ES" dirty="0" smtClean="0"/>
              <a:t>/</a:t>
            </a:r>
            <a:r>
              <a:rPr lang="es-ES" dirty="0" err="1" smtClean="0"/>
              <a:t>keyboard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0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PRODUCT </a:t>
            </a:r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| ACTUAL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29" y="1628801"/>
            <a:ext cx="2858886" cy="192498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052984" y="3787342"/>
            <a:ext cx="7271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uses her credit card in a cash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thief (Bob) has placed a camera and a card reader </a:t>
            </a:r>
            <a:r>
              <a:rPr lang="en-US" dirty="0" smtClean="0"/>
              <a:t>at the </a:t>
            </a:r>
            <a:r>
              <a:rPr lang="en-US" dirty="0"/>
              <a:t>cash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Alice uses her </a:t>
            </a:r>
            <a:r>
              <a:rPr lang="en-US" dirty="0" smtClean="0"/>
              <a:t>password, </a:t>
            </a:r>
            <a:r>
              <a:rPr lang="en-US" dirty="0"/>
              <a:t>the camera will record </a:t>
            </a:r>
            <a:r>
              <a:rPr lang="en-US" dirty="0" smtClean="0"/>
              <a:t>it. The </a:t>
            </a:r>
            <a:r>
              <a:rPr lang="en-US" dirty="0"/>
              <a:t>same will happen with her credit card, so Bob will know her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that </a:t>
            </a:r>
            <a:r>
              <a:rPr lang="en-US" dirty="0" smtClean="0"/>
              <a:t>moment on </a:t>
            </a:r>
            <a:r>
              <a:rPr lang="en-US" dirty="0"/>
              <a:t>Bob </a:t>
            </a:r>
            <a:r>
              <a:rPr lang="en-US" dirty="0" smtClean="0"/>
              <a:t>could </a:t>
            </a:r>
            <a:r>
              <a:rPr lang="en-US" dirty="0"/>
              <a:t>use her credentials as he wants.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knows the situation can happen and she feels unsafe.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87536"/>
            <a:ext cx="3521726" cy="264353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r="13697"/>
          <a:stretch/>
        </p:blipFill>
        <p:spPr>
          <a:xfrm>
            <a:off x="8112225" y="972530"/>
            <a:ext cx="2425161" cy="21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PRODUCT </a:t>
            </a:r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| ACTUAL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32391"/>
            <a:ext cx="3303811" cy="3303811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135561" y="3734285"/>
            <a:ext cx="7271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uses her mobile phone/computer and connects to her bank </a:t>
            </a:r>
            <a:r>
              <a:rPr lang="en-US" dirty="0" smtClean="0"/>
              <a:t>account</a:t>
            </a:r>
            <a:r>
              <a:rPr lang="en-US" dirty="0" smtClean="0"/>
              <a:t>. She writes</a:t>
            </a:r>
            <a:r>
              <a:rPr lang="en-US" dirty="0" smtClean="0"/>
              <a:t> </a:t>
            </a:r>
            <a:r>
              <a:rPr lang="en-US" dirty="0"/>
              <a:t>her password while Bob is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takes advantage of the situation and spies her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Bob takes control of Alice account.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1" y="1340769"/>
            <a:ext cx="2646685" cy="198245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016399" y="5271389"/>
            <a:ext cx="95230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Alice uses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Dataphone</a:t>
            </a:r>
            <a:r>
              <a:rPr lang="es-ES" dirty="0" smtClean="0"/>
              <a:t> at </a:t>
            </a:r>
            <a:r>
              <a:rPr lang="es-ES" dirty="0" err="1" smtClean="0"/>
              <a:t>Bob’s</a:t>
            </a:r>
            <a:r>
              <a:rPr lang="es-ES" dirty="0" smtClean="0"/>
              <a:t> shop.</a:t>
            </a:r>
            <a:endParaRPr lang="es-ES" dirty="0"/>
          </a:p>
          <a:p>
            <a:pPr>
              <a:spcBef>
                <a:spcPts val="1200"/>
              </a:spcBef>
            </a:pPr>
            <a:r>
              <a:rPr lang="es-ES" dirty="0" smtClean="0"/>
              <a:t>And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happens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crypt</a:t>
            </a:r>
            <a:r>
              <a:rPr lang="es-ES" dirty="0" smtClean="0"/>
              <a:t> </a:t>
            </a:r>
            <a:r>
              <a:rPr lang="es-ES" dirty="0" err="1" smtClean="0"/>
              <a:t>passwords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to a server.</a:t>
            </a:r>
            <a:endParaRPr lang="es-ES" dirty="0"/>
          </a:p>
          <a:p>
            <a:pPr>
              <a:spcBef>
                <a:spcPts val="1200"/>
              </a:spcBef>
            </a:pP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first</a:t>
            </a:r>
            <a:r>
              <a:rPr lang="es-ES" b="1" dirty="0" smtClean="0"/>
              <a:t> </a:t>
            </a:r>
            <a:r>
              <a:rPr lang="es-ES" b="1" dirty="0" err="1" smtClean="0"/>
              <a:t>node</a:t>
            </a:r>
            <a:r>
              <a:rPr lang="es-ES" b="1" dirty="0" smtClean="0"/>
              <a:t> (</a:t>
            </a:r>
            <a:r>
              <a:rPr lang="es-ES" b="1" dirty="0" err="1" smtClean="0"/>
              <a:t>dataphone</a:t>
            </a:r>
            <a:r>
              <a:rPr lang="es-ES" b="1" dirty="0" smtClean="0"/>
              <a:t>/</a:t>
            </a:r>
            <a:r>
              <a:rPr lang="es-ES" b="1" dirty="0" err="1" smtClean="0"/>
              <a:t>mobile</a:t>
            </a:r>
            <a:r>
              <a:rPr lang="es-ES" b="1" dirty="0" smtClean="0"/>
              <a:t> </a:t>
            </a:r>
            <a:r>
              <a:rPr lang="es-ES" b="1" dirty="0" err="1" smtClean="0"/>
              <a:t>phone</a:t>
            </a:r>
            <a:r>
              <a:rPr lang="es-ES" b="1" dirty="0" smtClean="0"/>
              <a:t>) </a:t>
            </a:r>
            <a:r>
              <a:rPr lang="es-ES" b="1" dirty="0" err="1" smtClean="0"/>
              <a:t>always</a:t>
            </a:r>
            <a:r>
              <a:rPr lang="es-ES" b="1" dirty="0" smtClean="0"/>
              <a:t> </a:t>
            </a:r>
            <a:r>
              <a:rPr lang="es-ES" b="1" dirty="0" err="1" smtClean="0"/>
              <a:t>gets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information</a:t>
            </a:r>
            <a:r>
              <a:rPr lang="es-ES" b="1" dirty="0" smtClean="0"/>
              <a:t> </a:t>
            </a:r>
            <a:r>
              <a:rPr lang="es-ES" b="1" dirty="0" err="1" smtClean="0"/>
              <a:t>unencrypted</a:t>
            </a:r>
            <a:r>
              <a:rPr lang="es-ES" b="1" dirty="0" smtClean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7048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PRODUCT </a:t>
            </a:r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| ENTROPHY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4" y="260437"/>
            <a:ext cx="1524942" cy="271100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42681" y="6016824"/>
            <a:ext cx="880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passwords</a:t>
            </a:r>
            <a:r>
              <a:rPr lang="es-ES" dirty="0" smtClean="0"/>
              <a:t> </a:t>
            </a:r>
            <a:r>
              <a:rPr lang="es-ES" dirty="0" smtClean="0"/>
              <a:t>(in </a:t>
            </a:r>
            <a:r>
              <a:rPr lang="es-ES" dirty="0" err="1" smtClean="0"/>
              <a:t>addition</a:t>
            </a:r>
            <a:r>
              <a:rPr lang="es-ES" dirty="0" smtClean="0"/>
              <a:t> to </a:t>
            </a:r>
            <a:r>
              <a:rPr lang="es-ES" dirty="0" err="1" smtClean="0"/>
              <a:t>our</a:t>
            </a:r>
            <a:r>
              <a:rPr lang="es-ES" dirty="0" smtClean="0"/>
              <a:t> real </a:t>
            </a:r>
            <a:r>
              <a:rPr lang="es-ES" dirty="0" err="1" smtClean="0"/>
              <a:t>one</a:t>
            </a:r>
            <a:r>
              <a:rPr lang="es-ES" dirty="0" smtClean="0"/>
              <a:t>).</a:t>
            </a:r>
            <a:endParaRPr lang="es-ES" dirty="0"/>
          </a:p>
          <a:p>
            <a:r>
              <a:rPr lang="es-ES" b="1" dirty="0" err="1" smtClean="0"/>
              <a:t>Observers</a:t>
            </a:r>
            <a:r>
              <a:rPr lang="es-ES" b="1" dirty="0" smtClean="0"/>
              <a:t> (</a:t>
            </a:r>
            <a:r>
              <a:rPr lang="es-ES" b="1" dirty="0" err="1" smtClean="0"/>
              <a:t>people</a:t>
            </a:r>
            <a:r>
              <a:rPr lang="es-ES" b="1" dirty="0" smtClean="0"/>
              <a:t>, hackers and cameras) </a:t>
            </a:r>
            <a:r>
              <a:rPr lang="es-ES" b="1" dirty="0" err="1" smtClean="0"/>
              <a:t>aren´t</a:t>
            </a:r>
            <a:r>
              <a:rPr lang="es-ES" b="1" dirty="0" smtClean="0"/>
              <a:t> </a:t>
            </a:r>
            <a:r>
              <a:rPr lang="es-ES" b="1" dirty="0" err="1" smtClean="0"/>
              <a:t>able</a:t>
            </a:r>
            <a:r>
              <a:rPr lang="es-ES" b="1" dirty="0" smtClean="0"/>
              <a:t> to </a:t>
            </a:r>
            <a:r>
              <a:rPr lang="es-ES" b="1" dirty="0" err="1" smtClean="0"/>
              <a:t>know</a:t>
            </a:r>
            <a:r>
              <a:rPr lang="es-ES" b="1" dirty="0" smtClean="0"/>
              <a:t> </a:t>
            </a:r>
            <a:r>
              <a:rPr lang="es-ES" b="1" dirty="0" err="1" smtClean="0"/>
              <a:t>which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right</a:t>
            </a:r>
            <a:r>
              <a:rPr lang="es-ES" b="1" dirty="0"/>
              <a:t> </a:t>
            </a:r>
            <a:r>
              <a:rPr lang="es-ES" b="1" dirty="0" err="1" smtClean="0"/>
              <a:t>one</a:t>
            </a:r>
            <a:r>
              <a:rPr lang="es-ES" b="1" dirty="0" smtClean="0"/>
              <a:t>.</a:t>
            </a: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414361" y="389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193007" y="359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525954" y="124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08" y="207357"/>
            <a:ext cx="1753530" cy="31173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40" y="828264"/>
            <a:ext cx="3072528" cy="546227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58946" y="3344063"/>
            <a:ext cx="811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Sorted information is shown in the screen (image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touching the screen, the</a:t>
            </a:r>
            <a:r>
              <a:rPr lang="en-US" dirty="0" smtClean="0"/>
              <a:t> </a:t>
            </a:r>
            <a:r>
              <a:rPr lang="en-US" dirty="0"/>
              <a:t>letters start to shuffle (image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</a:t>
            </a:r>
            <a:r>
              <a:rPr lang="en-US" dirty="0" smtClean="0"/>
              <a:t>you have </a:t>
            </a:r>
            <a:r>
              <a:rPr lang="en-US" dirty="0" smtClean="0"/>
              <a:t>to </a:t>
            </a:r>
            <a:r>
              <a:rPr lang="en-US" b="1" dirty="0"/>
              <a:t>press </a:t>
            </a:r>
            <a:r>
              <a:rPr lang="en-US" b="1" dirty="0" smtClean="0"/>
              <a:t>on your </a:t>
            </a:r>
            <a:r>
              <a:rPr lang="en-US" b="1" dirty="0"/>
              <a:t>password </a:t>
            </a:r>
            <a:r>
              <a:rPr lang="en-US" b="1" dirty="0" smtClean="0"/>
              <a:t>letters. </a:t>
            </a:r>
            <a:r>
              <a:rPr lang="en-US" dirty="0" smtClean="0"/>
              <a:t>For example, </a:t>
            </a:r>
            <a:r>
              <a:rPr lang="en-US" dirty="0"/>
              <a:t>if our first password letter is a yellow “S” </a:t>
            </a:r>
            <a:r>
              <a:rPr lang="en-US" dirty="0" smtClean="0"/>
              <a:t>you </a:t>
            </a:r>
            <a:r>
              <a:rPr lang="en-US" dirty="0"/>
              <a:t>would press </a:t>
            </a:r>
            <a:r>
              <a:rPr lang="en-US" dirty="0" smtClean="0"/>
              <a:t>near </a:t>
            </a:r>
            <a:r>
              <a:rPr lang="en-US" dirty="0"/>
              <a:t>to the yellow “S”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letter close to the place we have pressed is a </a:t>
            </a:r>
            <a:r>
              <a:rPr lang="en-US" b="1" dirty="0"/>
              <a:t>solution candidate  </a:t>
            </a:r>
            <a:r>
              <a:rPr lang="en-US" dirty="0"/>
              <a:t>(image 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each candidate collection contains the solution letter for it’s </a:t>
            </a:r>
            <a:r>
              <a:rPr lang="en-US" dirty="0" smtClean="0"/>
              <a:t>position, the </a:t>
            </a:r>
            <a:r>
              <a:rPr lang="en-US" dirty="0"/>
              <a:t>user gets authorization.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32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93" y="231254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86794" y="284334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PRODUCT </a:t>
            </a:r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| ENTROPHY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824967" y="1015430"/>
            <a:ext cx="436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 </a:t>
            </a:r>
            <a:r>
              <a:rPr lang="es-ES" sz="1600" dirty="0" err="1" smtClean="0"/>
              <a:t>System</a:t>
            </a:r>
            <a:r>
              <a:rPr lang="es-ES" sz="1600" dirty="0" smtClean="0"/>
              <a:t> </a:t>
            </a:r>
            <a:r>
              <a:rPr lang="es-ES" sz="1600" dirty="0" err="1" smtClean="0"/>
              <a:t>gets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following</a:t>
            </a:r>
            <a:r>
              <a:rPr lang="es-ES" sz="1600" dirty="0" smtClean="0"/>
              <a:t> </a:t>
            </a:r>
            <a:r>
              <a:rPr lang="es-ES" sz="1600" dirty="0" err="1" smtClean="0"/>
              <a:t>information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3125" y="360438"/>
            <a:ext cx="211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1 </a:t>
            </a:r>
            <a:r>
              <a:rPr lang="es-ES" sz="1600" dirty="0" err="1" smtClean="0"/>
              <a:t>Choose</a:t>
            </a:r>
            <a:r>
              <a:rPr lang="es-ES" sz="1600" dirty="0" smtClean="0"/>
              <a:t> </a:t>
            </a:r>
            <a:r>
              <a:rPr lang="es-ES" sz="1600" dirty="0" err="1" smtClean="0"/>
              <a:t>your</a:t>
            </a:r>
            <a:r>
              <a:rPr lang="es-ES" sz="1600" dirty="0" smtClean="0"/>
              <a:t> </a:t>
            </a:r>
            <a:r>
              <a:rPr lang="es-ES" sz="1600" dirty="0" err="1" smtClean="0"/>
              <a:t>password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321631" y="6153933"/>
            <a:ext cx="1788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5 </a:t>
            </a:r>
            <a:r>
              <a:rPr lang="es-ES" sz="1600" dirty="0" err="1" smtClean="0"/>
              <a:t>System</a:t>
            </a:r>
            <a:r>
              <a:rPr lang="es-ES" sz="1600" dirty="0" smtClean="0"/>
              <a:t> response:</a:t>
            </a:r>
            <a:endParaRPr lang="es-ES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" t="8537" r="44560" b="69921"/>
          <a:stretch/>
        </p:blipFill>
        <p:spPr>
          <a:xfrm>
            <a:off x="9715500" y="5429250"/>
            <a:ext cx="1795181" cy="130661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19"/>
          <a:stretch/>
        </p:blipFill>
        <p:spPr>
          <a:xfrm>
            <a:off x="8830942" y="1586302"/>
            <a:ext cx="2603539" cy="355384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40596" r="50145" b="50083"/>
          <a:stretch/>
        </p:blipFill>
        <p:spPr>
          <a:xfrm>
            <a:off x="2069818" y="171145"/>
            <a:ext cx="1832481" cy="85948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46" y="1656367"/>
            <a:ext cx="2633755" cy="468223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3" y="1656368"/>
            <a:ext cx="2633755" cy="4682231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12789" y="1287036"/>
            <a:ext cx="30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2 </a:t>
            </a:r>
            <a:r>
              <a:rPr lang="es-ES" sz="1600" dirty="0" err="1" smtClean="0"/>
              <a:t>Program</a:t>
            </a:r>
            <a:r>
              <a:rPr lang="es-ES" sz="1600" dirty="0" smtClean="0"/>
              <a:t> </a:t>
            </a:r>
            <a:r>
              <a:rPr lang="es-ES" sz="1600" dirty="0" err="1" smtClean="0"/>
              <a:t>shuffles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letters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37902" y="1287036"/>
            <a:ext cx="455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3 </a:t>
            </a:r>
            <a:r>
              <a:rPr lang="es-ES" sz="1600" dirty="0" err="1" smtClean="0"/>
              <a:t>Press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you</a:t>
            </a:r>
            <a:r>
              <a:rPr lang="es-ES" sz="1600" dirty="0" smtClean="0"/>
              <a:t> </a:t>
            </a:r>
            <a:r>
              <a:rPr lang="es-ES" sz="1600" dirty="0" err="1" smtClean="0"/>
              <a:t>password</a:t>
            </a:r>
            <a:r>
              <a:rPr lang="es-ES" sz="1600" dirty="0" smtClean="0"/>
              <a:t> </a:t>
            </a:r>
            <a:r>
              <a:rPr lang="es-ES" sz="1600" dirty="0" err="1" smtClean="0"/>
              <a:t>letters</a:t>
            </a:r>
            <a:r>
              <a:rPr lang="es-ES" sz="1600" dirty="0" smtClean="0"/>
              <a:t> (in </a:t>
            </a:r>
            <a:r>
              <a:rPr lang="es-ES" sz="1600" dirty="0" err="1" smtClean="0"/>
              <a:t>order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4676775" y="2152649"/>
            <a:ext cx="4371975" cy="10800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067175" y="2152649"/>
            <a:ext cx="5358765" cy="162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4171952" y="2191937"/>
            <a:ext cx="5612128" cy="50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781550" y="2152649"/>
            <a:ext cx="5351161" cy="22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4676775" y="2206649"/>
            <a:ext cx="5829300" cy="322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PRODUCT </a:t>
            </a:r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| ENTROPHY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59" y="260437"/>
            <a:ext cx="1504365" cy="267442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10659" y="5975872"/>
            <a:ext cx="896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 err="1" smtClean="0"/>
              <a:t>Attackers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don’t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see</a:t>
            </a:r>
            <a:r>
              <a:rPr lang="es-ES" sz="2000" b="1" dirty="0" smtClean="0"/>
              <a:t> a single </a:t>
            </a:r>
            <a:r>
              <a:rPr lang="es-ES" sz="2000" b="1" dirty="0" err="1" smtClean="0"/>
              <a:t>password</a:t>
            </a:r>
            <a:endParaRPr lang="es-ES" sz="2000" b="1" dirty="0" smtClean="0"/>
          </a:p>
          <a:p>
            <a:pPr algn="r"/>
            <a:r>
              <a:rPr lang="es-ES" sz="2000" b="1" dirty="0" err="1" smtClean="0"/>
              <a:t>But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just</a:t>
            </a:r>
            <a:r>
              <a:rPr lang="es-ES" sz="2000" b="1" dirty="0" smtClean="0"/>
              <a:t> a single </a:t>
            </a:r>
            <a:r>
              <a:rPr lang="es-ES" sz="2000" b="1" dirty="0" err="1" smtClean="0"/>
              <a:t>one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is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valid</a:t>
            </a:r>
            <a:endParaRPr lang="es-ES" sz="20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50760" y="3199626"/>
            <a:ext cx="713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Example</a:t>
            </a:r>
            <a:r>
              <a:rPr lang="es-ES" dirty="0" smtClean="0"/>
              <a:t>: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Alice uses </a:t>
            </a:r>
            <a:r>
              <a:rPr lang="es-ES" dirty="0" err="1" smtClean="0"/>
              <a:t>her</a:t>
            </a:r>
            <a:r>
              <a:rPr lang="es-ES" dirty="0" smtClean="0"/>
              <a:t> </a:t>
            </a:r>
            <a:r>
              <a:rPr lang="es-ES" dirty="0" err="1" smtClean="0"/>
              <a:t>credit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in a cash machine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smtClean="0"/>
              <a:t>cash machine Bob has placed a camera and a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reader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When</a:t>
            </a:r>
            <a:r>
              <a:rPr lang="es-ES" dirty="0" smtClean="0"/>
              <a:t> Alice uses </a:t>
            </a:r>
            <a:r>
              <a:rPr lang="es-ES" dirty="0" err="1" smtClean="0"/>
              <a:t>the</a:t>
            </a:r>
            <a:r>
              <a:rPr lang="es-ES" dirty="0" smtClean="0"/>
              <a:t> cash machine Bob </a:t>
            </a:r>
            <a:r>
              <a:rPr lang="es-ES" dirty="0" err="1" smtClean="0"/>
              <a:t>gets</a:t>
            </a:r>
            <a:r>
              <a:rPr lang="es-ES" dirty="0" smtClean="0"/>
              <a:t> </a:t>
            </a:r>
            <a:r>
              <a:rPr lang="es-ES" dirty="0" err="1" smtClean="0"/>
              <a:t>her</a:t>
            </a:r>
            <a:r>
              <a:rPr lang="es-ES" dirty="0" smtClean="0"/>
              <a:t> </a:t>
            </a:r>
            <a:r>
              <a:rPr lang="es-ES" dirty="0" err="1" smtClean="0"/>
              <a:t>password</a:t>
            </a:r>
            <a:r>
              <a:rPr lang="es-ES" dirty="0" smtClean="0"/>
              <a:t> and </a:t>
            </a:r>
            <a:r>
              <a:rPr lang="es-ES" dirty="0" err="1" smtClean="0"/>
              <a:t>her</a:t>
            </a:r>
            <a:r>
              <a:rPr lang="es-ES" dirty="0" smtClean="0"/>
              <a:t> </a:t>
            </a:r>
            <a:r>
              <a:rPr lang="es-ES" dirty="0" err="1" smtClean="0"/>
              <a:t>credit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Bob </a:t>
            </a:r>
            <a:r>
              <a:rPr lang="es-ES" dirty="0" err="1" smtClean="0"/>
              <a:t>will</a:t>
            </a:r>
            <a:r>
              <a:rPr lang="es-ES" dirty="0" smtClean="0"/>
              <a:t> try to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Alice’s</a:t>
            </a:r>
            <a:r>
              <a:rPr lang="es-ES" dirty="0" smtClean="0"/>
              <a:t> </a:t>
            </a:r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b="1" dirty="0"/>
              <a:t>h</a:t>
            </a:r>
            <a:r>
              <a:rPr lang="es-ES" b="1" dirty="0" smtClean="0"/>
              <a:t>e </a:t>
            </a:r>
            <a:r>
              <a:rPr lang="es-ES" b="1" dirty="0" err="1" smtClean="0"/>
              <a:t>wont</a:t>
            </a:r>
            <a:r>
              <a:rPr lang="es-ES" b="1" dirty="0" smtClean="0"/>
              <a:t> </a:t>
            </a:r>
            <a:r>
              <a:rPr lang="es-ES" b="1" dirty="0" err="1" smtClean="0"/>
              <a:t>know</a:t>
            </a:r>
            <a:r>
              <a:rPr lang="es-ES" b="1" dirty="0" smtClean="0"/>
              <a:t> </a:t>
            </a:r>
            <a:r>
              <a:rPr lang="es-ES" b="1" dirty="0" err="1" smtClean="0"/>
              <a:t>wich</a:t>
            </a:r>
            <a:r>
              <a:rPr lang="es-ES" b="1" dirty="0" smtClean="0"/>
              <a:t> </a:t>
            </a:r>
            <a:r>
              <a:rPr lang="es-ES" b="1" dirty="0" err="1" smtClean="0"/>
              <a:t>one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  <a:r>
              <a:rPr lang="es-ES" dirty="0" smtClean="0"/>
              <a:t>(14*5*13*10*11 </a:t>
            </a:r>
            <a:r>
              <a:rPr lang="es-ES" dirty="0"/>
              <a:t>= 100.100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combinations</a:t>
            </a:r>
            <a:r>
              <a:rPr lang="es-ES" dirty="0" smtClean="0"/>
              <a:t>)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Bob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Alice’s</a:t>
            </a:r>
            <a:r>
              <a:rPr lang="es-ES" dirty="0" smtClean="0"/>
              <a:t> </a:t>
            </a:r>
            <a:r>
              <a:rPr lang="es-ES" dirty="0" err="1" smtClean="0"/>
              <a:t>password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Alice </a:t>
            </a:r>
            <a:r>
              <a:rPr lang="es-ES" b="1" dirty="0" err="1" smtClean="0"/>
              <a:t>knows</a:t>
            </a:r>
            <a:r>
              <a:rPr lang="es-ES" b="1" dirty="0" smtClean="0"/>
              <a:t> </a:t>
            </a:r>
            <a:r>
              <a:rPr lang="es-ES" b="1" dirty="0" err="1" smtClean="0"/>
              <a:t>it</a:t>
            </a:r>
            <a:r>
              <a:rPr lang="es-ES" b="1" dirty="0" smtClean="0"/>
              <a:t> and </a:t>
            </a:r>
            <a:r>
              <a:rPr lang="es-ES" b="1" dirty="0" err="1" smtClean="0"/>
              <a:t>she</a:t>
            </a:r>
            <a:r>
              <a:rPr lang="es-ES" b="1" dirty="0" smtClean="0"/>
              <a:t> </a:t>
            </a:r>
            <a:r>
              <a:rPr lang="es-ES" b="1" dirty="0" err="1" smtClean="0"/>
              <a:t>feels</a:t>
            </a:r>
            <a:r>
              <a:rPr lang="es-ES" b="1" dirty="0" smtClean="0"/>
              <a:t> </a:t>
            </a:r>
            <a:r>
              <a:rPr lang="es-ES" b="1" dirty="0" err="1" smtClean="0"/>
              <a:t>safe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94" y="858437"/>
            <a:ext cx="2770916" cy="4926072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8544272" y="4581129"/>
            <a:ext cx="282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Candidate</a:t>
            </a:r>
            <a:r>
              <a:rPr lang="es-ES" dirty="0" smtClean="0"/>
              <a:t> </a:t>
            </a:r>
            <a:r>
              <a:rPr lang="es-ES" dirty="0" err="1" smtClean="0"/>
              <a:t>letters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position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61" y="184196"/>
            <a:ext cx="1633947" cy="29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ENTROPHY | </a:t>
            </a:r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TECNOLOGY</a:t>
            </a:r>
            <a:endParaRPr lang="pt-P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1833" y="491269"/>
            <a:ext cx="546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Entrophy</a:t>
            </a:r>
            <a:r>
              <a:rPr lang="es-ES" dirty="0"/>
              <a:t> </a:t>
            </a:r>
            <a:r>
              <a:rPr lang="en-US" dirty="0"/>
              <a:t>prevents outside </a:t>
            </a:r>
            <a:r>
              <a:rPr lang="en-US" dirty="0" smtClean="0"/>
              <a:t>observers from finding </a:t>
            </a:r>
            <a:r>
              <a:rPr lang="en-US" dirty="0"/>
              <a:t>out our password</a:t>
            </a:r>
            <a:r>
              <a:rPr lang="en-US" dirty="0" smtClean="0"/>
              <a:t>.</a:t>
            </a:r>
          </a:p>
          <a:p>
            <a:endParaRPr lang="es-ES" dirty="0"/>
          </a:p>
          <a:p>
            <a:r>
              <a:rPr lang="en-US" dirty="0"/>
              <a:t>Even if someone observes Alice writing her password and gets all the information </a:t>
            </a:r>
            <a:r>
              <a:rPr lang="en-US" dirty="0"/>
              <a:t>(by </a:t>
            </a:r>
            <a:r>
              <a:rPr lang="en-US" dirty="0" smtClean="0"/>
              <a:t>recording her</a:t>
            </a:r>
            <a:r>
              <a:rPr lang="en-US" dirty="0" smtClean="0"/>
              <a:t>, hacking her information </a:t>
            </a:r>
            <a:r>
              <a:rPr lang="en-US" dirty="0"/>
              <a:t>or </a:t>
            </a:r>
            <a:r>
              <a:rPr lang="en-US" dirty="0" smtClean="0"/>
              <a:t>modifying </a:t>
            </a:r>
            <a:r>
              <a:rPr lang="en-US" dirty="0"/>
              <a:t>the </a:t>
            </a:r>
            <a:r>
              <a:rPr lang="en-US" dirty="0" err="1"/>
              <a:t>dataphone</a:t>
            </a:r>
            <a:r>
              <a:rPr lang="en-US" dirty="0"/>
              <a:t>) </a:t>
            </a:r>
            <a:r>
              <a:rPr lang="en-US" dirty="0" smtClean="0"/>
              <a:t>her </a:t>
            </a:r>
            <a:r>
              <a:rPr lang="en-US" dirty="0"/>
              <a:t>password would </a:t>
            </a:r>
            <a:r>
              <a:rPr lang="en-US" dirty="0" smtClean="0"/>
              <a:t>remain safe and the observer would have no </a:t>
            </a:r>
            <a:r>
              <a:rPr lang="en-US" dirty="0"/>
              <a:t>chance </a:t>
            </a:r>
            <a:r>
              <a:rPr lang="en-US" dirty="0" smtClean="0"/>
              <a:t>observe again the same keystrokes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5" r="30556" b="18842"/>
          <a:stretch/>
        </p:blipFill>
        <p:spPr>
          <a:xfrm>
            <a:off x="7248128" y="982539"/>
            <a:ext cx="2592288" cy="4202791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H="1">
            <a:off x="8040216" y="1567582"/>
            <a:ext cx="630282" cy="186141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7896200" y="1412776"/>
            <a:ext cx="144016" cy="201622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8" y="4581128"/>
            <a:ext cx="5347475" cy="178523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995056" y="3036401"/>
            <a:ext cx="473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/>
              <a:t>Encryption</a:t>
            </a:r>
            <a:r>
              <a:rPr lang="es-ES" b="1" dirty="0" smtClean="0"/>
              <a:t> </a:t>
            </a:r>
            <a:r>
              <a:rPr lang="es-ES" b="1" dirty="0" err="1" smtClean="0"/>
              <a:t>happens</a:t>
            </a:r>
            <a:r>
              <a:rPr lang="es-ES" b="1" dirty="0" smtClean="0"/>
              <a:t> in </a:t>
            </a:r>
            <a:r>
              <a:rPr lang="es-ES" b="1" dirty="0" err="1" smtClean="0"/>
              <a:t>the</a:t>
            </a:r>
            <a:r>
              <a:rPr lang="es-ES" b="1" dirty="0" smtClean="0"/>
              <a:t> head of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err="1" smtClean="0"/>
              <a:t>Preventing</a:t>
            </a:r>
            <a:r>
              <a:rPr lang="es-ES" b="1" dirty="0" smtClean="0"/>
              <a:t> </a:t>
            </a:r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theft</a:t>
            </a:r>
            <a:endParaRPr lang="es-ES" dirty="0" smtClean="0"/>
          </a:p>
          <a:p>
            <a:r>
              <a:rPr lang="es-ES" b="1" dirty="0" err="1"/>
              <a:t>e</a:t>
            </a:r>
            <a:r>
              <a:rPr lang="es-ES" b="1" dirty="0" err="1" smtClean="0"/>
              <a:t>ven</a:t>
            </a:r>
            <a:r>
              <a:rPr lang="es-ES" b="1" dirty="0" smtClean="0"/>
              <a:t> </a:t>
            </a:r>
            <a:r>
              <a:rPr lang="es-ES" b="1" dirty="0" err="1" smtClean="0"/>
              <a:t>if</a:t>
            </a:r>
            <a:r>
              <a:rPr lang="es-ES" b="1" dirty="0" smtClean="0"/>
              <a:t> </a:t>
            </a:r>
            <a:r>
              <a:rPr lang="es-ES" b="1" dirty="0" err="1" smtClean="0"/>
              <a:t>we</a:t>
            </a:r>
            <a:r>
              <a:rPr lang="es-ES" b="1" dirty="0" smtClean="0"/>
              <a:t> are </a:t>
            </a:r>
            <a:r>
              <a:rPr lang="es-ES" b="1" dirty="0" err="1" smtClean="0"/>
              <a:t>hacked</a:t>
            </a:r>
            <a:r>
              <a:rPr lang="es-ES" b="1" dirty="0" smtClean="0"/>
              <a:t> </a:t>
            </a:r>
            <a:r>
              <a:rPr lang="es-ES" b="1" dirty="0" err="1" smtClean="0"/>
              <a:t>or</a:t>
            </a:r>
            <a:r>
              <a:rPr lang="es-ES" b="1" dirty="0" smtClean="0"/>
              <a:t> </a:t>
            </a:r>
            <a:r>
              <a:rPr lang="es-ES" b="1" dirty="0" err="1" smtClean="0"/>
              <a:t>recorded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4142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08" y="207357"/>
            <a:ext cx="4762500" cy="5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929209" y="260437"/>
            <a:ext cx="473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dirty="0">
                <a:solidFill>
                  <a:schemeClr val="bg1"/>
                </a:solidFill>
                <a:latin typeface="Myriad Pro" pitchFamily="34" charset="0"/>
              </a:rPr>
              <a:t>ENTROPHY | </a:t>
            </a:r>
            <a:r>
              <a:rPr lang="pt-PT" sz="2400" dirty="0" smtClean="0">
                <a:solidFill>
                  <a:schemeClr val="bg1"/>
                </a:solidFill>
                <a:latin typeface="Myriad Pro" pitchFamily="34" charset="0"/>
              </a:rPr>
              <a:t>TECNOLOGY</a:t>
            </a:r>
            <a:endParaRPr lang="pt-P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30891" y="1155768"/>
            <a:ext cx="68896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b="1" dirty="0" smtClean="0"/>
              <a:t>full </a:t>
            </a:r>
            <a:r>
              <a:rPr lang="es-ES" b="1" dirty="0" err="1" smtClean="0"/>
              <a:t>customizable</a:t>
            </a:r>
            <a:r>
              <a:rPr lang="es-ES" dirty="0" smtClean="0"/>
              <a:t>,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alphabets</a:t>
            </a:r>
            <a:r>
              <a:rPr lang="es-ES" dirty="0" smtClean="0"/>
              <a:t>, </a:t>
            </a:r>
            <a:r>
              <a:rPr lang="es-ES" dirty="0" err="1" smtClean="0"/>
              <a:t>colors</a:t>
            </a:r>
            <a:r>
              <a:rPr lang="es-ES" dirty="0" smtClean="0"/>
              <a:t>, </a:t>
            </a:r>
            <a:r>
              <a:rPr lang="es-ES" dirty="0" err="1" smtClean="0"/>
              <a:t>fonts</a:t>
            </a:r>
            <a:r>
              <a:rPr lang="es-ES" dirty="0" smtClean="0"/>
              <a:t>, </a:t>
            </a:r>
            <a:r>
              <a:rPr lang="es-ES" dirty="0" err="1" smtClean="0"/>
              <a:t>waiting</a:t>
            </a:r>
            <a:r>
              <a:rPr lang="es-ES" dirty="0" smtClean="0"/>
              <a:t> times, </a:t>
            </a:r>
            <a:r>
              <a:rPr lang="es-ES" dirty="0" err="1" smtClean="0"/>
              <a:t>letters</a:t>
            </a:r>
            <a:r>
              <a:rPr lang="es-ES" dirty="0" smtClean="0"/>
              <a:t> </a:t>
            </a:r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password</a:t>
            </a:r>
            <a:r>
              <a:rPr lang="es-ES" dirty="0" smtClean="0"/>
              <a:t>…</a:t>
            </a:r>
          </a:p>
          <a:p>
            <a:r>
              <a:rPr lang="es-ES" b="1" dirty="0" err="1" smtClean="0"/>
              <a:t>Everything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as </a:t>
            </a:r>
            <a:r>
              <a:rPr lang="es-ES" b="1" dirty="0" err="1" smtClean="0"/>
              <a:t>customer</a:t>
            </a:r>
            <a:r>
              <a:rPr lang="es-ES" b="1" dirty="0" smtClean="0"/>
              <a:t> </a:t>
            </a:r>
            <a:r>
              <a:rPr lang="es-ES" b="1" dirty="0" err="1" smtClean="0"/>
              <a:t>preferences</a:t>
            </a:r>
            <a:r>
              <a:rPr lang="es-ES" b="1" dirty="0" smtClean="0"/>
              <a:t>.</a:t>
            </a:r>
            <a:endParaRPr lang="es-ES" b="1" dirty="0"/>
          </a:p>
          <a:p>
            <a:endParaRPr lang="es-ES" dirty="0"/>
          </a:p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r>
              <a:rPr lang="es-ES" dirty="0" smtClean="0"/>
              <a:t> (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presentation</a:t>
            </a:r>
            <a:r>
              <a:rPr lang="es-ES" dirty="0" smtClean="0"/>
              <a:t>) </a:t>
            </a:r>
            <a:r>
              <a:rPr lang="es-ES" dirty="0" err="1" smtClean="0"/>
              <a:t>contains</a:t>
            </a:r>
            <a:r>
              <a:rPr lang="es-ES" dirty="0" smtClean="0"/>
              <a:t> 378 </a:t>
            </a:r>
            <a:r>
              <a:rPr lang="es-ES" dirty="0" err="1" smtClean="0"/>
              <a:t>letters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average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candidate</a:t>
            </a:r>
            <a:r>
              <a:rPr lang="es-ES" dirty="0" smtClean="0"/>
              <a:t> </a:t>
            </a:r>
            <a:r>
              <a:rPr lang="es-ES" dirty="0" err="1" smtClean="0"/>
              <a:t>letters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11.77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b="1" dirty="0" smtClean="0"/>
              <a:t>more </a:t>
            </a:r>
            <a:r>
              <a:rPr lang="es-ES" b="1" dirty="0" err="1" smtClean="0"/>
              <a:t>than</a:t>
            </a:r>
            <a:r>
              <a:rPr lang="es-ES" b="1" dirty="0" smtClean="0"/>
              <a:t> 34.000.000 </a:t>
            </a:r>
            <a:r>
              <a:rPr lang="es-ES" dirty="0" smtClean="0"/>
              <a:t>total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combinations</a:t>
            </a:r>
            <a:r>
              <a:rPr lang="es-ES" dirty="0" smtClean="0"/>
              <a:t>, and in case </a:t>
            </a:r>
            <a:r>
              <a:rPr lang="es-ES" dirty="0" err="1" smtClean="0"/>
              <a:t>you</a:t>
            </a:r>
            <a:r>
              <a:rPr lang="es-ES" dirty="0" smtClean="0"/>
              <a:t> are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spied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possible</a:t>
            </a:r>
            <a:r>
              <a:rPr lang="es-ES" dirty="0" smtClean="0"/>
              <a:t> </a:t>
            </a:r>
            <a:r>
              <a:rPr lang="es-ES" dirty="0" err="1" smtClean="0"/>
              <a:t>combinations</a:t>
            </a:r>
            <a:r>
              <a:rPr lang="es-ES" dirty="0" smtClean="0"/>
              <a:t> </a:t>
            </a:r>
            <a:r>
              <a:rPr lang="es-ES" b="1" dirty="0" smtClean="0"/>
              <a:t>(</a:t>
            </a:r>
            <a:r>
              <a:rPr lang="es-ES" b="1" dirty="0" err="1" smtClean="0"/>
              <a:t>around</a:t>
            </a:r>
            <a:r>
              <a:rPr lang="es-ES" b="1" dirty="0" smtClean="0"/>
              <a:t> 100.000)</a:t>
            </a:r>
            <a:endParaRPr lang="es-ES" b="1" dirty="0"/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Even</a:t>
            </a:r>
            <a:r>
              <a:rPr lang="es-ES" b="1" dirty="0" smtClean="0"/>
              <a:t> </a:t>
            </a:r>
            <a:r>
              <a:rPr lang="es-ES" b="1" dirty="0" err="1" smtClean="0"/>
              <a:t>when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communication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</a:t>
            </a:r>
            <a:r>
              <a:rPr lang="es-ES" b="1" dirty="0" err="1" smtClean="0"/>
              <a:t>known</a:t>
            </a:r>
            <a:r>
              <a:rPr lang="es-ES" b="1" dirty="0" smtClean="0"/>
              <a:t> </a:t>
            </a:r>
            <a:r>
              <a:rPr lang="es-ES" b="1" dirty="0" err="1" smtClean="0"/>
              <a:t>brute</a:t>
            </a:r>
            <a:r>
              <a:rPr lang="es-ES" b="1" dirty="0" smtClean="0"/>
              <a:t> forcé </a:t>
            </a:r>
            <a:r>
              <a:rPr lang="es-ES" b="1" dirty="0" err="1" smtClean="0"/>
              <a:t>attacks</a:t>
            </a:r>
            <a:r>
              <a:rPr lang="es-ES" b="1" dirty="0" smtClean="0"/>
              <a:t> are inviables.</a:t>
            </a:r>
            <a:endParaRPr lang="es-ES" b="1" dirty="0"/>
          </a:p>
          <a:p>
            <a:pPr algn="ctr"/>
            <a:endParaRPr lang="es-ES" b="1" dirty="0"/>
          </a:p>
          <a:p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58" y="1052737"/>
            <a:ext cx="2770916" cy="4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744</Words>
  <Application>Microsoft Office PowerPoint</Application>
  <PresentationFormat>Panorámica</PresentationFormat>
  <Paragraphs>86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Dekar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marciel</dc:creator>
  <cp:lastModifiedBy>Rubén Marciel Pariente</cp:lastModifiedBy>
  <cp:revision>33</cp:revision>
  <dcterms:created xsi:type="dcterms:W3CDTF">2016-01-31T17:50:40Z</dcterms:created>
  <dcterms:modified xsi:type="dcterms:W3CDTF">2016-02-07T04:44:08Z</dcterms:modified>
</cp:coreProperties>
</file>