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6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D070-C634-47F8-9B11-922A2A08019D}" type="datetimeFigureOut">
              <a:rPr lang="es-MX" smtClean="0"/>
              <a:t>18/04/2020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48C3E-D651-477C-BF1F-A52075326E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143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D070-C634-47F8-9B11-922A2A08019D}" type="datetimeFigureOut">
              <a:rPr lang="es-MX" smtClean="0"/>
              <a:t>18/04/2020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48C3E-D651-477C-BF1F-A52075326E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001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D070-C634-47F8-9B11-922A2A08019D}" type="datetimeFigureOut">
              <a:rPr lang="es-MX" smtClean="0"/>
              <a:t>18/04/2020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48C3E-D651-477C-BF1F-A52075326E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8710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D070-C634-47F8-9B11-922A2A08019D}" type="datetimeFigureOut">
              <a:rPr lang="es-MX" smtClean="0"/>
              <a:t>18/04/2020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48C3E-D651-477C-BF1F-A52075326E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1435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D070-C634-47F8-9B11-922A2A08019D}" type="datetimeFigureOut">
              <a:rPr lang="es-MX" smtClean="0"/>
              <a:t>18/04/2020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48C3E-D651-477C-BF1F-A52075326E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0910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D070-C634-47F8-9B11-922A2A08019D}" type="datetimeFigureOut">
              <a:rPr lang="es-MX" smtClean="0"/>
              <a:t>18/04/2020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48C3E-D651-477C-BF1F-A52075326E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285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D070-C634-47F8-9B11-922A2A08019D}" type="datetimeFigureOut">
              <a:rPr lang="es-MX" smtClean="0"/>
              <a:t>18/04/2020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48C3E-D651-477C-BF1F-A52075326E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107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D070-C634-47F8-9B11-922A2A08019D}" type="datetimeFigureOut">
              <a:rPr lang="es-MX" smtClean="0"/>
              <a:t>18/04/2020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48C3E-D651-477C-BF1F-A52075326E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7147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D070-C634-47F8-9B11-922A2A08019D}" type="datetimeFigureOut">
              <a:rPr lang="es-MX" smtClean="0"/>
              <a:t>18/04/2020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48C3E-D651-477C-BF1F-A52075326E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480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D070-C634-47F8-9B11-922A2A08019D}" type="datetimeFigureOut">
              <a:rPr lang="es-MX" smtClean="0"/>
              <a:t>18/04/2020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48C3E-D651-477C-BF1F-A52075326E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00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D070-C634-47F8-9B11-922A2A08019D}" type="datetimeFigureOut">
              <a:rPr lang="es-MX" smtClean="0"/>
              <a:t>18/04/2020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48C3E-D651-477C-BF1F-A52075326E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424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CD070-C634-47F8-9B11-922A2A08019D}" type="datetimeFigureOut">
              <a:rPr lang="es-MX" smtClean="0"/>
              <a:t>18/04/2020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48C3E-D651-477C-BF1F-A52075326E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760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528633" y="4486472"/>
            <a:ext cx="7839952" cy="207446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CXP</a:t>
            </a:r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128025" y="1981239"/>
            <a:ext cx="2741947" cy="4579693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CXC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233638" y="262555"/>
            <a:ext cx="2636333" cy="1538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Saldos </a:t>
            </a:r>
            <a:r>
              <a:rPr lang="es-MX" dirty="0" err="1" smtClean="0"/>
              <a:t>Ban</a:t>
            </a:r>
            <a:endParaRPr lang="es-MX" dirty="0"/>
          </a:p>
        </p:txBody>
      </p:sp>
      <p:cxnSp>
        <p:nvCxnSpPr>
          <p:cNvPr id="8" name="Conector recto 7"/>
          <p:cNvCxnSpPr/>
          <p:nvPr/>
        </p:nvCxnSpPr>
        <p:spPr>
          <a:xfrm>
            <a:off x="3445303" y="835521"/>
            <a:ext cx="21524" cy="300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3348448" y="3805198"/>
            <a:ext cx="6596928" cy="31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3556978" y="3263693"/>
            <a:ext cx="729106" cy="504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Elipse 12"/>
          <p:cNvSpPr/>
          <p:nvPr/>
        </p:nvSpPr>
        <p:spPr>
          <a:xfrm>
            <a:off x="5163589" y="3576983"/>
            <a:ext cx="301328" cy="2053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Elipse 13"/>
          <p:cNvSpPr/>
          <p:nvPr/>
        </p:nvSpPr>
        <p:spPr>
          <a:xfrm>
            <a:off x="5160913" y="3104778"/>
            <a:ext cx="304004" cy="1983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Elipse 14"/>
          <p:cNvSpPr/>
          <p:nvPr/>
        </p:nvSpPr>
        <p:spPr>
          <a:xfrm>
            <a:off x="8432275" y="3564309"/>
            <a:ext cx="301328" cy="2053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Forma libre 15"/>
          <p:cNvSpPr/>
          <p:nvPr/>
        </p:nvSpPr>
        <p:spPr>
          <a:xfrm>
            <a:off x="3758299" y="1369633"/>
            <a:ext cx="6736830" cy="2181385"/>
          </a:xfrm>
          <a:custGeom>
            <a:avLst/>
            <a:gdLst>
              <a:gd name="connsiteX0" fmla="*/ 0 w 8543499"/>
              <a:gd name="connsiteY0" fmla="*/ 0 h 2673305"/>
              <a:gd name="connsiteX1" fmla="*/ 1473959 w 8543499"/>
              <a:gd name="connsiteY1" fmla="*/ 682388 h 2673305"/>
              <a:gd name="connsiteX2" fmla="*/ 2265529 w 8543499"/>
              <a:gd name="connsiteY2" fmla="*/ 1542197 h 2673305"/>
              <a:gd name="connsiteX3" fmla="*/ 2920621 w 8543499"/>
              <a:gd name="connsiteY3" fmla="*/ 2647666 h 2673305"/>
              <a:gd name="connsiteX4" fmla="*/ 3807726 w 8543499"/>
              <a:gd name="connsiteY4" fmla="*/ 2238233 h 2673305"/>
              <a:gd name="connsiteX5" fmla="*/ 4462818 w 8543499"/>
              <a:gd name="connsiteY5" fmla="*/ 1310185 h 2673305"/>
              <a:gd name="connsiteX6" fmla="*/ 5827594 w 8543499"/>
              <a:gd name="connsiteY6" fmla="*/ 2019869 h 2673305"/>
              <a:gd name="connsiteX7" fmla="*/ 6687403 w 8543499"/>
              <a:gd name="connsiteY7" fmla="*/ 1637731 h 2673305"/>
              <a:gd name="connsiteX8" fmla="*/ 7383439 w 8543499"/>
              <a:gd name="connsiteY8" fmla="*/ 846161 h 2673305"/>
              <a:gd name="connsiteX9" fmla="*/ 8270544 w 8543499"/>
              <a:gd name="connsiteY9" fmla="*/ 1624084 h 2673305"/>
              <a:gd name="connsiteX10" fmla="*/ 8543499 w 8543499"/>
              <a:gd name="connsiteY10" fmla="*/ 1719618 h 2673305"/>
              <a:gd name="connsiteX0" fmla="*/ 0 w 8543499"/>
              <a:gd name="connsiteY0" fmla="*/ 0 h 2673305"/>
              <a:gd name="connsiteX1" fmla="*/ 1897040 w 8543499"/>
              <a:gd name="connsiteY1" fmla="*/ 204716 h 2673305"/>
              <a:gd name="connsiteX2" fmla="*/ 2265529 w 8543499"/>
              <a:gd name="connsiteY2" fmla="*/ 1542197 h 2673305"/>
              <a:gd name="connsiteX3" fmla="*/ 2920621 w 8543499"/>
              <a:gd name="connsiteY3" fmla="*/ 2647666 h 2673305"/>
              <a:gd name="connsiteX4" fmla="*/ 3807726 w 8543499"/>
              <a:gd name="connsiteY4" fmla="*/ 2238233 h 2673305"/>
              <a:gd name="connsiteX5" fmla="*/ 4462818 w 8543499"/>
              <a:gd name="connsiteY5" fmla="*/ 1310185 h 2673305"/>
              <a:gd name="connsiteX6" fmla="*/ 5827594 w 8543499"/>
              <a:gd name="connsiteY6" fmla="*/ 2019869 h 2673305"/>
              <a:gd name="connsiteX7" fmla="*/ 6687403 w 8543499"/>
              <a:gd name="connsiteY7" fmla="*/ 1637731 h 2673305"/>
              <a:gd name="connsiteX8" fmla="*/ 7383439 w 8543499"/>
              <a:gd name="connsiteY8" fmla="*/ 846161 h 2673305"/>
              <a:gd name="connsiteX9" fmla="*/ 8270544 w 8543499"/>
              <a:gd name="connsiteY9" fmla="*/ 1624084 h 2673305"/>
              <a:gd name="connsiteX10" fmla="*/ 8543499 w 8543499"/>
              <a:gd name="connsiteY10" fmla="*/ 1719618 h 2673305"/>
              <a:gd name="connsiteX0" fmla="*/ 0 w 8543499"/>
              <a:gd name="connsiteY0" fmla="*/ 0 h 3084363"/>
              <a:gd name="connsiteX1" fmla="*/ 1897040 w 8543499"/>
              <a:gd name="connsiteY1" fmla="*/ 204716 h 3084363"/>
              <a:gd name="connsiteX2" fmla="*/ 2265529 w 8543499"/>
              <a:gd name="connsiteY2" fmla="*/ 1542197 h 3084363"/>
              <a:gd name="connsiteX3" fmla="*/ 2292824 w 8543499"/>
              <a:gd name="connsiteY3" fmla="*/ 3070747 h 3084363"/>
              <a:gd name="connsiteX4" fmla="*/ 3807726 w 8543499"/>
              <a:gd name="connsiteY4" fmla="*/ 2238233 h 3084363"/>
              <a:gd name="connsiteX5" fmla="*/ 4462818 w 8543499"/>
              <a:gd name="connsiteY5" fmla="*/ 1310185 h 3084363"/>
              <a:gd name="connsiteX6" fmla="*/ 5827594 w 8543499"/>
              <a:gd name="connsiteY6" fmla="*/ 2019869 h 3084363"/>
              <a:gd name="connsiteX7" fmla="*/ 6687403 w 8543499"/>
              <a:gd name="connsiteY7" fmla="*/ 1637731 h 3084363"/>
              <a:gd name="connsiteX8" fmla="*/ 7383439 w 8543499"/>
              <a:gd name="connsiteY8" fmla="*/ 846161 h 3084363"/>
              <a:gd name="connsiteX9" fmla="*/ 8270544 w 8543499"/>
              <a:gd name="connsiteY9" fmla="*/ 1624084 h 3084363"/>
              <a:gd name="connsiteX10" fmla="*/ 8543499 w 8543499"/>
              <a:gd name="connsiteY10" fmla="*/ 1719618 h 3084363"/>
              <a:gd name="connsiteX0" fmla="*/ 0 w 8543499"/>
              <a:gd name="connsiteY0" fmla="*/ 0 h 3246265"/>
              <a:gd name="connsiteX1" fmla="*/ 1897040 w 8543499"/>
              <a:gd name="connsiteY1" fmla="*/ 204716 h 3246265"/>
              <a:gd name="connsiteX2" fmla="*/ 2265529 w 8543499"/>
              <a:gd name="connsiteY2" fmla="*/ 1542197 h 3246265"/>
              <a:gd name="connsiteX3" fmla="*/ 2292824 w 8543499"/>
              <a:gd name="connsiteY3" fmla="*/ 3070747 h 3246265"/>
              <a:gd name="connsiteX4" fmla="*/ 3807726 w 8543499"/>
              <a:gd name="connsiteY4" fmla="*/ 3016155 h 3246265"/>
              <a:gd name="connsiteX5" fmla="*/ 4462818 w 8543499"/>
              <a:gd name="connsiteY5" fmla="*/ 1310185 h 3246265"/>
              <a:gd name="connsiteX6" fmla="*/ 5827594 w 8543499"/>
              <a:gd name="connsiteY6" fmla="*/ 2019869 h 3246265"/>
              <a:gd name="connsiteX7" fmla="*/ 6687403 w 8543499"/>
              <a:gd name="connsiteY7" fmla="*/ 1637731 h 3246265"/>
              <a:gd name="connsiteX8" fmla="*/ 7383439 w 8543499"/>
              <a:gd name="connsiteY8" fmla="*/ 846161 h 3246265"/>
              <a:gd name="connsiteX9" fmla="*/ 8270544 w 8543499"/>
              <a:gd name="connsiteY9" fmla="*/ 1624084 h 3246265"/>
              <a:gd name="connsiteX10" fmla="*/ 8543499 w 8543499"/>
              <a:gd name="connsiteY10" fmla="*/ 1719618 h 3246265"/>
              <a:gd name="connsiteX0" fmla="*/ 0 w 8543499"/>
              <a:gd name="connsiteY0" fmla="*/ 0 h 3244666"/>
              <a:gd name="connsiteX1" fmla="*/ 1897040 w 8543499"/>
              <a:gd name="connsiteY1" fmla="*/ 204716 h 3244666"/>
              <a:gd name="connsiteX2" fmla="*/ 2265529 w 8543499"/>
              <a:gd name="connsiteY2" fmla="*/ 1542197 h 3244666"/>
              <a:gd name="connsiteX3" fmla="*/ 2292824 w 8543499"/>
              <a:gd name="connsiteY3" fmla="*/ 3070747 h 3244666"/>
              <a:gd name="connsiteX4" fmla="*/ 3807726 w 8543499"/>
              <a:gd name="connsiteY4" fmla="*/ 3016155 h 3244666"/>
              <a:gd name="connsiteX5" fmla="*/ 4339988 w 8543499"/>
              <a:gd name="connsiteY5" fmla="*/ 1337481 h 3244666"/>
              <a:gd name="connsiteX6" fmla="*/ 5827594 w 8543499"/>
              <a:gd name="connsiteY6" fmla="*/ 2019869 h 3244666"/>
              <a:gd name="connsiteX7" fmla="*/ 6687403 w 8543499"/>
              <a:gd name="connsiteY7" fmla="*/ 1637731 h 3244666"/>
              <a:gd name="connsiteX8" fmla="*/ 7383439 w 8543499"/>
              <a:gd name="connsiteY8" fmla="*/ 846161 h 3244666"/>
              <a:gd name="connsiteX9" fmla="*/ 8270544 w 8543499"/>
              <a:gd name="connsiteY9" fmla="*/ 1624084 h 3244666"/>
              <a:gd name="connsiteX10" fmla="*/ 8543499 w 8543499"/>
              <a:gd name="connsiteY10" fmla="*/ 1719618 h 3244666"/>
              <a:gd name="connsiteX0" fmla="*/ 0 w 8543499"/>
              <a:gd name="connsiteY0" fmla="*/ 0 h 4867863"/>
              <a:gd name="connsiteX1" fmla="*/ 1897040 w 8543499"/>
              <a:gd name="connsiteY1" fmla="*/ 204716 h 4867863"/>
              <a:gd name="connsiteX2" fmla="*/ 2265529 w 8543499"/>
              <a:gd name="connsiteY2" fmla="*/ 1542197 h 4867863"/>
              <a:gd name="connsiteX3" fmla="*/ 2292824 w 8543499"/>
              <a:gd name="connsiteY3" fmla="*/ 3070747 h 4867863"/>
              <a:gd name="connsiteX4" fmla="*/ 3398293 w 8543499"/>
              <a:gd name="connsiteY4" fmla="*/ 4831307 h 4867863"/>
              <a:gd name="connsiteX5" fmla="*/ 4339988 w 8543499"/>
              <a:gd name="connsiteY5" fmla="*/ 1337481 h 4867863"/>
              <a:gd name="connsiteX6" fmla="*/ 5827594 w 8543499"/>
              <a:gd name="connsiteY6" fmla="*/ 2019869 h 4867863"/>
              <a:gd name="connsiteX7" fmla="*/ 6687403 w 8543499"/>
              <a:gd name="connsiteY7" fmla="*/ 1637731 h 4867863"/>
              <a:gd name="connsiteX8" fmla="*/ 7383439 w 8543499"/>
              <a:gd name="connsiteY8" fmla="*/ 846161 h 4867863"/>
              <a:gd name="connsiteX9" fmla="*/ 8270544 w 8543499"/>
              <a:gd name="connsiteY9" fmla="*/ 1624084 h 4867863"/>
              <a:gd name="connsiteX10" fmla="*/ 8543499 w 8543499"/>
              <a:gd name="connsiteY10" fmla="*/ 1719618 h 4867863"/>
              <a:gd name="connsiteX0" fmla="*/ 0 w 8543499"/>
              <a:gd name="connsiteY0" fmla="*/ 0 h 3905263"/>
              <a:gd name="connsiteX1" fmla="*/ 1897040 w 8543499"/>
              <a:gd name="connsiteY1" fmla="*/ 204716 h 3905263"/>
              <a:gd name="connsiteX2" fmla="*/ 2265529 w 8543499"/>
              <a:gd name="connsiteY2" fmla="*/ 1542197 h 3905263"/>
              <a:gd name="connsiteX3" fmla="*/ 2292824 w 8543499"/>
              <a:gd name="connsiteY3" fmla="*/ 3070747 h 3905263"/>
              <a:gd name="connsiteX4" fmla="*/ 3466532 w 8543499"/>
              <a:gd name="connsiteY4" fmla="*/ 3835021 h 3905263"/>
              <a:gd name="connsiteX5" fmla="*/ 4339988 w 8543499"/>
              <a:gd name="connsiteY5" fmla="*/ 1337481 h 3905263"/>
              <a:gd name="connsiteX6" fmla="*/ 5827594 w 8543499"/>
              <a:gd name="connsiteY6" fmla="*/ 2019869 h 3905263"/>
              <a:gd name="connsiteX7" fmla="*/ 6687403 w 8543499"/>
              <a:gd name="connsiteY7" fmla="*/ 1637731 h 3905263"/>
              <a:gd name="connsiteX8" fmla="*/ 7383439 w 8543499"/>
              <a:gd name="connsiteY8" fmla="*/ 846161 h 3905263"/>
              <a:gd name="connsiteX9" fmla="*/ 8270544 w 8543499"/>
              <a:gd name="connsiteY9" fmla="*/ 1624084 h 3905263"/>
              <a:gd name="connsiteX10" fmla="*/ 8543499 w 8543499"/>
              <a:gd name="connsiteY10" fmla="*/ 1719618 h 3905263"/>
              <a:gd name="connsiteX0" fmla="*/ 0 w 8543499"/>
              <a:gd name="connsiteY0" fmla="*/ 0 h 3905263"/>
              <a:gd name="connsiteX1" fmla="*/ 1983580 w 8543499"/>
              <a:gd name="connsiteY1" fmla="*/ 275465 h 3905263"/>
              <a:gd name="connsiteX2" fmla="*/ 2265529 w 8543499"/>
              <a:gd name="connsiteY2" fmla="*/ 1542197 h 3905263"/>
              <a:gd name="connsiteX3" fmla="*/ 2292824 w 8543499"/>
              <a:gd name="connsiteY3" fmla="*/ 3070747 h 3905263"/>
              <a:gd name="connsiteX4" fmla="*/ 3466532 w 8543499"/>
              <a:gd name="connsiteY4" fmla="*/ 3835021 h 3905263"/>
              <a:gd name="connsiteX5" fmla="*/ 4339988 w 8543499"/>
              <a:gd name="connsiteY5" fmla="*/ 1337481 h 3905263"/>
              <a:gd name="connsiteX6" fmla="*/ 5827594 w 8543499"/>
              <a:gd name="connsiteY6" fmla="*/ 2019869 h 3905263"/>
              <a:gd name="connsiteX7" fmla="*/ 6687403 w 8543499"/>
              <a:gd name="connsiteY7" fmla="*/ 1637731 h 3905263"/>
              <a:gd name="connsiteX8" fmla="*/ 7383439 w 8543499"/>
              <a:gd name="connsiteY8" fmla="*/ 846161 h 3905263"/>
              <a:gd name="connsiteX9" fmla="*/ 8270544 w 8543499"/>
              <a:gd name="connsiteY9" fmla="*/ 1624084 h 3905263"/>
              <a:gd name="connsiteX10" fmla="*/ 8543499 w 8543499"/>
              <a:gd name="connsiteY10" fmla="*/ 1719618 h 3905263"/>
              <a:gd name="connsiteX0" fmla="*/ 0 w 8543499"/>
              <a:gd name="connsiteY0" fmla="*/ 0 h 3960851"/>
              <a:gd name="connsiteX1" fmla="*/ 1983580 w 8543499"/>
              <a:gd name="connsiteY1" fmla="*/ 275465 h 3960851"/>
              <a:gd name="connsiteX2" fmla="*/ 2265529 w 8543499"/>
              <a:gd name="connsiteY2" fmla="*/ 1542197 h 3960851"/>
              <a:gd name="connsiteX3" fmla="*/ 2292824 w 8543499"/>
              <a:gd name="connsiteY3" fmla="*/ 3377329 h 3960851"/>
              <a:gd name="connsiteX4" fmla="*/ 3466532 w 8543499"/>
              <a:gd name="connsiteY4" fmla="*/ 3835021 h 3960851"/>
              <a:gd name="connsiteX5" fmla="*/ 4339988 w 8543499"/>
              <a:gd name="connsiteY5" fmla="*/ 1337481 h 3960851"/>
              <a:gd name="connsiteX6" fmla="*/ 5827594 w 8543499"/>
              <a:gd name="connsiteY6" fmla="*/ 2019869 h 3960851"/>
              <a:gd name="connsiteX7" fmla="*/ 6687403 w 8543499"/>
              <a:gd name="connsiteY7" fmla="*/ 1637731 h 3960851"/>
              <a:gd name="connsiteX8" fmla="*/ 7383439 w 8543499"/>
              <a:gd name="connsiteY8" fmla="*/ 846161 h 3960851"/>
              <a:gd name="connsiteX9" fmla="*/ 8270544 w 8543499"/>
              <a:gd name="connsiteY9" fmla="*/ 1624084 h 3960851"/>
              <a:gd name="connsiteX10" fmla="*/ 8543499 w 8543499"/>
              <a:gd name="connsiteY10" fmla="*/ 1719618 h 3960851"/>
              <a:gd name="connsiteX0" fmla="*/ 0 w 8543499"/>
              <a:gd name="connsiteY0" fmla="*/ 0 h 4724296"/>
              <a:gd name="connsiteX1" fmla="*/ 1983580 w 8543499"/>
              <a:gd name="connsiteY1" fmla="*/ 275465 h 4724296"/>
              <a:gd name="connsiteX2" fmla="*/ 2265529 w 8543499"/>
              <a:gd name="connsiteY2" fmla="*/ 1542197 h 4724296"/>
              <a:gd name="connsiteX3" fmla="*/ 2292824 w 8543499"/>
              <a:gd name="connsiteY3" fmla="*/ 3377329 h 4724296"/>
              <a:gd name="connsiteX4" fmla="*/ 3553072 w 8543499"/>
              <a:gd name="connsiteY4" fmla="*/ 4660430 h 4724296"/>
              <a:gd name="connsiteX5" fmla="*/ 4339988 w 8543499"/>
              <a:gd name="connsiteY5" fmla="*/ 1337481 h 4724296"/>
              <a:gd name="connsiteX6" fmla="*/ 5827594 w 8543499"/>
              <a:gd name="connsiteY6" fmla="*/ 2019869 h 4724296"/>
              <a:gd name="connsiteX7" fmla="*/ 6687403 w 8543499"/>
              <a:gd name="connsiteY7" fmla="*/ 1637731 h 4724296"/>
              <a:gd name="connsiteX8" fmla="*/ 7383439 w 8543499"/>
              <a:gd name="connsiteY8" fmla="*/ 846161 h 4724296"/>
              <a:gd name="connsiteX9" fmla="*/ 8270544 w 8543499"/>
              <a:gd name="connsiteY9" fmla="*/ 1624084 h 4724296"/>
              <a:gd name="connsiteX10" fmla="*/ 8543499 w 8543499"/>
              <a:gd name="connsiteY10" fmla="*/ 1719618 h 4724296"/>
              <a:gd name="connsiteX0" fmla="*/ 0 w 8543499"/>
              <a:gd name="connsiteY0" fmla="*/ 0 h 3769402"/>
              <a:gd name="connsiteX1" fmla="*/ 1983580 w 8543499"/>
              <a:gd name="connsiteY1" fmla="*/ 275465 h 3769402"/>
              <a:gd name="connsiteX2" fmla="*/ 2265529 w 8543499"/>
              <a:gd name="connsiteY2" fmla="*/ 1542197 h 3769402"/>
              <a:gd name="connsiteX3" fmla="*/ 2292824 w 8543499"/>
              <a:gd name="connsiteY3" fmla="*/ 3377329 h 3769402"/>
              <a:gd name="connsiteX4" fmla="*/ 3483841 w 8543499"/>
              <a:gd name="connsiteY4" fmla="*/ 3599189 h 3769402"/>
              <a:gd name="connsiteX5" fmla="*/ 4339988 w 8543499"/>
              <a:gd name="connsiteY5" fmla="*/ 1337481 h 3769402"/>
              <a:gd name="connsiteX6" fmla="*/ 5827594 w 8543499"/>
              <a:gd name="connsiteY6" fmla="*/ 2019869 h 3769402"/>
              <a:gd name="connsiteX7" fmla="*/ 6687403 w 8543499"/>
              <a:gd name="connsiteY7" fmla="*/ 1637731 h 3769402"/>
              <a:gd name="connsiteX8" fmla="*/ 7383439 w 8543499"/>
              <a:gd name="connsiteY8" fmla="*/ 846161 h 3769402"/>
              <a:gd name="connsiteX9" fmla="*/ 8270544 w 8543499"/>
              <a:gd name="connsiteY9" fmla="*/ 1624084 h 3769402"/>
              <a:gd name="connsiteX10" fmla="*/ 8543499 w 8543499"/>
              <a:gd name="connsiteY10" fmla="*/ 1719618 h 3769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43499" h="3769402">
                <a:moveTo>
                  <a:pt x="0" y="0"/>
                </a:moveTo>
                <a:cubicBezTo>
                  <a:pt x="548185" y="212677"/>
                  <a:pt x="1605992" y="18432"/>
                  <a:pt x="1983580" y="275465"/>
                </a:cubicBezTo>
                <a:cubicBezTo>
                  <a:pt x="2361168" y="532498"/>
                  <a:pt x="2213988" y="1025220"/>
                  <a:pt x="2265529" y="1542197"/>
                </a:cubicBezTo>
                <a:cubicBezTo>
                  <a:pt x="2317070" y="2059174"/>
                  <a:pt x="2089772" y="3034497"/>
                  <a:pt x="2292824" y="3377329"/>
                </a:cubicBezTo>
                <a:cubicBezTo>
                  <a:pt x="2495876" y="3720161"/>
                  <a:pt x="3142647" y="3939164"/>
                  <a:pt x="3483841" y="3599189"/>
                </a:cubicBezTo>
                <a:cubicBezTo>
                  <a:pt x="3825035" y="3259214"/>
                  <a:pt x="3949363" y="1600701"/>
                  <a:pt x="4339988" y="1337481"/>
                </a:cubicBezTo>
                <a:cubicBezTo>
                  <a:pt x="4730613" y="1074261"/>
                  <a:pt x="5436358" y="1969827"/>
                  <a:pt x="5827594" y="2019869"/>
                </a:cubicBezTo>
                <a:cubicBezTo>
                  <a:pt x="6218830" y="2069911"/>
                  <a:pt x="6428095" y="1833349"/>
                  <a:pt x="6687403" y="1637731"/>
                </a:cubicBezTo>
                <a:cubicBezTo>
                  <a:pt x="6946711" y="1442113"/>
                  <a:pt x="7119582" y="848436"/>
                  <a:pt x="7383439" y="846161"/>
                </a:cubicBezTo>
                <a:cubicBezTo>
                  <a:pt x="7647296" y="843887"/>
                  <a:pt x="8077201" y="1478508"/>
                  <a:pt x="8270544" y="1624084"/>
                </a:cubicBezTo>
                <a:cubicBezTo>
                  <a:pt x="8463887" y="1769660"/>
                  <a:pt x="8503693" y="1744639"/>
                  <a:pt x="8543499" y="1719618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Elipse 16"/>
          <p:cNvSpPr/>
          <p:nvPr/>
        </p:nvSpPr>
        <p:spPr>
          <a:xfrm>
            <a:off x="6906148" y="3406759"/>
            <a:ext cx="519254" cy="3870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Elipse 17"/>
          <p:cNvSpPr/>
          <p:nvPr/>
        </p:nvSpPr>
        <p:spPr>
          <a:xfrm>
            <a:off x="8459426" y="3237611"/>
            <a:ext cx="301328" cy="2053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Elipse 18"/>
          <p:cNvSpPr/>
          <p:nvPr/>
        </p:nvSpPr>
        <p:spPr>
          <a:xfrm>
            <a:off x="5163589" y="3321615"/>
            <a:ext cx="301328" cy="2053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Elipse 19"/>
          <p:cNvSpPr/>
          <p:nvPr/>
        </p:nvSpPr>
        <p:spPr>
          <a:xfrm>
            <a:off x="8984927" y="3361081"/>
            <a:ext cx="686065" cy="475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CuadroTexto 20"/>
          <p:cNvSpPr txBox="1"/>
          <p:nvPr/>
        </p:nvSpPr>
        <p:spPr>
          <a:xfrm>
            <a:off x="3111691" y="1980742"/>
            <a:ext cx="237889" cy="213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$</a:t>
            </a:r>
            <a:endParaRPr lang="es-MX" dirty="0"/>
          </a:p>
        </p:txBody>
      </p:sp>
      <p:sp>
        <p:nvSpPr>
          <p:cNvPr id="23" name="CuadroTexto 22"/>
          <p:cNvSpPr txBox="1"/>
          <p:nvPr/>
        </p:nvSpPr>
        <p:spPr>
          <a:xfrm>
            <a:off x="6523152" y="3948831"/>
            <a:ext cx="618864" cy="213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fechas</a:t>
            </a:r>
            <a:endParaRPr lang="es-MX" dirty="0"/>
          </a:p>
        </p:txBody>
      </p:sp>
      <p:sp>
        <p:nvSpPr>
          <p:cNvPr id="26" name="CuadroTexto 25"/>
          <p:cNvSpPr txBox="1"/>
          <p:nvPr/>
        </p:nvSpPr>
        <p:spPr>
          <a:xfrm>
            <a:off x="6005695" y="708422"/>
            <a:ext cx="2909371" cy="213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Saldo </a:t>
            </a:r>
            <a:r>
              <a:rPr lang="es-MX" dirty="0" err="1" smtClean="0"/>
              <a:t>inical</a:t>
            </a:r>
            <a:r>
              <a:rPr lang="es-MX" dirty="0" smtClean="0"/>
              <a:t>=saldo final (</a:t>
            </a:r>
            <a:r>
              <a:rPr lang="es-MX" dirty="0" err="1" smtClean="0"/>
              <a:t>ant</a:t>
            </a:r>
            <a:r>
              <a:rPr lang="es-MX" dirty="0" smtClean="0"/>
              <a:t>) +cxc-</a:t>
            </a:r>
            <a:r>
              <a:rPr lang="es-MX" dirty="0" err="1" smtClean="0"/>
              <a:t>cxp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86309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28" y="578625"/>
            <a:ext cx="8104284" cy="5979861"/>
          </a:xfrm>
          <a:prstGeom prst="rect">
            <a:avLst/>
          </a:prstGeom>
        </p:spPr>
      </p:pic>
      <p:sp>
        <p:nvSpPr>
          <p:cNvPr id="8" name="Elipse 7"/>
          <p:cNvSpPr/>
          <p:nvPr/>
        </p:nvSpPr>
        <p:spPr>
          <a:xfrm>
            <a:off x="1084995" y="3875963"/>
            <a:ext cx="354842" cy="327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Elipse 8"/>
          <p:cNvSpPr/>
          <p:nvPr/>
        </p:nvSpPr>
        <p:spPr>
          <a:xfrm>
            <a:off x="791569" y="3875963"/>
            <a:ext cx="423081" cy="412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/>
          <p:cNvSpPr/>
          <p:nvPr/>
        </p:nvSpPr>
        <p:spPr>
          <a:xfrm>
            <a:off x="4189520" y="1874064"/>
            <a:ext cx="106909" cy="1221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/>
          <p:cNvSpPr/>
          <p:nvPr/>
        </p:nvSpPr>
        <p:spPr>
          <a:xfrm>
            <a:off x="3550350" y="2299418"/>
            <a:ext cx="339262" cy="2936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780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09684" y="1160060"/>
            <a:ext cx="668740" cy="180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/>
          <p:cNvSpPr/>
          <p:nvPr/>
        </p:nvSpPr>
        <p:spPr>
          <a:xfrm>
            <a:off x="1530824" y="1842448"/>
            <a:ext cx="668740" cy="1119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/>
          <p:cNvSpPr/>
          <p:nvPr/>
        </p:nvSpPr>
        <p:spPr>
          <a:xfrm>
            <a:off x="2515737" y="2265528"/>
            <a:ext cx="668740" cy="696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ángulo 2"/>
          <p:cNvSpPr/>
          <p:nvPr/>
        </p:nvSpPr>
        <p:spPr>
          <a:xfrm>
            <a:off x="709685" y="2961564"/>
            <a:ext cx="668740" cy="193798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/>
          <p:cNvSpPr/>
          <p:nvPr/>
        </p:nvSpPr>
        <p:spPr>
          <a:xfrm>
            <a:off x="1530824" y="2961564"/>
            <a:ext cx="668740" cy="111911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/>
          <p:cNvSpPr/>
          <p:nvPr/>
        </p:nvSpPr>
        <p:spPr>
          <a:xfrm>
            <a:off x="2515737" y="2961564"/>
            <a:ext cx="668740" cy="62779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Elipse 3"/>
          <p:cNvSpPr/>
          <p:nvPr/>
        </p:nvSpPr>
        <p:spPr>
          <a:xfrm>
            <a:off x="6810233" y="1160060"/>
            <a:ext cx="3138985" cy="3125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6" name="Conector recto de flecha 5"/>
          <p:cNvCxnSpPr/>
          <p:nvPr/>
        </p:nvCxnSpPr>
        <p:spPr>
          <a:xfrm flipV="1">
            <a:off x="8243249" y="1637731"/>
            <a:ext cx="900751" cy="108499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V="1">
            <a:off x="8243248" y="2552131"/>
            <a:ext cx="382137" cy="409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7795146" y="3200399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 smtClean="0">
                <a:solidFill>
                  <a:schemeClr val="bg1"/>
                </a:solidFill>
              </a:rPr>
              <a:t>200 M</a:t>
            </a:r>
            <a:endParaRPr lang="es-MX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1707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16</Words>
  <Application>Microsoft Office PowerPoint</Application>
  <PresentationFormat>Panorámica</PresentationFormat>
  <Paragraphs>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Vicente Pliego</dc:creator>
  <cp:lastModifiedBy>Vicente Pliego</cp:lastModifiedBy>
  <cp:revision>7</cp:revision>
  <dcterms:created xsi:type="dcterms:W3CDTF">2020-04-18T17:08:18Z</dcterms:created>
  <dcterms:modified xsi:type="dcterms:W3CDTF">2020-04-18T17:56:10Z</dcterms:modified>
</cp:coreProperties>
</file>