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567EDA0-0D32-48D2-9732-C9D1C8D3AD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1FEE549-EF33-4C28-9F0E-1474F1C2DD4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5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DA0-0D32-48D2-9732-C9D1C8D3AD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E549-EF33-4C28-9F0E-1474F1C2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6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DA0-0D32-48D2-9732-C9D1C8D3AD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E549-EF33-4C28-9F0E-1474F1C2DD4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159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DA0-0D32-48D2-9732-C9D1C8D3AD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E549-EF33-4C28-9F0E-1474F1C2DD4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980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DA0-0D32-48D2-9732-C9D1C8D3AD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E549-EF33-4C28-9F0E-1474F1C2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0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DA0-0D32-48D2-9732-C9D1C8D3AD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E549-EF33-4C28-9F0E-1474F1C2DD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6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DA0-0D32-48D2-9732-C9D1C8D3AD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E549-EF33-4C28-9F0E-1474F1C2DD4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45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DA0-0D32-48D2-9732-C9D1C8D3AD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E549-EF33-4C28-9F0E-1474F1C2DD4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49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DA0-0D32-48D2-9732-C9D1C8D3AD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E549-EF33-4C28-9F0E-1474F1C2DD4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1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DA0-0D32-48D2-9732-C9D1C8D3AD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E549-EF33-4C28-9F0E-1474F1C2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0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DA0-0D32-48D2-9732-C9D1C8D3AD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E549-EF33-4C28-9F0E-1474F1C2DD4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38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DA0-0D32-48D2-9732-C9D1C8D3AD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E549-EF33-4C28-9F0E-1474F1C2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9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DA0-0D32-48D2-9732-C9D1C8D3AD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E549-EF33-4C28-9F0E-1474F1C2DD4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44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DA0-0D32-48D2-9732-C9D1C8D3AD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E549-EF33-4C28-9F0E-1474F1C2DD4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0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DA0-0D32-48D2-9732-C9D1C8D3AD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E549-EF33-4C28-9F0E-1474F1C2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DA0-0D32-48D2-9732-C9D1C8D3AD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E549-EF33-4C28-9F0E-1474F1C2DD4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99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EDA0-0D32-48D2-9732-C9D1C8D3AD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E549-EF33-4C28-9F0E-1474F1C2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67EDA0-0D32-48D2-9732-C9D1C8D3AD5A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FEE549-EF33-4C28-9F0E-1474F1C2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2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EB40-91F6-CE33-FAF3-3978FE918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Pitch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303F6-4962-2142-BA70-E2893A5E8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 Marmor</a:t>
            </a:r>
          </a:p>
        </p:txBody>
      </p:sp>
    </p:spTree>
    <p:extLst>
      <p:ext uri="{BB962C8B-B14F-4D97-AF65-F5344CB8AC3E}">
        <p14:creationId xmlns:p14="http://schemas.microsoft.com/office/powerpoint/2010/main" val="195029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55D8-BEE2-5A0B-0F7D-13438D6E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(test accuracy)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6CFE66-B8B8-7392-A55D-2957054CA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101465"/>
              </p:ext>
            </p:extLst>
          </p:nvPr>
        </p:nvGraphicFramePr>
        <p:xfrm>
          <a:off x="1295400" y="2557463"/>
          <a:ext cx="96012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10055431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653892745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42293412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6031307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533385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Pitch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Forests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12119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Fastball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237375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Sinker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198170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Slider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15090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Changeup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254292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Curveball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400368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Cutter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126080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Knuckle Curve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40383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Splitter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162216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Knuckleball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1513181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79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EAFD-21D8-A6DB-43EF-4638017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Importance (fastball, sinker, change, splitter)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3AE4024-4DDE-86F7-E0D3-722897AC02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07" y="1690688"/>
            <a:ext cx="3911960" cy="25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489408E-44FF-C00E-6642-63C4006C9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80" y="1627894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E1F2A4E-3E08-E15C-3FAA-9310EB62F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74" y="4185354"/>
            <a:ext cx="3911959" cy="25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84084A3-9883-03EC-E11F-99B44CFBE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294" y="4230432"/>
            <a:ext cx="3659373" cy="245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39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5921-CD6D-1EDF-816A-3D611F3D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Importance (slider, curve, knuckle curve)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FBAE600-E53F-4416-CFB8-F775ABEC8C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64" y="2149209"/>
            <a:ext cx="3821086" cy="255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0CD45DE-540C-3A29-5BD1-46954FF4E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76" y="2271238"/>
            <a:ext cx="3456744" cy="231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DA9FFC1-9C6A-A20C-7723-3EAB490F3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333" y="3944143"/>
            <a:ext cx="3718152" cy="245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67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5921-CD6D-1EDF-816A-3D611F3D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(cutter, knuckleball)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0798E07-6F1D-B169-0197-919ECCEC1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67" y="2205567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2EF83DF-25C1-0E1F-57BC-F1D93B6BB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567" y="2205567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82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9B29-F20C-98EE-871A-081D6213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498-DB9C-0837-37FB-CD5D66F4F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 </a:t>
            </a:r>
            <a:r>
              <a:rPr lang="en-US" dirty="0" err="1"/>
              <a:t>streamlit</a:t>
            </a:r>
            <a:r>
              <a:rPr lang="en-US" dirty="0"/>
              <a:t> app for each pitch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streamlit</a:t>
            </a:r>
            <a:r>
              <a:rPr lang="en-US" dirty="0"/>
              <a:t> models are simplified so users only have to input the most important features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will demo </a:t>
            </a:r>
            <a:r>
              <a:rPr lang="en-US"/>
              <a:t>the fastball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5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4ED3-3492-5A18-9485-98928D03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EAD4-176B-E5CD-9815-38F834C82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predict whiffs from pitch data for a variety of pitches. Random Forests models are the best way to do so. </a:t>
            </a:r>
          </a:p>
          <a:p>
            <a:endParaRPr lang="en-US" dirty="0"/>
          </a:p>
          <a:p>
            <a:r>
              <a:rPr lang="en-US" dirty="0"/>
              <a:t>Different pitches have different variable importance however in general speed or location are the most important factors. </a:t>
            </a:r>
          </a:p>
          <a:p>
            <a:endParaRPr lang="en-US" dirty="0"/>
          </a:p>
          <a:p>
            <a:r>
              <a:rPr lang="en-US" dirty="0"/>
              <a:t>Pitchers can use the models to work on their pitch development. </a:t>
            </a:r>
          </a:p>
        </p:txBody>
      </p:sp>
    </p:spTree>
    <p:extLst>
      <p:ext uri="{BB962C8B-B14F-4D97-AF65-F5344CB8AC3E}">
        <p14:creationId xmlns:p14="http://schemas.microsoft.com/office/powerpoint/2010/main" val="2703809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4EA4-929A-315C-1EA0-4008B3FD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EA6D-AAB5-2899-6487-68F118FF1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Including even more factors in model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Considering soft contact as a success as well as whiffs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Further optimization of model</a:t>
            </a:r>
          </a:p>
        </p:txBody>
      </p:sp>
    </p:spTree>
    <p:extLst>
      <p:ext uri="{BB962C8B-B14F-4D97-AF65-F5344CB8AC3E}">
        <p14:creationId xmlns:p14="http://schemas.microsoft.com/office/powerpoint/2010/main" val="895442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7007-95C6-2CE9-C99F-DE4DADB2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10CB-31D0-60BE-8A64-6FB41462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4127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1E8B-626F-6F8D-839D-87A452A0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6452-8CD0-9317-8F0F-A74711E3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Major League Baseball teams and players have access to more data then ever before. </a:t>
            </a:r>
          </a:p>
          <a:p>
            <a:endParaRPr lang="en-US" dirty="0"/>
          </a:p>
          <a:p>
            <a:r>
              <a:rPr lang="en-US" dirty="0"/>
              <a:t>Pitchers and teams use the data to try and improve pitch characteristics to achieve more success. </a:t>
            </a:r>
          </a:p>
          <a:p>
            <a:endParaRPr lang="en-US" dirty="0"/>
          </a:p>
          <a:p>
            <a:r>
              <a:rPr lang="en-US" dirty="0"/>
              <a:t>With homeruns higher then ever in recent years pitchers that can generate swings and misses (whiffs) are very valuable</a:t>
            </a:r>
          </a:p>
        </p:txBody>
      </p:sp>
    </p:spTree>
    <p:extLst>
      <p:ext uri="{BB962C8B-B14F-4D97-AF65-F5344CB8AC3E}">
        <p14:creationId xmlns:p14="http://schemas.microsoft.com/office/powerpoint/2010/main" val="303482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951B-C83D-913C-11F7-3EB036CC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24D9-81CA-3726-F71A-5E3D725D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predict whiffs from play by play pitch data? What pitch features are most important to predicting whiffs? Do the important features vary by pitch type. </a:t>
            </a:r>
          </a:p>
          <a:p>
            <a:endParaRPr lang="en-US" dirty="0"/>
          </a:p>
          <a:p>
            <a:r>
              <a:rPr lang="en-US" dirty="0"/>
              <a:t>If we are able to predict whiffs the model could be useful to pitchers and coaches looking to increase their whiffs by varying the characteristics of their pitches. </a:t>
            </a:r>
          </a:p>
        </p:txBody>
      </p:sp>
    </p:spTree>
    <p:extLst>
      <p:ext uri="{BB962C8B-B14F-4D97-AF65-F5344CB8AC3E}">
        <p14:creationId xmlns:p14="http://schemas.microsoft.com/office/powerpoint/2010/main" val="283869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C399-6C58-AE62-D661-B73D2956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AE55-F376-DA7C-B298-AB2B3D1A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gathered from baseballsavant.com </a:t>
            </a:r>
          </a:p>
          <a:p>
            <a:r>
              <a:rPr lang="en-US" dirty="0"/>
              <a:t>Contains data on ever pitch thrown from 2017-2021 </a:t>
            </a:r>
          </a:p>
          <a:p>
            <a:r>
              <a:rPr lang="en-US" dirty="0"/>
              <a:t>Features used in modeling include various measures of speed, spin rate, acceleration, location, and movement</a:t>
            </a:r>
          </a:p>
        </p:txBody>
      </p:sp>
    </p:spTree>
    <p:extLst>
      <p:ext uri="{BB962C8B-B14F-4D97-AF65-F5344CB8AC3E}">
        <p14:creationId xmlns:p14="http://schemas.microsoft.com/office/powerpoint/2010/main" val="58341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83FA-A92A-8DE5-28D3-A44AB58A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ED6C-CCCC-6460-71B8-E45872A0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goal of modeling is to predict whiffs. </a:t>
            </a:r>
          </a:p>
          <a:p>
            <a:endParaRPr lang="en-US" dirty="0"/>
          </a:p>
          <a:p>
            <a:r>
              <a:rPr lang="en-US" dirty="0"/>
              <a:t>The target variable is binary and takes a value of 0 if a pitch was swung on and hit and a value of 1 if it was swung on and missed. </a:t>
            </a:r>
          </a:p>
          <a:p>
            <a:endParaRPr lang="en-US" dirty="0"/>
          </a:p>
          <a:p>
            <a:r>
              <a:rPr lang="en-US" dirty="0"/>
              <a:t>Pitches that were not swung at are not included in the model. </a:t>
            </a:r>
          </a:p>
          <a:p>
            <a:endParaRPr lang="en-US" dirty="0"/>
          </a:p>
          <a:p>
            <a:r>
              <a:rPr lang="en-US" dirty="0"/>
              <a:t>Unbalanced classes will be addressed in modeling phase.</a:t>
            </a:r>
          </a:p>
        </p:txBody>
      </p:sp>
    </p:spTree>
    <p:extLst>
      <p:ext uri="{BB962C8B-B14F-4D97-AF65-F5344CB8AC3E}">
        <p14:creationId xmlns:p14="http://schemas.microsoft.com/office/powerpoint/2010/main" val="323566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4D8F-AD93-945C-5454-0CFFDFAD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332E27-7CBF-542C-FA34-73A7B6DA21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0" y="1989666"/>
            <a:ext cx="6075164" cy="356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5115BB2-E23C-3509-31D4-5D98C93B5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444" y="1884363"/>
            <a:ext cx="54102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61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F5FA-88B4-1999-75A6-E2781698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4CF0C7-FA5D-126E-9FE1-490E5DE821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02" y="1876326"/>
            <a:ext cx="6784861" cy="399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69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E567-5CA5-E9BA-7298-921C1DA1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861F9B-33A9-F030-48A6-E26484A068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054" y="1920692"/>
            <a:ext cx="7095758" cy="394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13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0BF8-A39E-C5E6-8BD9-40AF913B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EDDE6-2057-2D26-F23C-8DB3A7E77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Tried random forests, neural networks, gradient boosting, and logistic regression </a:t>
            </a:r>
          </a:p>
          <a:p>
            <a:r>
              <a:rPr lang="en-US" dirty="0"/>
              <a:t>Oversampled the smaller class so the baseline was 50% accuracy. </a:t>
            </a:r>
          </a:p>
          <a:p>
            <a:r>
              <a:rPr lang="en-US" dirty="0"/>
              <a:t>Accuracy is the target metric </a:t>
            </a:r>
          </a:p>
          <a:p>
            <a:r>
              <a:rPr lang="en-US" dirty="0"/>
              <a:t>Created models of all 9 pitches thrown at least 2,000 times in the data </a:t>
            </a:r>
          </a:p>
          <a:p>
            <a:r>
              <a:rPr lang="en-US" dirty="0"/>
              <a:t>Random forests models were the best for all 9 pitches</a:t>
            </a:r>
          </a:p>
        </p:txBody>
      </p:sp>
    </p:spTree>
    <p:extLst>
      <p:ext uri="{BB962C8B-B14F-4D97-AF65-F5344CB8AC3E}">
        <p14:creationId xmlns:p14="http://schemas.microsoft.com/office/powerpoint/2010/main" val="3996895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2844</TotalTime>
  <Words>483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Organic</vt:lpstr>
      <vt:lpstr>Predicting Pitch Success</vt:lpstr>
      <vt:lpstr>Background</vt:lpstr>
      <vt:lpstr>Problem Statement</vt:lpstr>
      <vt:lpstr>Data</vt:lpstr>
      <vt:lpstr>Target variable</vt:lpstr>
      <vt:lpstr>EDA</vt:lpstr>
      <vt:lpstr>EDA</vt:lpstr>
      <vt:lpstr>EDA</vt:lpstr>
      <vt:lpstr>Modeling</vt:lpstr>
      <vt:lpstr>Model comparison (test accuracy) </vt:lpstr>
      <vt:lpstr>Feature Importance (fastball, sinker, change, splitter)</vt:lpstr>
      <vt:lpstr>Feature Importance (slider, curve, knuckle curve)</vt:lpstr>
      <vt:lpstr>Feature Importance (cutter, knuckleball)</vt:lpstr>
      <vt:lpstr>Streamlit Demo</vt:lpstr>
      <vt:lpstr>Conclusions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Pitch Success</dc:title>
  <dc:creator>David Marmor</dc:creator>
  <cp:lastModifiedBy>David Marmor</cp:lastModifiedBy>
  <cp:revision>15</cp:revision>
  <dcterms:created xsi:type="dcterms:W3CDTF">2022-05-12T21:50:23Z</dcterms:created>
  <dcterms:modified xsi:type="dcterms:W3CDTF">2022-05-14T21:14:49Z</dcterms:modified>
</cp:coreProperties>
</file>