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Software Provet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Ingeniería de Software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4039650" x="6599650"/>
            <a:ext cy="8574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419"/>
              <a:t>Diagrama de Casos de uso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57325" x="2623775"/>
            <a:ext cy="3689024" cx="36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419"/>
              <a:t>Historias de Usuario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420925" x="457200"/>
            <a:ext cy="35049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FFFFFF"/>
                </a:solidFill>
              </a:rPr>
              <a:t>- Como secretaria, quiero poder ingresar los datos personales de los clientes y las mascotas de manera que el sistema registre todos los datos y en caso de actualizar que cumpla la misma función de registro.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FFFFFF"/>
                </a:solidFill>
              </a:rPr>
              <a:t>- Como secretaria, quiero poder obtener un reporte de todos los datos personales de los clientes y las mascotas de manera que pueda hacer consultas y organizar y clasificar la información de los asistentes.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FFFFFF"/>
                </a:solidFill>
              </a:rPr>
              <a:t>- Como médico veterinario, quiero poder ingresar los datos personales de los clientes y las mascotas de manera que el sistema registre todos los datos y en caso de actualizar cumpla la misma función de registro.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FFFFFF"/>
                </a:solidFill>
              </a:rPr>
              <a:t>- Como médico veterinario, quiero poder obtener un reporte de todos los datos personales de los clientes y las mascotas de manera que pueda hacer consultas y organizar y clasificar la información de los asistentes.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FFFFFF"/>
                </a:solidFill>
              </a:rPr>
              <a:t>- Como administrador, quiero poder ingresar los datos personales de los clientes y las mascotas, de manera que el sistema registre todos los datos en la oficina y en caso de actualizar cumpla la misma función de registro.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FFFFFF"/>
                </a:solidFill>
              </a:rPr>
              <a:t>- Como administrador, quiero poder obtener un reporte de todos los datos personales de los clientes y las mascotas de manera que pueda hacer consultas y organizar y clasificar la información de los asistentes.</a:t>
            </a:r>
          </a:p>
          <a:p>
            <a:pPr rtl="0" lvl="0">
              <a:spcBef>
                <a:spcPts val="0"/>
              </a:spcBef>
              <a:buNone/>
            </a:pPr>
            <a:r>
              <a:rPr sz="1300" lang="es-419">
                <a:solidFill>
                  <a:srgbClr val="FFFFFF"/>
                </a:solidFill>
              </a:rPr>
              <a:t>Como administrador, quiero poder eliminar datos de los clientes y las mascotas de manera que no quede registro de la información manipulada.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419"/>
              <a:t>Carta Gantt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26125" x="457200"/>
            <a:ext cy="1866300" cx="84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419"/>
              <a:t>Puntos de función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EI : Procesos en los que se introducen datos y que suponen la actualización de cualquier archivo interno.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EO: Procesos en los que se envía datos al exterior de la aplicación.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EQ: Procesos consistentes en la combinación de una entrada y una salida, en el que la entrada no produce ningún cambio en ningún archivo y la salida no contiene información derivada.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ILF: Grupos de datos relacionados entre sí internos al sistema.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EIF: Grupos de datos que se mantienen externamente.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rgbClr val="EFEFEF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EI = 10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EO = 10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EQ = 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ILF = 5</a:t>
            </a:r>
          </a:p>
          <a:p>
            <a:pPr lvl="0">
              <a:spcBef>
                <a:spcPts val="0"/>
              </a:spcBef>
              <a:buNone/>
            </a:pPr>
            <a:r>
              <a:rPr sz="1300" lang="es-419">
                <a:solidFill>
                  <a:srgbClr val="EFEFEF"/>
                </a:solidFill>
              </a:rPr>
              <a:t>EIF = 0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s-419"/>
              <a:t>Puntos de función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rgbClr val="EFEFEF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PFTe : Total Puntos de Función para las entradas del sistema.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PFTo : Total Puntos de Función para las salidas del sistema.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PFTq: Total Puntos de Función para las consultas del sistema.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PFTif: Total Puntos de Función para los archivos internos del sistema.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PFTef: Total Puntos de Función para los archivos externos del sistema.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PFSA: Total Puntos de Función sin Ajustar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ACT: Ajuste de Complejidad Técnica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EFEFEF"/>
                </a:solidFill>
              </a:rPr>
              <a:t>PFA: Total Puntos de Función Ajustado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rgbClr val="EFEFE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s-419"/>
              <a:t>Puntos de función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74087" x="1204900"/>
            <a:ext cy="2524125" cx="67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s-419"/>
              <a:t>Puntos de función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FFFFFF"/>
                </a:solidFill>
              </a:rPr>
              <a:t>PFSA = PFTe + PFTo + PFTq + PFTif + PFTef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FFFFFF"/>
                </a:solidFill>
              </a:rPr>
              <a:t>PFSA = 30 + 40 + 9 + 50 + 0 = 129 PF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FFFFFF"/>
                </a:solidFill>
              </a:rPr>
              <a:t>PFA = PFSA* [0.65+[0.01*ACT]]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FFFFFF"/>
                </a:solidFill>
              </a:rPr>
              <a:t>ACT = 30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FFFFFF"/>
                </a:solidFill>
              </a:rPr>
              <a:t>PFA = 129* [0.65+[0.01*30]] = 122.55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s-419">
                <a:solidFill>
                  <a:srgbClr val="FFFFFF"/>
                </a:solidFill>
              </a:rPr>
              <a:t>PFA =122.55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>
                <a:solidFill>
                  <a:srgbClr val="EFEFEF"/>
                </a:solidFill>
              </a:rPr>
              <a:t>Integrantes: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>
                <a:solidFill>
                  <a:srgbClr val="EFEFEF"/>
                </a:solidFill>
              </a:rPr>
              <a:t>- David Martinez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>
                <a:solidFill>
                  <a:srgbClr val="EFEFEF"/>
                </a:solidFill>
              </a:rPr>
              <a:t>- Dominique Huenteleo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