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25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7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6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78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86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lnSpc>
                <a:spcPct val="3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4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97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5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23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7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4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56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5ED0-102A-45CF-A8E8-B81547CC7412}" type="datetimeFigureOut">
              <a:rPr lang="tr-TR" smtClean="0"/>
              <a:t>20.01.2022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3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C3B8-7015-4F69-A44E-2A9884230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 -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C1390-4DD2-4094-90CA-2342AD4BE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David Mukajanga</a:t>
            </a:r>
          </a:p>
        </p:txBody>
      </p:sp>
    </p:spTree>
    <p:extLst>
      <p:ext uri="{BB962C8B-B14F-4D97-AF65-F5344CB8AC3E}">
        <p14:creationId xmlns:p14="http://schemas.microsoft.com/office/powerpoint/2010/main" val="253579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0C96-06CA-4AAF-9DAC-08E80CE7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31A3-8EA4-47FF-ABCB-F73991AD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81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3A1D-9383-4E42-9FBE-9F73885B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56E0-C33B-4853-A352-D7E3AE94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2924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heme" id="{3A044174-5E8A-403C-85B4-C932570A106B}" vid="{FC80CF71-6D06-46DE-8B86-91A55AD4D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</Template>
  <TotalTime>201</TotalTime>
  <Words>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Powerpoint Theme</vt:lpstr>
      <vt:lpstr>F - Tests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- Tests</dc:title>
  <dc:creator>David Mukajanga</dc:creator>
  <cp:lastModifiedBy>David Mukajanga</cp:lastModifiedBy>
  <cp:revision>1</cp:revision>
  <dcterms:created xsi:type="dcterms:W3CDTF">2022-01-19T22:21:14Z</dcterms:created>
  <dcterms:modified xsi:type="dcterms:W3CDTF">2022-01-20T01:42:26Z</dcterms:modified>
</cp:coreProperties>
</file>