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7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lnSpc>
                <a:spcPct val="3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9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5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3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7D45-AF04-48C8-8DA4-402D19CAA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FC6E-5A3B-4938-A855-A0EB47D07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40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169-116F-41EB-9EFF-C09D37E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489EB-A9D7-44C2-9C64-4626A72AA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It is how far the individual values of a dataset diverge from their mean.</a:t>
                </a:r>
              </a:p>
              <a:p>
                <a:endParaRPr lang="tr-TR" dirty="0"/>
              </a:p>
              <a:p>
                <a:r>
                  <a:rPr lang="tr-TR" dirty="0"/>
                  <a:t>Measured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𝑚𝑒𝑎𝑛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𝑠𝑞𝑢𝑎𝑟𝑒𝑑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tr-TR" dirty="0"/>
              </a:p>
              <a:p>
                <a:pPr lvl="1"/>
                <a:endParaRPr lang="tr-TR" dirty="0"/>
              </a:p>
              <a:p>
                <a:pPr lvl="1"/>
                <a:r>
                  <a:rPr lang="tr-TR" dirty="0"/>
                  <a:t>Where: N = Population Size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489EB-A9D7-44C2-9C64-4626A72AA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1A97-62A6-4EBE-A76C-0EB0345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C6E5-739A-4CD8-B526-E0DFE4FB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distribution of Means follows a Normal Distribution while a distribution of Variance follows a </a:t>
            </a:r>
            <a:r>
              <a:rPr lang="tr-TR" i="1" dirty="0"/>
              <a:t>Chi-Square </a:t>
            </a:r>
            <a:r>
              <a:rPr lang="tr-TR" dirty="0"/>
              <a:t>distribution.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98506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heme" id="{3A044174-5E8A-403C-85B4-C932570A106B}" vid="{FC80CF71-6D06-46DE-8B86-91A55AD4D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45</TotalTime>
  <Words>52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Powerpoint Theme</vt:lpstr>
      <vt:lpstr>Variance</vt:lpstr>
      <vt:lpstr>What is it?</vt:lpstr>
      <vt:lpstr>Note: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David Mukajanga</dc:creator>
  <cp:lastModifiedBy>David Mukajanga</cp:lastModifiedBy>
  <cp:revision>3</cp:revision>
  <dcterms:created xsi:type="dcterms:W3CDTF">2022-01-20T07:26:59Z</dcterms:created>
  <dcterms:modified xsi:type="dcterms:W3CDTF">2022-01-20T08:12:59Z</dcterms:modified>
</cp:coreProperties>
</file>