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2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7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6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78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86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lnSpc>
                <a:spcPct val="3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4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97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5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23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7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4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5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5ED0-102A-45CF-A8E8-B81547CC7412}" type="datetimeFigureOut">
              <a:rPr lang="tr-TR" smtClean="0"/>
              <a:t>12.01.2022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CCC6-610E-4D12-9024-1FB1BB303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3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38A2-D289-4C59-9CAE-CA3567D8D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Multiple 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43DF0-8186-47F7-95CD-B884841BA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184165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heme" id="{3A044174-5E8A-403C-85B4-C932570A106B}" vid="{FC80CF71-6D06-46DE-8B86-91A55AD4D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</Template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Powerpoint Theme</vt:lpstr>
      <vt:lpstr>Multiple 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Analysis</dc:title>
  <dc:creator>David Mukajanga</dc:creator>
  <cp:lastModifiedBy>David Mukajanga</cp:lastModifiedBy>
  <cp:revision>1</cp:revision>
  <dcterms:created xsi:type="dcterms:W3CDTF">2022-01-12T02:00:57Z</dcterms:created>
  <dcterms:modified xsi:type="dcterms:W3CDTF">2022-01-12T02:01:45Z</dcterms:modified>
</cp:coreProperties>
</file>