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7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lnSpc>
                <a:spcPct val="3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9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5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5ED0-102A-45CF-A8E8-B81547CC7412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3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2058802X.2018.14408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A90F-0183-4EEB-BBAD-4D25DEA2B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Data Envelopment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198FD-99E4-4C0A-A89D-EAB677F29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David Mukajanga</a:t>
            </a:r>
          </a:p>
        </p:txBody>
      </p:sp>
    </p:spTree>
    <p:extLst>
      <p:ext uri="{BB962C8B-B14F-4D97-AF65-F5344CB8AC3E}">
        <p14:creationId xmlns:p14="http://schemas.microsoft.com/office/powerpoint/2010/main" val="40508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5CD5-5C48-40B8-93ED-7C64694D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36E5-BEDC-4F43-AD93-B4FA86E3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It is a method of </a:t>
            </a:r>
          </a:p>
        </p:txBody>
      </p:sp>
    </p:spTree>
    <p:extLst>
      <p:ext uri="{BB962C8B-B14F-4D97-AF65-F5344CB8AC3E}">
        <p14:creationId xmlns:p14="http://schemas.microsoft.com/office/powerpoint/2010/main" val="365807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4D4-651C-4C35-879E-A9F715A5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CC28-F481-408B-8ADD-E5064421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7663" indent="-338138">
              <a:buNone/>
            </a:pPr>
            <a:r>
              <a:rPr lang="tr-TR" dirty="0"/>
              <a:t>Thanassoulis and Silva (2018). Measuring Efficiency Through Data Envelopment Analysis. Impact, 2018:1. 37-41. DOI: </a:t>
            </a:r>
            <a:r>
              <a:rPr lang="en-US" dirty="0">
                <a:hlinkClick r:id="rId2"/>
              </a:rPr>
              <a:t>10.1080/2058802X.2018.1440814 (doi.org)</a:t>
            </a:r>
            <a:endParaRPr lang="tr-TR" dirty="0"/>
          </a:p>
          <a:p>
            <a:pPr marL="347663" indent="-338138">
              <a:buNone/>
            </a:pPr>
            <a:endParaRPr lang="tr-TR" dirty="0"/>
          </a:p>
          <a:p>
            <a:pPr marL="347663" indent="-338138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901536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heme" id="{3A044174-5E8A-403C-85B4-C932570A106B}" vid="{FC80CF71-6D06-46DE-8B86-91A55AD4D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58</TotalTime>
  <Words>40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Powerpoint Theme</vt:lpstr>
      <vt:lpstr>Data Envelopment Analysis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Envelopment Analysis</dc:title>
  <dc:creator>David Mukajanga</dc:creator>
  <cp:lastModifiedBy>David Mukajanga</cp:lastModifiedBy>
  <cp:revision>4</cp:revision>
  <dcterms:created xsi:type="dcterms:W3CDTF">2021-12-23T11:29:51Z</dcterms:created>
  <dcterms:modified xsi:type="dcterms:W3CDTF">2021-12-23T12:28:30Z</dcterms:modified>
</cp:coreProperties>
</file>