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8" d="100"/>
          <a:sy n="68" d="100"/>
        </p:scale>
        <p:origin x="13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lnSpc>
                <a:spcPct val="25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23.01.2022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44277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23.01.2022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30768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23.01.2022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17278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nSpc>
                <a:spcPct val="150000"/>
              </a:lnSpc>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23.01.2022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8418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lnSpc>
                <a:spcPct val="3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F5ED0-102A-45CF-A8E8-B81547CC7412}" type="datetimeFigureOut">
              <a:rPr lang="tr-TR" smtClean="0"/>
              <a:t>23.01.2022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77842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F5ED0-102A-45CF-A8E8-B81547CC7412}" type="datetimeFigureOut">
              <a:rPr lang="tr-TR" smtClean="0"/>
              <a:t>23.01.2022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10099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F5ED0-102A-45CF-A8E8-B81547CC7412}" type="datetimeFigureOut">
              <a:rPr lang="tr-TR" smtClean="0"/>
              <a:t>23.01.2022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72159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F5ED0-102A-45CF-A8E8-B81547CC7412}" type="datetimeFigureOut">
              <a:rPr lang="tr-TR" smtClean="0"/>
              <a:t>23.01.2022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06223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F5ED0-102A-45CF-A8E8-B81547CC7412}" type="datetimeFigureOut">
              <a:rPr lang="tr-TR" smtClean="0"/>
              <a:t>23.01.2022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19472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F5ED0-102A-45CF-A8E8-B81547CC7412}" type="datetimeFigureOut">
              <a:rPr lang="tr-TR" smtClean="0"/>
              <a:t>23.01.2022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64540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F5ED0-102A-45CF-A8E8-B81547CC7412}" type="datetimeFigureOut">
              <a:rPr lang="tr-TR" smtClean="0"/>
              <a:t>23.01.2022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07256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F5ED0-102A-45CF-A8E8-B81547CC7412}" type="datetimeFigureOut">
              <a:rPr lang="tr-TR" smtClean="0"/>
              <a:t>23.01.2022</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4CCC6-610E-4D12-9024-1FB1BB30326D}" type="slidenum">
              <a:rPr lang="tr-TR" smtClean="0"/>
              <a:t>‹#›</a:t>
            </a:fld>
            <a:endParaRPr lang="tr-TR"/>
          </a:p>
        </p:txBody>
      </p:sp>
    </p:spTree>
    <p:extLst>
      <p:ext uri="{BB962C8B-B14F-4D97-AF65-F5344CB8AC3E}">
        <p14:creationId xmlns:p14="http://schemas.microsoft.com/office/powerpoint/2010/main" val="4018336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A055-C095-4800-82EB-C3447CCE9132}"/>
              </a:ext>
            </a:extLst>
          </p:cNvPr>
          <p:cNvSpPr>
            <a:spLocks noGrp="1"/>
          </p:cNvSpPr>
          <p:nvPr>
            <p:ph type="ctrTitle"/>
          </p:nvPr>
        </p:nvSpPr>
        <p:spPr>
          <a:xfrm>
            <a:off x="685800" y="2203554"/>
            <a:ext cx="7772400" cy="1306409"/>
          </a:xfrm>
        </p:spPr>
        <p:txBody>
          <a:bodyPr/>
          <a:lstStyle/>
          <a:p>
            <a:r>
              <a:rPr lang="tr-TR" dirty="0"/>
              <a:t>ANOVA</a:t>
            </a:r>
          </a:p>
        </p:txBody>
      </p:sp>
      <p:sp>
        <p:nvSpPr>
          <p:cNvPr id="3" name="Subtitle 2">
            <a:extLst>
              <a:ext uri="{FF2B5EF4-FFF2-40B4-BE49-F238E27FC236}">
                <a16:creationId xmlns:a16="http://schemas.microsoft.com/office/drawing/2014/main" id="{A5F4331D-84B2-49D6-B015-4068E9667BD6}"/>
              </a:ext>
            </a:extLst>
          </p:cNvPr>
          <p:cNvSpPr>
            <a:spLocks noGrp="1"/>
          </p:cNvSpPr>
          <p:nvPr>
            <p:ph type="subTitle" idx="1"/>
          </p:nvPr>
        </p:nvSpPr>
        <p:spPr/>
        <p:txBody>
          <a:bodyPr/>
          <a:lstStyle/>
          <a:p>
            <a:r>
              <a:rPr lang="tr-TR" dirty="0"/>
              <a:t>David Mukajanga</a:t>
            </a:r>
          </a:p>
        </p:txBody>
      </p:sp>
    </p:spTree>
    <p:extLst>
      <p:ext uri="{BB962C8B-B14F-4D97-AF65-F5344CB8AC3E}">
        <p14:creationId xmlns:p14="http://schemas.microsoft.com/office/powerpoint/2010/main" val="323227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C036-FFE0-4B12-9093-D9853B5EBFFA}"/>
              </a:ext>
            </a:extLst>
          </p:cNvPr>
          <p:cNvSpPr>
            <a:spLocks noGrp="1"/>
          </p:cNvSpPr>
          <p:nvPr>
            <p:ph type="title"/>
          </p:nvPr>
        </p:nvSpPr>
        <p:spPr/>
        <p:txBody>
          <a:bodyPr/>
          <a:lstStyle/>
          <a:p>
            <a:endParaRPr lang="tr-TR" dirty="0"/>
          </a:p>
        </p:txBody>
      </p:sp>
      <p:sp>
        <p:nvSpPr>
          <p:cNvPr id="3" name="Content Placeholder 2">
            <a:extLst>
              <a:ext uri="{FF2B5EF4-FFF2-40B4-BE49-F238E27FC236}">
                <a16:creationId xmlns:a16="http://schemas.microsoft.com/office/drawing/2014/main" id="{AA006154-61B6-4F5C-82AD-AFF29EB04344}"/>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29401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9FC5-664B-49EB-A51E-651013F71A43}"/>
              </a:ext>
            </a:extLst>
          </p:cNvPr>
          <p:cNvSpPr>
            <a:spLocks noGrp="1"/>
          </p:cNvSpPr>
          <p:nvPr>
            <p:ph type="title"/>
          </p:nvPr>
        </p:nvSpPr>
        <p:spPr/>
        <p:txBody>
          <a:bodyPr>
            <a:normAutofit fontScale="90000"/>
          </a:bodyPr>
          <a:lstStyle/>
          <a:p>
            <a:r>
              <a:rPr lang="tr-TR" dirty="0"/>
              <a:t>Foundational Concepts: Sum of Squares</a:t>
            </a:r>
          </a:p>
        </p:txBody>
      </p:sp>
      <p:sp>
        <p:nvSpPr>
          <p:cNvPr id="3" name="Content Placeholder 2">
            <a:extLst>
              <a:ext uri="{FF2B5EF4-FFF2-40B4-BE49-F238E27FC236}">
                <a16:creationId xmlns:a16="http://schemas.microsoft.com/office/drawing/2014/main" id="{BE49B70B-4A07-4EB0-A458-782EBAA203B2}"/>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87779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EDE1-870D-48FE-BFA1-8279019DC5A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1C034128-8D58-4314-AAC0-68DCD41D0E8E}"/>
              </a:ext>
            </a:extLst>
          </p:cNvPr>
          <p:cNvSpPr>
            <a:spLocks noGrp="1"/>
          </p:cNvSpPr>
          <p:nvPr>
            <p:ph idx="1"/>
          </p:nvPr>
        </p:nvSpPr>
        <p:spPr/>
        <p:txBody>
          <a:bodyPr>
            <a:normAutofit fontScale="92500" lnSpcReduction="10000"/>
          </a:bodyPr>
          <a:lstStyle/>
          <a:p>
            <a:pPr marL="457200" indent="-457200">
              <a:buFont typeface="+mj-lt"/>
              <a:buAutoNum type="arabicPeriod"/>
            </a:pPr>
            <a:r>
              <a:rPr lang="tr-TR" dirty="0"/>
              <a:t>Start with the dependent variables, checking which one has the highest discriminatory power in each group and thus developing weights for every combination of dependent variables in each groups.</a:t>
            </a:r>
          </a:p>
          <a:p>
            <a:pPr marL="457200" indent="-457200">
              <a:buFont typeface="+mj-lt"/>
              <a:buAutoNum type="arabicPeriod"/>
            </a:pPr>
            <a:endParaRPr lang="tr-TR" dirty="0"/>
          </a:p>
          <a:p>
            <a:pPr marL="457200" indent="-457200">
              <a:buFont typeface="+mj-lt"/>
              <a:buAutoNum type="arabicPeriod"/>
            </a:pPr>
            <a:r>
              <a:rPr lang="tr-TR" dirty="0"/>
              <a:t>The second step is creating a variate score for each respondent in each group and then take the means of the variate score of each group and compare them, checking if the means are very different or not.  </a:t>
            </a:r>
          </a:p>
          <a:p>
            <a:pPr marL="457200" indent="-457200">
              <a:buFont typeface="+mj-lt"/>
              <a:buAutoNum type="arabicPeriod"/>
            </a:pPr>
            <a:endParaRPr lang="tr-TR" dirty="0"/>
          </a:p>
          <a:p>
            <a:pPr marL="457200" indent="-457200">
              <a:buFont typeface="+mj-lt"/>
              <a:buAutoNum type="arabicPeriod"/>
            </a:pPr>
            <a:r>
              <a:rPr lang="tr-TR"/>
              <a:t>This would’ve achieved one important goal, showing us if there is a combined effect of dependent variables in causeing differences in group means.</a:t>
            </a:r>
          </a:p>
        </p:txBody>
      </p:sp>
    </p:spTree>
    <p:extLst>
      <p:ext uri="{BB962C8B-B14F-4D97-AF65-F5344CB8AC3E}">
        <p14:creationId xmlns:p14="http://schemas.microsoft.com/office/powerpoint/2010/main" val="46220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E152-BC48-44AD-9A91-7D5F6FDDE3D4}"/>
              </a:ext>
            </a:extLst>
          </p:cNvPr>
          <p:cNvSpPr>
            <a:spLocks noGrp="1"/>
          </p:cNvSpPr>
          <p:nvPr>
            <p:ph type="title"/>
          </p:nvPr>
        </p:nvSpPr>
        <p:spPr/>
        <p:txBody>
          <a:bodyPr/>
          <a:lstStyle/>
          <a:p>
            <a:r>
              <a:rPr lang="tr-TR" dirty="0"/>
              <a:t>References</a:t>
            </a:r>
          </a:p>
        </p:txBody>
      </p:sp>
      <p:sp>
        <p:nvSpPr>
          <p:cNvPr id="3" name="Content Placeholder 2">
            <a:extLst>
              <a:ext uri="{FF2B5EF4-FFF2-40B4-BE49-F238E27FC236}">
                <a16:creationId xmlns:a16="http://schemas.microsoft.com/office/drawing/2014/main" id="{9CA8FE04-D8D7-4F5B-AA6B-B4002C2D8685}"/>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596909545"/>
      </p:ext>
    </p:extLst>
  </p:cSld>
  <p:clrMapOvr>
    <a:masterClrMapping/>
  </p:clrMapOvr>
</p:sld>
</file>

<file path=ppt/theme/theme1.xml><?xml version="1.0" encoding="utf-8"?>
<a:theme xmlns:a="http://schemas.openxmlformats.org/drawingml/2006/main" name="Powerpoint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heme" id="{3A044174-5E8A-403C-85B4-C932570A106B}" vid="{FC80CF71-6D06-46DE-8B86-91A55AD4DC55}"/>
    </a:ext>
  </a:extLst>
</a:theme>
</file>

<file path=docProps/app.xml><?xml version="1.0" encoding="utf-8"?>
<Properties xmlns="http://schemas.openxmlformats.org/officeDocument/2006/extended-properties" xmlns:vt="http://schemas.openxmlformats.org/officeDocument/2006/docPropsVTypes">
  <Template>Powerpoint Theme</Template>
  <TotalTime>20</TotalTime>
  <Words>106</Words>
  <Application>Microsoft Office PowerPoint</Application>
  <PresentationFormat>On-screen Show (4:3)</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Powerpoint Theme</vt:lpstr>
      <vt:lpstr>ANOVA</vt:lpstr>
      <vt:lpstr>PowerPoint Presentation</vt:lpstr>
      <vt:lpstr>Foundational Concepts: Sum of Squares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dc:title>
  <dc:creator>David Mukajanga</dc:creator>
  <cp:lastModifiedBy>David Mukajanga</cp:lastModifiedBy>
  <cp:revision>5</cp:revision>
  <dcterms:created xsi:type="dcterms:W3CDTF">2022-01-20T13:24:08Z</dcterms:created>
  <dcterms:modified xsi:type="dcterms:W3CDTF">2022-01-23T20:01:56Z</dcterms:modified>
</cp:coreProperties>
</file>