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5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lnSpc>
                <a:spcPct val="2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BDF5ED0-102A-45CF-A8E8-B81547CC7412}" type="datetimeFigureOut">
              <a:rPr lang="tr-TR" smtClean="0"/>
              <a:t>9.11.2021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44277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9.11.2021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3076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9.11.2021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7278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150000"/>
              </a:lnSpc>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DF5ED0-102A-45CF-A8E8-B81547CC7412}" type="datetimeFigureOut">
              <a:rPr lang="tr-TR" smtClean="0"/>
              <a:t>9.11.2021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8418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lnSpc>
                <a:spcPct val="3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BDF5ED0-102A-45CF-A8E8-B81547CC7412}" type="datetimeFigureOut">
              <a:rPr lang="tr-TR" smtClean="0"/>
              <a:t>9.11.2021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784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F5ED0-102A-45CF-A8E8-B81547CC7412}" type="datetimeFigureOut">
              <a:rPr lang="tr-TR" smtClean="0"/>
              <a:t>9.11.2021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10099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F5ED0-102A-45CF-A8E8-B81547CC7412}" type="datetimeFigureOut">
              <a:rPr lang="tr-TR" smtClean="0"/>
              <a:t>9.11.2021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2159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F5ED0-102A-45CF-A8E8-B81547CC7412}" type="datetimeFigureOut">
              <a:rPr lang="tr-TR" smtClean="0"/>
              <a:t>9.11.2021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06223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F5ED0-102A-45CF-A8E8-B81547CC7412}" type="datetimeFigureOut">
              <a:rPr lang="tr-TR" smtClean="0"/>
              <a:t>9.11.2021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9472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9.11.2021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64540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9.11.2021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0725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F5ED0-102A-45CF-A8E8-B81547CC7412}" type="datetimeFigureOut">
              <a:rPr lang="tr-TR" smtClean="0"/>
              <a:t>9.11.2021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4CCC6-610E-4D12-9024-1FB1BB30326D}" type="slidenum">
              <a:rPr lang="tr-TR" smtClean="0"/>
              <a:t>‹#›</a:t>
            </a:fld>
            <a:endParaRPr lang="tr-TR"/>
          </a:p>
        </p:txBody>
      </p:sp>
    </p:spTree>
    <p:extLst>
      <p:ext uri="{BB962C8B-B14F-4D97-AF65-F5344CB8AC3E}">
        <p14:creationId xmlns:p14="http://schemas.microsoft.com/office/powerpoint/2010/main" val="401833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636C-CC87-4BB5-BC64-B3B40F78A1C8}"/>
              </a:ext>
            </a:extLst>
          </p:cNvPr>
          <p:cNvSpPr>
            <a:spLocks noGrp="1"/>
          </p:cNvSpPr>
          <p:nvPr>
            <p:ph type="ctrTitle"/>
          </p:nvPr>
        </p:nvSpPr>
        <p:spPr/>
        <p:txBody>
          <a:bodyPr/>
          <a:lstStyle/>
          <a:p>
            <a:r>
              <a:rPr lang="tr-TR" dirty="0"/>
              <a:t>Cluster Analysis</a:t>
            </a:r>
          </a:p>
        </p:txBody>
      </p:sp>
      <p:sp>
        <p:nvSpPr>
          <p:cNvPr id="3" name="Subtitle 2">
            <a:extLst>
              <a:ext uri="{FF2B5EF4-FFF2-40B4-BE49-F238E27FC236}">
                <a16:creationId xmlns:a16="http://schemas.microsoft.com/office/drawing/2014/main" id="{B2CDE4F5-F4E6-46E3-AD7E-B4DAD8246744}"/>
              </a:ext>
            </a:extLst>
          </p:cNvPr>
          <p:cNvSpPr>
            <a:spLocks noGrp="1"/>
          </p:cNvSpPr>
          <p:nvPr>
            <p:ph type="subTitle" idx="1"/>
          </p:nvPr>
        </p:nvSpPr>
        <p:spPr/>
        <p:txBody>
          <a:bodyPr/>
          <a:lstStyle/>
          <a:p>
            <a:r>
              <a:rPr lang="tr-TR" dirty="0"/>
              <a:t>David Mukajanga</a:t>
            </a:r>
          </a:p>
        </p:txBody>
      </p:sp>
    </p:spTree>
    <p:extLst>
      <p:ext uri="{BB962C8B-B14F-4D97-AF65-F5344CB8AC3E}">
        <p14:creationId xmlns:p14="http://schemas.microsoft.com/office/powerpoint/2010/main" val="245363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00F0-8ABA-4457-AD2C-C8787EA3CECE}"/>
              </a:ext>
            </a:extLst>
          </p:cNvPr>
          <p:cNvSpPr>
            <a:spLocks noGrp="1"/>
          </p:cNvSpPr>
          <p:nvPr>
            <p:ph type="title"/>
          </p:nvPr>
        </p:nvSpPr>
        <p:spPr/>
        <p:txBody>
          <a:bodyPr/>
          <a:lstStyle/>
          <a:p>
            <a:r>
              <a:rPr lang="tr-TR" dirty="0"/>
              <a:t>Meaning of Cluster Analysis</a:t>
            </a:r>
          </a:p>
        </p:txBody>
      </p:sp>
      <p:sp>
        <p:nvSpPr>
          <p:cNvPr id="3" name="Content Placeholder 2">
            <a:extLst>
              <a:ext uri="{FF2B5EF4-FFF2-40B4-BE49-F238E27FC236}">
                <a16:creationId xmlns:a16="http://schemas.microsoft.com/office/drawing/2014/main" id="{32BD04CF-092E-41E0-9C68-C66FFD3E9EC6}"/>
              </a:ext>
            </a:extLst>
          </p:cNvPr>
          <p:cNvSpPr>
            <a:spLocks noGrp="1"/>
          </p:cNvSpPr>
          <p:nvPr>
            <p:ph idx="1"/>
          </p:nvPr>
        </p:nvSpPr>
        <p:spPr/>
        <p:txBody>
          <a:bodyPr>
            <a:normAutofit fontScale="92500" lnSpcReduction="10000"/>
          </a:bodyPr>
          <a:lstStyle/>
          <a:p>
            <a:r>
              <a:rPr lang="tr-TR" dirty="0"/>
              <a:t>It is the type of inter-dependent methods of multivariate analysis that primarly looks for similarity among observations.  </a:t>
            </a:r>
            <a:br>
              <a:rPr lang="tr-TR" dirty="0"/>
            </a:br>
            <a:endParaRPr lang="tr-TR" dirty="0"/>
          </a:p>
          <a:p>
            <a:r>
              <a:rPr lang="tr-TR" dirty="0"/>
              <a:t>Observations are arranged on the basis of the clustering variables (which are normally the variables in the study) to form groups that have elements with similar characteristics among themselves but different characteristics with elements of other groups.</a:t>
            </a:r>
            <a:br>
              <a:rPr lang="tr-TR" dirty="0"/>
            </a:br>
            <a:endParaRPr lang="tr-TR" dirty="0"/>
          </a:p>
          <a:p>
            <a:r>
              <a:rPr lang="tr-TR" dirty="0"/>
              <a:t>Differently from factor analysis, cluster analysis is not any how interested in the variables of the research and so it does not use any measure of correlation in its operations.</a:t>
            </a:r>
            <a:br>
              <a:rPr lang="tr-TR" dirty="0"/>
            </a:br>
            <a:endParaRPr lang="tr-TR" dirty="0"/>
          </a:p>
          <a:p>
            <a:r>
              <a:rPr lang="tr-TR" dirty="0"/>
              <a:t>For this reason, only the disstance measures of </a:t>
            </a:r>
          </a:p>
        </p:txBody>
      </p:sp>
    </p:spTree>
    <p:extLst>
      <p:ext uri="{BB962C8B-B14F-4D97-AF65-F5344CB8AC3E}">
        <p14:creationId xmlns:p14="http://schemas.microsoft.com/office/powerpoint/2010/main" val="272885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69D-2E2C-454A-B1DA-E995BE8E2683}"/>
              </a:ext>
            </a:extLst>
          </p:cNvPr>
          <p:cNvSpPr>
            <a:spLocks noGrp="1"/>
          </p:cNvSpPr>
          <p:nvPr>
            <p:ph type="title"/>
          </p:nvPr>
        </p:nvSpPr>
        <p:spPr/>
        <p:txBody>
          <a:bodyPr/>
          <a:lstStyle/>
          <a:p>
            <a:r>
              <a:rPr lang="tr-TR" dirty="0"/>
              <a:t>Use cases of The Cluster Analysis</a:t>
            </a:r>
          </a:p>
        </p:txBody>
      </p:sp>
      <p:sp>
        <p:nvSpPr>
          <p:cNvPr id="3" name="Content Placeholder 2">
            <a:extLst>
              <a:ext uri="{FF2B5EF4-FFF2-40B4-BE49-F238E27FC236}">
                <a16:creationId xmlns:a16="http://schemas.microsoft.com/office/drawing/2014/main" id="{553590A4-9CB7-47CA-910C-0D7649AD672A}"/>
              </a:ext>
            </a:extLst>
          </p:cNvPr>
          <p:cNvSpPr>
            <a:spLocks noGrp="1"/>
          </p:cNvSpPr>
          <p:nvPr>
            <p:ph idx="1"/>
          </p:nvPr>
        </p:nvSpPr>
        <p:spPr/>
        <p:txBody>
          <a:bodyPr>
            <a:normAutofit fontScale="92500" lnSpcReduction="20000"/>
          </a:bodyPr>
          <a:lstStyle/>
          <a:p>
            <a:r>
              <a:rPr lang="tr-TR" dirty="0"/>
              <a:t>The primary goal of cluster analysis of grouping observations together based on how far/near they are to each other in relation to a certain variable has been useful in many disciplines such as psychology, biology and social science such that depending on the nature of field one is working on, the analysis will likely have a different name (eg, numerical taxonomy, classification analysis, typology construction etc..)</a:t>
            </a:r>
          </a:p>
          <a:p>
            <a:endParaRPr lang="tr-TR" dirty="0"/>
          </a:p>
          <a:p>
            <a:endParaRPr lang="tr-TR" dirty="0"/>
          </a:p>
          <a:p>
            <a:r>
              <a:rPr lang="tr-TR" dirty="0"/>
              <a:t>A retail restaurant trying to understand the age groups of its customers based on the type of foods they consume.  </a:t>
            </a:r>
            <a:br>
              <a:rPr lang="tr-TR" dirty="0"/>
            </a:br>
            <a:endParaRPr lang="tr-TR" dirty="0"/>
          </a:p>
          <a:p>
            <a:r>
              <a:rPr lang="tr-TR" dirty="0"/>
              <a:t>A psychologist trying to understand which form of mental illness does</a:t>
            </a:r>
          </a:p>
        </p:txBody>
      </p:sp>
    </p:spTree>
    <p:extLst>
      <p:ext uri="{BB962C8B-B14F-4D97-AF65-F5344CB8AC3E}">
        <p14:creationId xmlns:p14="http://schemas.microsoft.com/office/powerpoint/2010/main" val="399626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9E4-B869-430C-AC7D-EFB9FB9F09F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E4EADED9-6672-459D-B310-35181CF4279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892590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224</Words>
  <Application>Microsoft Office PowerPoint</Application>
  <PresentationFormat>On-screen Show (4:3)</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Cluster Analysis</vt:lpstr>
      <vt:lpstr>Meaning of Cluster Analysis</vt:lpstr>
      <vt:lpstr>Use cases of The Cluster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Mukajanga</dc:creator>
  <cp:lastModifiedBy>David Mukajanga</cp:lastModifiedBy>
  <cp:revision>11</cp:revision>
  <dcterms:created xsi:type="dcterms:W3CDTF">2021-11-09T05:53:33Z</dcterms:created>
  <dcterms:modified xsi:type="dcterms:W3CDTF">2021-11-09T07:59:30Z</dcterms:modified>
</cp:coreProperties>
</file>