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6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5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3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B42A-FAFA-4CDF-B173-DF99A575FC5B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9ACB-A2D4-4F3E-9F30-2FE0F2C3F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Hive: A Petabyte Scale Data Warehouse Using</a:t>
            </a:r>
            <a:br>
              <a:rPr lang="en-US" sz="3600" dirty="0" smtClean="0"/>
            </a:br>
            <a:r>
              <a:rPr lang="en-US" sz="3600" dirty="0" smtClean="0"/>
              <a:t>Hadoop</a:t>
            </a:r>
            <a:br>
              <a:rPr lang="en-US" sz="3600" dirty="0" smtClean="0"/>
            </a:br>
            <a:r>
              <a:rPr lang="en-US" sz="3600" dirty="0" smtClean="0"/>
              <a:t>A Comparison of Approaches to Large-Scale Data Analysis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Medvedev</a:t>
            </a:r>
          </a:p>
          <a:p>
            <a:r>
              <a:rPr lang="en-US" dirty="0" smtClean="0"/>
              <a:t>12/1/2014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increasingly overwhelming size of data being used and stored today needs to be stored in large, partitioned quantities.</a:t>
            </a:r>
          </a:p>
          <a:p>
            <a:r>
              <a:rPr lang="en-US" dirty="0" smtClean="0"/>
              <a:t>Hive makes it possible to store massive amounts of data, on the petabyte scale using Hadoop’s underlying distributed file system.</a:t>
            </a:r>
          </a:p>
          <a:p>
            <a:r>
              <a:rPr lang="en-US" dirty="0" err="1" smtClean="0"/>
              <a:t>HiveQL</a:t>
            </a:r>
            <a:r>
              <a:rPr lang="en-US" dirty="0" smtClean="0"/>
              <a:t>, a SQL-like declarative language makes it easy for developers to manage data within their programs, in comparison to Hadoop’s low-level language requiring developers to write custom programs which were hard to maintain and use recursively.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4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queries are compiled and executed as jobs by Hadoop. </a:t>
            </a:r>
          </a:p>
          <a:p>
            <a:r>
              <a:rPr lang="en-US" dirty="0" smtClean="0"/>
              <a:t>This language includes a type system which supports tables which contain primitive types, and collections such as Arrays and maps.</a:t>
            </a:r>
          </a:p>
          <a:p>
            <a:r>
              <a:rPr lang="en-US" dirty="0" smtClean="0"/>
              <a:t>A system catalog called </a:t>
            </a:r>
            <a:r>
              <a:rPr lang="en-US" dirty="0" err="1" smtClean="0"/>
              <a:t>Metastore</a:t>
            </a:r>
            <a:r>
              <a:rPr lang="en-US" dirty="0" smtClean="0"/>
              <a:t> which contains schemas and statistics is also involved in implementation because it is useful for query optimization and compilation.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08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developer who plans to work with Hadoop in the future, Hive seems, without question, to be a necessity to work in parallel with Hadoop.</a:t>
            </a:r>
          </a:p>
          <a:p>
            <a:r>
              <a:rPr lang="en-US" dirty="0" smtClean="0"/>
              <a:t>Hive’s capability to provide developers with a SQL-like language that can manage sifting through </a:t>
            </a:r>
            <a:r>
              <a:rPr lang="en-US" b="1" dirty="0" smtClean="0"/>
              <a:t>Petabytes </a:t>
            </a:r>
            <a:r>
              <a:rPr lang="en-US" dirty="0" smtClean="0"/>
              <a:t>of data, recursively perform procedures over a multitude of applications, while bringing a </a:t>
            </a:r>
            <a:r>
              <a:rPr lang="en-US" b="1" dirty="0" smtClean="0"/>
              <a:t>structure </a:t>
            </a:r>
            <a:r>
              <a:rPr lang="en-US" dirty="0" smtClean="0"/>
              <a:t>to the previously “</a:t>
            </a:r>
            <a:r>
              <a:rPr lang="en-US" b="1" dirty="0" smtClean="0"/>
              <a:t>unstructured</a:t>
            </a:r>
            <a:r>
              <a:rPr lang="en-US" dirty="0" smtClean="0"/>
              <a:t> world of Hadoop” is undoubtedly an extremely useful implementation in the world of </a:t>
            </a:r>
            <a:r>
              <a:rPr lang="en-US" dirty="0"/>
              <a:t>B</a:t>
            </a:r>
            <a:r>
              <a:rPr lang="en-US" dirty="0" smtClean="0"/>
              <a:t>ig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vs. Parallel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of the parallel databased indicate that they outperformed Hadoop by a factor of two.</a:t>
            </a:r>
          </a:p>
          <a:p>
            <a:r>
              <a:rPr lang="en-US" dirty="0" smtClean="0"/>
              <a:t>On a strictly base level, Hadoop is not necessarily optimized for speed and efficiency but rather indexing large quantities of data.</a:t>
            </a:r>
          </a:p>
          <a:p>
            <a:r>
              <a:rPr lang="en-US" dirty="0" smtClean="0"/>
              <a:t>Thus, it would make sense for the parallel procedures to run more efficiently because they are designed to manage the data in a more efficient sense.</a:t>
            </a:r>
          </a:p>
          <a:p>
            <a:r>
              <a:rPr lang="en-US" dirty="0" smtClean="0"/>
              <a:t>On the other hand, when using Hive infrastructure atop Hadoop, the capability of data summarization, query and analysis become much more advanced and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vs. Parallel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parallel database system, developers are utilizing the original SQL language without any added infrastructure. This sort of “bare bone” procedure is in essence a more simplistic alternative to managing large amounts of data. </a:t>
            </a:r>
          </a:p>
          <a:p>
            <a:r>
              <a:rPr lang="en-US" dirty="0" smtClean="0"/>
              <a:t>A major disadvantage, however, is the capabilities that are available when a developer pairs another program with a certain infrastructure (</a:t>
            </a:r>
            <a:r>
              <a:rPr lang="en-US" dirty="0" err="1" smtClean="0"/>
              <a:t>Eg</a:t>
            </a:r>
            <a:r>
              <a:rPr lang="en-US" dirty="0" smtClean="0"/>
              <a:t>. Hadoop &amp; Hive) highly outweigh the speed and processing power available in the parallel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4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Hive: A Petabyte Scale Data Warehouse Using Hadoop A Comparison of Approaches to Large-Scale Data Analysis </vt:lpstr>
      <vt:lpstr>Hive: Main Idea</vt:lpstr>
      <vt:lpstr>Hive: Implementation</vt:lpstr>
      <vt:lpstr>Hive: Analysis</vt:lpstr>
      <vt:lpstr>Hadoop vs. Parallel DBMS</vt:lpstr>
      <vt:lpstr>Hadoop vs. Parallel DBMS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Hive: A Petabyte Scale Data Warehouse Using Hadoop A Comparison of Approaches to Large-Scale Data Analysis </dc:title>
  <dc:creator>Daveys</dc:creator>
  <cp:lastModifiedBy>Daveys</cp:lastModifiedBy>
  <cp:revision>13</cp:revision>
  <dcterms:created xsi:type="dcterms:W3CDTF">2014-12-06T22:18:39Z</dcterms:created>
  <dcterms:modified xsi:type="dcterms:W3CDTF">2014-12-07T02:04:07Z</dcterms:modified>
</cp:coreProperties>
</file>