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Alfa Slab On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b17f33db7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b17f33db7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b17f33db7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b17f33db7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b17f33db7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b17f33db7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17f33db7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17f33db7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17f33db7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b17f33db7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79e44ca0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79e44ca0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b17f33db7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b17f33db7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Cloud-KNN Classifier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 Mei &amp; Zhihao Wang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Algorithm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multi-threaded k-nearest neighbors’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</a:t>
            </a:r>
            <a:r>
              <a:rPr lang="en"/>
              <a:t>nput consists of the k closest training examples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</a:t>
            </a:r>
            <a:r>
              <a:rPr lang="en"/>
              <a:t>bject is classified by a plurality vote of its neighbors,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0" y="2446195"/>
            <a:ext cx="3455236" cy="226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2100" y="2373375"/>
            <a:ext cx="2674725" cy="241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and Preprocessing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MNIST Dataset </a:t>
            </a:r>
            <a:r>
              <a:rPr lang="en">
                <a:solidFill>
                  <a:srgbClr val="24292E"/>
                </a:solidFill>
              </a:rPr>
              <a:t>from Yann LeCun, Courant Institute, NYU</a:t>
            </a:r>
            <a:endParaRPr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Handwritten Digits Dataset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Training Set Size: 6000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Testing Set Size: 1000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type: 28*28 Normalized Pixel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5479" y="2023825"/>
            <a:ext cx="3956825" cy="240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 Architecture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088" y="269550"/>
            <a:ext cx="8595825" cy="46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Implementation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KNN.java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9012" y="1152475"/>
            <a:ext cx="5043288" cy="341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582500"/>
            <a:ext cx="2363225" cy="255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Implementation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ClassifyThread.java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3925" y="1456588"/>
            <a:ext cx="5728374" cy="280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582500"/>
            <a:ext cx="2363225" cy="255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Implementation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Client.java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82500"/>
            <a:ext cx="2363225" cy="255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5976" y="1010087"/>
            <a:ext cx="3753174" cy="370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Visualization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A more flexible frontend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Multiple Connection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