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66" r:id="rId2"/>
    <p:sldId id="357" r:id="rId3"/>
    <p:sldId id="358" r:id="rId4"/>
    <p:sldId id="359" r:id="rId5"/>
    <p:sldId id="360" r:id="rId6"/>
    <p:sldId id="361" r:id="rId7"/>
    <p:sldId id="362" r:id="rId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3/10/2008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E</a:t>
            </a:r>
            <a:r>
              <a:rPr smtClean="0"/>
              <a:t>xploratory testing (ET)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267200"/>
            <a:ext cx="1551829" cy="141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is Exploratory Testing (ET)?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Concurrent Test Design and Execution</a:t>
            </a:r>
          </a:p>
          <a:p>
            <a:pPr lvl="1"/>
            <a:r>
              <a:rPr lang="en-US" dirty="0" smtClean="0"/>
              <a:t>Opposite to Scripted testing</a:t>
            </a:r>
          </a:p>
          <a:p>
            <a:pPr lvl="1"/>
            <a:r>
              <a:rPr lang="en-US" dirty="0" smtClean="0"/>
              <a:t>Is not defined in advance or carried out base on a plan.</a:t>
            </a:r>
          </a:p>
          <a:p>
            <a:r>
              <a:rPr lang="en-US" dirty="0" smtClean="0"/>
              <a:t>Most of the Test Managers say, "Testing without test plans is a crime." </a:t>
            </a:r>
          </a:p>
          <a:p>
            <a:r>
              <a:rPr lang="en-US" dirty="0" smtClean="0"/>
              <a:t>Purpose of any test:</a:t>
            </a:r>
          </a:p>
          <a:p>
            <a:pPr lvl="1"/>
            <a:r>
              <a:rPr lang="en-US" dirty="0" smtClean="0"/>
              <a:t>Find bugs and check functionality against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Concurrent Test Design and Execution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These test sessions involve:</a:t>
            </a:r>
          </a:p>
          <a:p>
            <a:pPr lvl="1"/>
            <a:r>
              <a:rPr lang="en-US" dirty="0" smtClean="0"/>
              <a:t>Tactic constrains</a:t>
            </a:r>
          </a:p>
          <a:p>
            <a:pPr lvl="1"/>
            <a:r>
              <a:rPr lang="en-US" dirty="0" smtClean="0"/>
              <a:t>What part of the product to test</a:t>
            </a:r>
          </a:p>
          <a:p>
            <a:pPr lvl="1"/>
            <a:r>
              <a:rPr lang="en-US" dirty="0" smtClean="0"/>
              <a:t>Strategies to use</a:t>
            </a:r>
          </a:p>
          <a:p>
            <a:r>
              <a:rPr lang="en-US" dirty="0" smtClean="0"/>
              <a:t>Lets us build a set of ideas to be use later on a test cycle.</a:t>
            </a:r>
          </a:p>
          <a:p>
            <a:pPr lvl="1"/>
            <a:r>
              <a:rPr lang="en-US" dirty="0" smtClean="0"/>
              <a:t>These notes looks like Test Scripts.</a:t>
            </a:r>
          </a:p>
          <a:p>
            <a:r>
              <a:rPr lang="en-US" dirty="0" smtClean="0"/>
              <a:t>Its not “Ad hoc” testing</a:t>
            </a:r>
          </a:p>
          <a:p>
            <a:pPr lvl="1"/>
            <a:r>
              <a:rPr lang="en-US" dirty="0" smtClean="0"/>
              <a:t>Process of improvised bug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to balance ET with 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Our Next test will be influenced by the results of the last test we did.</a:t>
            </a:r>
          </a:p>
          <a:p>
            <a:r>
              <a:rPr lang="en-US" dirty="0" smtClean="0"/>
              <a:t>Ideas that suggest better test strategy allow us to switch to ET.</a:t>
            </a:r>
          </a:p>
          <a:p>
            <a:r>
              <a:rPr lang="en-US" dirty="0" smtClean="0"/>
              <a:t>When we search for efficiency and reliability we need to pay the cost of documenting. (ST)</a:t>
            </a:r>
          </a:p>
          <a:p>
            <a:r>
              <a:rPr lang="en-US" dirty="0" smtClean="0"/>
              <a:t>Results from ET are not radically different from those of ST.</a:t>
            </a:r>
          </a:p>
          <a:p>
            <a:r>
              <a:rPr lang="en-US" dirty="0" smtClean="0"/>
              <a:t>Both approaches are fully compatible.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Why do ET 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Make testers able to find important bugs quick.</a:t>
            </a:r>
          </a:p>
          <a:p>
            <a:r>
              <a:rPr lang="en-US" dirty="0" smtClean="0"/>
              <a:t>Help testers learn more about a product.</a:t>
            </a:r>
          </a:p>
          <a:p>
            <a:r>
              <a:rPr lang="en-US" dirty="0" smtClean="0"/>
              <a:t>The only limit for this approach productive is:</a:t>
            </a:r>
          </a:p>
          <a:p>
            <a:pPr lvl="1"/>
            <a:r>
              <a:rPr lang="en-US" dirty="0" smtClean="0"/>
              <a:t>Our imagination.</a:t>
            </a:r>
          </a:p>
          <a:p>
            <a:r>
              <a:rPr lang="en-US" dirty="0" smtClean="0"/>
              <a:t>Help us incorporate new ideas into our tests suites.</a:t>
            </a:r>
          </a:p>
          <a:p>
            <a:r>
              <a:rPr lang="en-US" dirty="0" smtClean="0"/>
              <a:t>Is useful when little is know about a product.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Logic of 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Conjecture and refutation</a:t>
            </a:r>
          </a:p>
          <a:p>
            <a:r>
              <a:rPr lang="en-US" dirty="0" smtClean="0"/>
              <a:t>Inference</a:t>
            </a:r>
          </a:p>
          <a:p>
            <a:r>
              <a:rPr lang="en-US" dirty="0" smtClean="0"/>
              <a:t>Correlation	</a:t>
            </a:r>
          </a:p>
          <a:p>
            <a:r>
              <a:rPr lang="en-US" dirty="0" smtClean="0"/>
              <a:t>Forward, Backward, and lateral thinking</a:t>
            </a:r>
          </a:p>
          <a:p>
            <a:r>
              <a:rPr lang="en-US" dirty="0" smtClean="0"/>
              <a:t>Heuristics and human error.</a:t>
            </a:r>
          </a:p>
          <a:p>
            <a:r>
              <a:rPr lang="en-US" dirty="0" smtClean="0"/>
              <a:t>Risk, benefit, and the meaning of “good enough”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"A test that reveals a problem is a success. A test that did not reveal a problem was a waste of time"</a:t>
            </a:r>
            <a:endParaRPr lang="en-US" dirty="0" smtClean="0"/>
          </a:p>
          <a:p>
            <a:r>
              <a:rPr lang="en-US" b="1" dirty="0" smtClean="0"/>
              <a:t>									- </a:t>
            </a:r>
            <a:r>
              <a:rPr lang="en-US" b="1" dirty="0" err="1" smtClean="0"/>
              <a:t>Cem</a:t>
            </a:r>
            <a:r>
              <a:rPr lang="en-US" b="1" dirty="0" smtClean="0"/>
              <a:t> </a:t>
            </a:r>
            <a:r>
              <a:rPr lang="en-US" b="1" dirty="0" err="1" smtClean="0"/>
              <a:t>Kaner</a:t>
            </a:r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281</Words>
  <Application>Microsoft Office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IntroducingPowerPoint2007</vt:lpstr>
      <vt:lpstr>Exploratory testing (ET)</vt:lpstr>
      <vt:lpstr>What is Exploratory Testing (ET)?</vt:lpstr>
      <vt:lpstr>Concurrent Test Design and Execution</vt:lpstr>
      <vt:lpstr>How to balance ET with ST</vt:lpstr>
      <vt:lpstr>Why do ET ?</vt:lpstr>
      <vt:lpstr>Logic of Testing</vt:lpstr>
      <vt:lpstr>Slide 7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2008-03-03T23:21:24Z</dcterms:created>
  <dcterms:modified xsi:type="dcterms:W3CDTF">2008-03-10T14:12:29Z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