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4" r:id="rId3"/>
    <p:sldId id="257" r:id="rId4"/>
    <p:sldId id="261" r:id="rId5"/>
    <p:sldId id="262" r:id="rId6"/>
    <p:sldId id="263" r:id="rId7"/>
    <p:sldId id="265" r:id="rId8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224537-FED7-4693-851E-85FAC2477291}" type="datetimeFigureOut">
              <a:rPr lang="es-BO" smtClean="0"/>
              <a:t>06/04/2015</a:t>
            </a:fld>
            <a:endParaRPr lang="es-B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B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5CC4DB3-E732-4452-8315-DA850FD3CD24}" type="slidenum">
              <a:rPr lang="es-BO" smtClean="0"/>
              <a:t>‹#›</a:t>
            </a:fld>
            <a:endParaRPr lang="es-B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224537-FED7-4693-851E-85FAC2477291}" type="datetimeFigureOut">
              <a:rPr lang="es-BO" smtClean="0"/>
              <a:t>06/04/2015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C4DB3-E732-4452-8315-DA850FD3CD24}" type="slidenum">
              <a:rPr lang="es-BO" smtClean="0"/>
              <a:t>‹#›</a:t>
            </a:fld>
            <a:endParaRPr lang="es-B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224537-FED7-4693-851E-85FAC2477291}" type="datetimeFigureOut">
              <a:rPr lang="es-BO" smtClean="0"/>
              <a:t>06/04/2015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C4DB3-E732-4452-8315-DA850FD3CD24}" type="slidenum">
              <a:rPr lang="es-BO" smtClean="0"/>
              <a:t>‹#›</a:t>
            </a:fld>
            <a:endParaRPr lang="es-B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224537-FED7-4693-851E-85FAC2477291}" type="datetimeFigureOut">
              <a:rPr lang="es-BO" smtClean="0"/>
              <a:t>06/04/2015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C4DB3-E732-4452-8315-DA850FD3CD24}" type="slidenum">
              <a:rPr lang="es-BO" smtClean="0"/>
              <a:t>‹#›</a:t>
            </a:fld>
            <a:endParaRPr lang="es-B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224537-FED7-4693-851E-85FAC2477291}" type="datetimeFigureOut">
              <a:rPr lang="es-BO" smtClean="0"/>
              <a:t>06/04/2015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C4DB3-E732-4452-8315-DA850FD3CD24}" type="slidenum">
              <a:rPr lang="es-BO" smtClean="0"/>
              <a:t>‹#›</a:t>
            </a:fld>
            <a:endParaRPr lang="es-B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224537-FED7-4693-851E-85FAC2477291}" type="datetimeFigureOut">
              <a:rPr lang="es-BO" smtClean="0"/>
              <a:t>06/04/2015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C4DB3-E732-4452-8315-DA850FD3CD24}" type="slidenum">
              <a:rPr lang="es-BO" smtClean="0"/>
              <a:t>‹#›</a:t>
            </a:fld>
            <a:endParaRPr lang="es-B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224537-FED7-4693-851E-85FAC2477291}" type="datetimeFigureOut">
              <a:rPr lang="es-BO" smtClean="0"/>
              <a:t>06/04/2015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C4DB3-E732-4452-8315-DA850FD3CD24}" type="slidenum">
              <a:rPr lang="es-BO" smtClean="0"/>
              <a:t>‹#›</a:t>
            </a:fld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224537-FED7-4693-851E-85FAC2477291}" type="datetimeFigureOut">
              <a:rPr lang="es-BO" smtClean="0"/>
              <a:t>06/04/2015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C4DB3-E732-4452-8315-DA850FD3CD24}" type="slidenum">
              <a:rPr lang="es-BO" smtClean="0"/>
              <a:t>‹#›</a:t>
            </a:fld>
            <a:endParaRPr lang="es-B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224537-FED7-4693-851E-85FAC2477291}" type="datetimeFigureOut">
              <a:rPr lang="es-BO" smtClean="0"/>
              <a:t>06/04/2015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C4DB3-E732-4452-8315-DA850FD3CD24}" type="slidenum">
              <a:rPr lang="es-BO" smtClean="0"/>
              <a:t>‹#›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E224537-FED7-4693-851E-85FAC2477291}" type="datetimeFigureOut">
              <a:rPr lang="es-BO" smtClean="0"/>
              <a:t>06/04/2015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C4DB3-E732-4452-8315-DA850FD3CD24}" type="slidenum">
              <a:rPr lang="es-BO" smtClean="0"/>
              <a:t>‹#›</a:t>
            </a:fld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224537-FED7-4693-851E-85FAC2477291}" type="datetimeFigureOut">
              <a:rPr lang="es-BO" smtClean="0"/>
              <a:t>06/04/2015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5CC4DB3-E732-4452-8315-DA850FD3CD24}" type="slidenum">
              <a:rPr lang="es-BO" smtClean="0"/>
              <a:t>‹#›</a:t>
            </a:fld>
            <a:endParaRPr lang="es-B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E224537-FED7-4693-851E-85FAC2477291}" type="datetimeFigureOut">
              <a:rPr lang="es-BO" smtClean="0"/>
              <a:t>06/04/2015</a:t>
            </a:fld>
            <a:endParaRPr lang="es-B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B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5CC4DB3-E732-4452-8315-DA850FD3CD24}" type="slidenum">
              <a:rPr lang="es-BO" smtClean="0"/>
              <a:t>‹#›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971600" y="980728"/>
            <a:ext cx="7772400" cy="2808312"/>
          </a:xfrm>
        </p:spPr>
        <p:txBody>
          <a:bodyPr/>
          <a:lstStyle/>
          <a:p>
            <a:r>
              <a:rPr lang="es-BO" dirty="0" smtClean="0"/>
              <a:t>C# Fundamentals</a:t>
            </a:r>
            <a:br>
              <a:rPr lang="es-BO" dirty="0" smtClean="0"/>
            </a:br>
            <a:r>
              <a:rPr lang="es-BO" dirty="0" err="1" smtClean="0"/>
              <a:t>Introduccion</a:t>
            </a:r>
            <a:endParaRPr lang="es-BO" dirty="0"/>
          </a:p>
        </p:txBody>
      </p:sp>
      <p:sp>
        <p:nvSpPr>
          <p:cNvPr id="7" name="6 CuadroTexto"/>
          <p:cNvSpPr txBox="1"/>
          <p:nvPr/>
        </p:nvSpPr>
        <p:spPr>
          <a:xfrm>
            <a:off x="4283968" y="5877272"/>
            <a:ext cx="432048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BO" dirty="0" err="1" smtClean="0"/>
              <a:t>Presenter</a:t>
            </a:r>
            <a:r>
              <a:rPr lang="es-BO" dirty="0" smtClean="0"/>
              <a:t> : Luis A. Salvatierra Soliz</a:t>
            </a:r>
          </a:p>
          <a:p>
            <a:r>
              <a:rPr lang="es-BO" dirty="0" smtClean="0"/>
              <a:t>Email: luis.salvatierra@jalasoft.com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575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lnSpc>
                <a:spcPct val="150000"/>
              </a:lnSpc>
              <a:buNone/>
            </a:pPr>
            <a:endParaRPr lang="es-BO" dirty="0" smtClean="0"/>
          </a:p>
          <a:p>
            <a:pPr>
              <a:lnSpc>
                <a:spcPct val="150000"/>
              </a:lnSpc>
            </a:pPr>
            <a:r>
              <a:rPr lang="es-BO" dirty="0" err="1" smtClean="0"/>
              <a:t>Important</a:t>
            </a:r>
            <a:r>
              <a:rPr lang="es-BO" dirty="0" smtClean="0"/>
              <a:t> </a:t>
            </a:r>
            <a:r>
              <a:rPr lang="es-BO" dirty="0" err="1" smtClean="0"/>
              <a:t>Concepts</a:t>
            </a:r>
            <a:endParaRPr lang="es-BO" dirty="0" smtClean="0"/>
          </a:p>
          <a:p>
            <a:pPr>
              <a:lnSpc>
                <a:spcPct val="150000"/>
              </a:lnSpc>
            </a:pPr>
            <a:r>
              <a:rPr lang="es-BO" dirty="0" smtClean="0"/>
              <a:t>C# </a:t>
            </a:r>
            <a:r>
              <a:rPr lang="es-BO" dirty="0" err="1" smtClean="0"/>
              <a:t>First</a:t>
            </a:r>
            <a:r>
              <a:rPr lang="es-BO" dirty="0" smtClean="0"/>
              <a:t> Look</a:t>
            </a:r>
          </a:p>
          <a:p>
            <a:pPr marL="109728" indent="0">
              <a:lnSpc>
                <a:spcPct val="150000"/>
              </a:lnSpc>
              <a:buNone/>
            </a:pPr>
            <a:endParaRPr lang="es-BO" dirty="0" smtClean="0"/>
          </a:p>
          <a:p>
            <a:pPr marL="109728" indent="0">
              <a:lnSpc>
                <a:spcPct val="150000"/>
              </a:lnSpc>
              <a:buNone/>
            </a:pPr>
            <a:endParaRPr lang="es-BO" sz="2400" dirty="0" smtClean="0"/>
          </a:p>
          <a:p>
            <a:pPr marL="109728" indent="0">
              <a:buNone/>
            </a:pPr>
            <a:r>
              <a:rPr lang="es-BO" dirty="0"/>
              <a:t>	</a:t>
            </a:r>
            <a:endParaRPr lang="es-BO" dirty="0" smtClean="0"/>
          </a:p>
          <a:p>
            <a:pPr marL="109728" indent="0">
              <a:buNone/>
            </a:pPr>
            <a:endParaRPr lang="es-B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s-BO" sz="2200" dirty="0" smtClean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 smtClean="0"/>
              <a:t/>
            </a:r>
            <a:br>
              <a:rPr lang="es-BO" dirty="0" smtClean="0"/>
            </a:br>
            <a:r>
              <a:rPr lang="es-BO" dirty="0" smtClean="0"/>
              <a:t>			</a:t>
            </a:r>
            <a:r>
              <a:rPr lang="es-BO" dirty="0" smtClean="0"/>
              <a:t>     </a:t>
            </a:r>
            <a:r>
              <a:rPr lang="es-BO" dirty="0" err="1" smtClean="0">
                <a:solidFill>
                  <a:schemeClr val="bg1"/>
                </a:solidFill>
              </a:rPr>
              <a:t>Table</a:t>
            </a:r>
            <a:r>
              <a:rPr lang="es-BO" dirty="0" smtClean="0">
                <a:solidFill>
                  <a:schemeClr val="bg1"/>
                </a:solidFill>
              </a:rPr>
              <a:t> of </a:t>
            </a:r>
            <a:r>
              <a:rPr lang="es-BO" dirty="0" err="1" smtClean="0">
                <a:solidFill>
                  <a:schemeClr val="bg1"/>
                </a:solidFill>
              </a:rPr>
              <a:t>Contents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 dirty="0" smtClean="0"/>
          </a:p>
          <a:p>
            <a:pPr>
              <a:lnSpc>
                <a:spcPct val="150000"/>
              </a:lnSpc>
            </a:pPr>
            <a:r>
              <a:rPr lang="es-BO" dirty="0" err="1" smtClean="0"/>
              <a:t>What</a:t>
            </a:r>
            <a:r>
              <a:rPr lang="es-BO" dirty="0" smtClean="0"/>
              <a:t> </a:t>
            </a:r>
            <a:r>
              <a:rPr lang="es-BO" dirty="0" err="1" smtClean="0"/>
              <a:t>is</a:t>
            </a:r>
            <a:r>
              <a:rPr lang="es-BO" dirty="0" smtClean="0"/>
              <a:t> Computer Programming?</a:t>
            </a:r>
          </a:p>
          <a:p>
            <a:pPr marL="109728" indent="0">
              <a:lnSpc>
                <a:spcPct val="150000"/>
              </a:lnSpc>
              <a:buNone/>
            </a:pPr>
            <a:endParaRPr lang="es-BO" sz="2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BO" sz="2400" dirty="0" smtClean="0"/>
              <a:t> </a:t>
            </a:r>
            <a:r>
              <a:rPr lang="es-BO" sz="2400" dirty="0" err="1" smtClean="0"/>
              <a:t>Creating</a:t>
            </a:r>
            <a:r>
              <a:rPr lang="es-BO" sz="2400" dirty="0" smtClean="0"/>
              <a:t> a </a:t>
            </a:r>
            <a:r>
              <a:rPr lang="es-BO" sz="2400" dirty="0" err="1" smtClean="0"/>
              <a:t>sequence</a:t>
            </a:r>
            <a:r>
              <a:rPr lang="es-BO" sz="2400" dirty="0" smtClean="0"/>
              <a:t> of </a:t>
            </a:r>
            <a:r>
              <a:rPr lang="es-BO" sz="2400" dirty="0" err="1" smtClean="0"/>
              <a:t>instructions</a:t>
            </a:r>
            <a:r>
              <a:rPr lang="es-BO" sz="2400" dirty="0" smtClean="0"/>
              <a:t> </a:t>
            </a:r>
            <a:r>
              <a:rPr lang="es-BO" sz="2400" dirty="0" err="1" smtClean="0"/>
              <a:t>to</a:t>
            </a:r>
            <a:r>
              <a:rPr lang="es-BO" sz="2400" dirty="0" smtClean="0"/>
              <a:t> </a:t>
            </a:r>
            <a:r>
              <a:rPr lang="es-BO" sz="2400" dirty="0" err="1" smtClean="0"/>
              <a:t>enable</a:t>
            </a:r>
            <a:r>
              <a:rPr lang="es-BO" sz="2400" dirty="0" smtClean="0"/>
              <a:t> </a:t>
            </a:r>
            <a:r>
              <a:rPr lang="es-BO" sz="2400" dirty="0" err="1" smtClean="0"/>
              <a:t>the</a:t>
            </a:r>
            <a:r>
              <a:rPr lang="es-BO" sz="2400" dirty="0" smtClean="0"/>
              <a:t> </a:t>
            </a:r>
            <a:r>
              <a:rPr lang="es-BO" sz="2400" dirty="0" err="1" smtClean="0"/>
              <a:t>the</a:t>
            </a:r>
            <a:r>
              <a:rPr lang="es-BO" sz="2400" dirty="0" smtClean="0"/>
              <a:t> </a:t>
            </a:r>
            <a:r>
              <a:rPr lang="es-BO" sz="2400" dirty="0" err="1" smtClean="0"/>
              <a:t>computer</a:t>
            </a:r>
            <a:r>
              <a:rPr lang="es-BO" sz="2400" dirty="0" smtClean="0"/>
              <a:t> </a:t>
            </a:r>
            <a:r>
              <a:rPr lang="es-BO" sz="2400" dirty="0" err="1" smtClean="0"/>
              <a:t>to</a:t>
            </a:r>
            <a:r>
              <a:rPr lang="es-BO" sz="2400" dirty="0" smtClean="0"/>
              <a:t> do </a:t>
            </a:r>
            <a:r>
              <a:rPr lang="es-BO" sz="2400" dirty="0" err="1" smtClean="0"/>
              <a:t>something</a:t>
            </a:r>
            <a:r>
              <a:rPr lang="es-BO" sz="2400" dirty="0" smtClean="0"/>
              <a:t>.</a:t>
            </a:r>
          </a:p>
          <a:p>
            <a:pPr marL="109728" indent="0">
              <a:buNone/>
            </a:pPr>
            <a:r>
              <a:rPr lang="es-BO" dirty="0"/>
              <a:t>	</a:t>
            </a:r>
            <a:endParaRPr lang="es-BO" dirty="0" smtClean="0"/>
          </a:p>
          <a:p>
            <a:pPr marL="109728" indent="0">
              <a:buNone/>
            </a:pPr>
            <a:endParaRPr lang="es-B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s-BO" sz="2200" dirty="0" smtClean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 smtClean="0"/>
              <a:t/>
            </a:r>
            <a:br>
              <a:rPr lang="es-BO" dirty="0" smtClean="0"/>
            </a:br>
            <a:r>
              <a:rPr lang="es-BO" dirty="0" smtClean="0"/>
              <a:t>			</a:t>
            </a:r>
            <a:r>
              <a:rPr lang="es-BO" dirty="0" err="1" smtClean="0">
                <a:solidFill>
                  <a:schemeClr val="bg1"/>
                </a:solidFill>
              </a:rPr>
              <a:t>Important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err="1" smtClean="0">
                <a:solidFill>
                  <a:schemeClr val="bg1"/>
                </a:solidFill>
              </a:rPr>
              <a:t>Concepts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 fontScale="92500"/>
          </a:bodyPr>
          <a:lstStyle/>
          <a:p>
            <a:endParaRPr lang="es-BO" dirty="0" smtClean="0"/>
          </a:p>
          <a:p>
            <a:pPr>
              <a:lnSpc>
                <a:spcPct val="150000"/>
              </a:lnSpc>
            </a:pPr>
            <a:r>
              <a:rPr lang="es-BO" dirty="0" err="1"/>
              <a:t>What</a:t>
            </a:r>
            <a:r>
              <a:rPr lang="es-BO" dirty="0"/>
              <a:t> </a:t>
            </a:r>
            <a:r>
              <a:rPr lang="es-BO" dirty="0" err="1"/>
              <a:t>is</a:t>
            </a:r>
            <a:r>
              <a:rPr lang="es-BO" dirty="0"/>
              <a:t> </a:t>
            </a:r>
            <a:r>
              <a:rPr lang="es-BO" dirty="0" err="1"/>
              <a:t>.Net</a:t>
            </a:r>
            <a:r>
              <a:rPr lang="es-BO" dirty="0"/>
              <a:t> Framework </a:t>
            </a:r>
            <a:r>
              <a:rPr lang="es-BO" dirty="0" smtClean="0"/>
              <a:t>?</a:t>
            </a:r>
          </a:p>
          <a:p>
            <a:pPr marL="109728" indent="0">
              <a:lnSpc>
                <a:spcPct val="150000"/>
              </a:lnSpc>
              <a:buNone/>
            </a:pPr>
            <a:endParaRPr lang="es-BO" sz="2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BO" sz="2400" dirty="0" smtClean="0"/>
              <a:t> </a:t>
            </a:r>
            <a:r>
              <a:rPr lang="en-US" sz="2400" dirty="0"/>
              <a:t>A programming infrastructure created by Microsoft for building, deploying, and running applications and services that use .</a:t>
            </a:r>
            <a:r>
              <a:rPr lang="en-US" sz="2400" b="1" dirty="0" smtClean="0"/>
              <a:t>NET </a:t>
            </a:r>
            <a:r>
              <a:rPr lang="en-US" sz="2400" dirty="0" smtClean="0"/>
              <a:t>technologies.</a:t>
            </a:r>
          </a:p>
          <a:p>
            <a:pPr marL="393192" lvl="1" indent="0">
              <a:lnSpc>
                <a:spcPct val="150000"/>
              </a:lnSpc>
              <a:buNone/>
            </a:pPr>
            <a:endParaRPr lang="es-BO" sz="2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endParaRPr lang="es-BO" sz="2400" dirty="0" smtClean="0"/>
          </a:p>
          <a:p>
            <a:pPr marL="109728" indent="0">
              <a:buNone/>
            </a:pPr>
            <a:r>
              <a:rPr lang="es-BO" dirty="0"/>
              <a:t>	</a:t>
            </a:r>
            <a:endParaRPr lang="es-BO" dirty="0" smtClean="0"/>
          </a:p>
          <a:p>
            <a:pPr marL="109728" indent="0">
              <a:buNone/>
            </a:pPr>
            <a:endParaRPr lang="es-B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s-BO" sz="2200" dirty="0" smtClean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 smtClean="0"/>
              <a:t/>
            </a:r>
            <a:br>
              <a:rPr lang="es-BO" dirty="0" smtClean="0"/>
            </a:br>
            <a:r>
              <a:rPr lang="es-BO" dirty="0" smtClean="0"/>
              <a:t>			</a:t>
            </a:r>
            <a:r>
              <a:rPr lang="es-BO" dirty="0" err="1" smtClean="0">
                <a:solidFill>
                  <a:schemeClr val="bg1"/>
                </a:solidFill>
              </a:rPr>
              <a:t>Important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err="1" smtClean="0">
                <a:solidFill>
                  <a:schemeClr val="bg1"/>
                </a:solidFill>
              </a:rPr>
              <a:t>Concepts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2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 lnSpcReduction="10000"/>
          </a:bodyPr>
          <a:lstStyle/>
          <a:p>
            <a:endParaRPr lang="es-BO" dirty="0" smtClean="0"/>
          </a:p>
          <a:p>
            <a:pPr>
              <a:lnSpc>
                <a:spcPct val="150000"/>
              </a:lnSpc>
            </a:pPr>
            <a:r>
              <a:rPr lang="es-BO" dirty="0" err="1"/>
              <a:t>What</a:t>
            </a:r>
            <a:r>
              <a:rPr lang="es-BO" dirty="0"/>
              <a:t> </a:t>
            </a:r>
            <a:r>
              <a:rPr lang="es-BO" dirty="0" err="1"/>
              <a:t>is</a:t>
            </a:r>
            <a:r>
              <a:rPr lang="es-BO" dirty="0"/>
              <a:t> C</a:t>
            </a:r>
            <a:r>
              <a:rPr lang="es-BO" dirty="0" smtClean="0"/>
              <a:t>#?</a:t>
            </a:r>
          </a:p>
          <a:p>
            <a:pPr marL="109728" indent="0">
              <a:lnSpc>
                <a:spcPct val="150000"/>
              </a:lnSpc>
              <a:buNone/>
            </a:pPr>
            <a:endParaRPr lang="es-BO" sz="2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BO" sz="2400" dirty="0" smtClean="0"/>
              <a:t> </a:t>
            </a:r>
            <a:r>
              <a:rPr lang="en-US" sz="2400" dirty="0"/>
              <a:t>C# is an elegant and type-safe object-oriented language that enables developers to build a variety of secure and robust applications that run on the .NET </a:t>
            </a:r>
            <a:r>
              <a:rPr lang="en-US" sz="2400" dirty="0" smtClean="0"/>
              <a:t>Framework.</a:t>
            </a:r>
            <a:endParaRPr lang="es-BO" sz="2400" dirty="0" smtClean="0"/>
          </a:p>
          <a:p>
            <a:pPr marL="393192" lvl="1" indent="0">
              <a:lnSpc>
                <a:spcPct val="150000"/>
              </a:lnSpc>
              <a:buNone/>
            </a:pPr>
            <a:endParaRPr lang="es-BO" sz="2400" dirty="0" smtClean="0"/>
          </a:p>
          <a:p>
            <a:pPr marL="109728" indent="0">
              <a:buNone/>
            </a:pPr>
            <a:r>
              <a:rPr lang="es-BO" dirty="0"/>
              <a:t>	</a:t>
            </a:r>
            <a:endParaRPr lang="es-BO" dirty="0" smtClean="0"/>
          </a:p>
          <a:p>
            <a:pPr marL="109728" indent="0">
              <a:buNone/>
            </a:pPr>
            <a:endParaRPr lang="es-B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s-BO" sz="2200" dirty="0" smtClean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 smtClean="0"/>
              <a:t/>
            </a:r>
            <a:br>
              <a:rPr lang="es-BO" dirty="0" smtClean="0"/>
            </a:br>
            <a:r>
              <a:rPr lang="es-BO" dirty="0" smtClean="0"/>
              <a:t>			</a:t>
            </a:r>
            <a:r>
              <a:rPr lang="es-BO" dirty="0" err="1" smtClean="0">
                <a:solidFill>
                  <a:schemeClr val="bg1"/>
                </a:solidFill>
              </a:rPr>
              <a:t>Important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err="1" smtClean="0">
                <a:solidFill>
                  <a:schemeClr val="bg1"/>
                </a:solidFill>
              </a:rPr>
              <a:t>Concepts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 lnSpcReduction="10000"/>
          </a:bodyPr>
          <a:lstStyle/>
          <a:p>
            <a:endParaRPr lang="es-BO" dirty="0" smtClean="0"/>
          </a:p>
          <a:p>
            <a:pPr>
              <a:lnSpc>
                <a:spcPct val="150000"/>
              </a:lnSpc>
            </a:pPr>
            <a:r>
              <a:rPr lang="es-BO" dirty="0" err="1"/>
              <a:t>What</a:t>
            </a:r>
            <a:r>
              <a:rPr lang="es-BO" dirty="0"/>
              <a:t> </a:t>
            </a:r>
            <a:r>
              <a:rPr lang="es-BO" dirty="0" err="1" smtClean="0"/>
              <a:t>you</a:t>
            </a:r>
            <a:r>
              <a:rPr lang="es-BO" dirty="0" smtClean="0"/>
              <a:t> </a:t>
            </a:r>
            <a:r>
              <a:rPr lang="es-BO" dirty="0" err="1" smtClean="0"/>
              <a:t>need</a:t>
            </a:r>
            <a:r>
              <a:rPr lang="es-BO" dirty="0" smtClean="0"/>
              <a:t> </a:t>
            </a:r>
            <a:r>
              <a:rPr lang="es-BO" dirty="0" err="1" smtClean="0"/>
              <a:t>to</a:t>
            </a:r>
            <a:r>
              <a:rPr lang="es-BO" dirty="0" smtClean="0"/>
              <a:t> </a:t>
            </a:r>
            <a:r>
              <a:rPr lang="es-BO" dirty="0" err="1" smtClean="0"/>
              <a:t>program</a:t>
            </a:r>
            <a:r>
              <a:rPr lang="es-BO" dirty="0" smtClean="0"/>
              <a:t>?</a:t>
            </a:r>
            <a:endParaRPr lang="es-BO" sz="2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BO" sz="2400" dirty="0" smtClean="0"/>
              <a:t> </a:t>
            </a:r>
            <a:r>
              <a:rPr lang="es-BO" sz="2400" dirty="0" err="1" smtClean="0"/>
              <a:t>Knowledge</a:t>
            </a:r>
            <a:r>
              <a:rPr lang="es-BO" sz="2400" dirty="0" smtClean="0"/>
              <a:t> of a</a:t>
            </a:r>
            <a:r>
              <a:rPr lang="en-US" sz="2400" dirty="0" smtClean="0"/>
              <a:t> programming language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 smtClean="0"/>
              <a:t> C#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/>
              <a:t> </a:t>
            </a:r>
            <a:r>
              <a:rPr lang="es-BO" sz="2400" dirty="0" err="1" smtClean="0"/>
              <a:t>Integrate</a:t>
            </a:r>
            <a:r>
              <a:rPr lang="es-BO" sz="2400" dirty="0" smtClean="0"/>
              <a:t> </a:t>
            </a:r>
            <a:r>
              <a:rPr lang="es-BO" sz="2400" dirty="0" err="1" smtClean="0"/>
              <a:t>Development</a:t>
            </a:r>
            <a:r>
              <a:rPr lang="es-BO" sz="2400" dirty="0" smtClean="0"/>
              <a:t> </a:t>
            </a:r>
            <a:r>
              <a:rPr lang="es-BO" sz="2400" dirty="0" err="1" smtClean="0"/>
              <a:t>Environment,sdk</a:t>
            </a:r>
            <a:r>
              <a:rPr lang="es-BO" sz="2400" dirty="0" smtClean="0"/>
              <a:t>.</a:t>
            </a:r>
            <a:endParaRPr lang="es-BO" sz="2400" dirty="0"/>
          </a:p>
          <a:p>
            <a:pPr lvl="2">
              <a:lnSpc>
                <a:spcPct val="150000"/>
              </a:lnSpc>
              <a:buFont typeface="Wingdings" pitchFamily="2" charset="2"/>
              <a:buChar char="v"/>
            </a:pPr>
            <a:r>
              <a:rPr lang="es-BO" sz="2200" dirty="0"/>
              <a:t>	</a:t>
            </a:r>
            <a:r>
              <a:rPr lang="es-BO" sz="2200" dirty="0" smtClean="0"/>
              <a:t> Visual Studio, </a:t>
            </a:r>
            <a:r>
              <a:rPr lang="es-BO" sz="2200" dirty="0" err="1" smtClean="0"/>
              <a:t>.net</a:t>
            </a:r>
            <a:r>
              <a:rPr lang="es-BO" sz="2200" dirty="0" smtClean="0"/>
              <a:t> </a:t>
            </a:r>
            <a:r>
              <a:rPr lang="es-BO" sz="2200" dirty="0" err="1" smtClean="0"/>
              <a:t>framework</a:t>
            </a:r>
            <a:r>
              <a:rPr lang="es-BO" sz="2200" dirty="0" smtClean="0"/>
              <a:t> </a:t>
            </a:r>
            <a:r>
              <a:rPr lang="es-BO" sz="2200" dirty="0" err="1" smtClean="0"/>
              <a:t>skd</a:t>
            </a:r>
            <a:r>
              <a:rPr lang="es-BO" sz="2200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BO" sz="2200" dirty="0" smtClean="0"/>
              <a:t> </a:t>
            </a:r>
            <a:r>
              <a:rPr lang="es-BO" sz="2200" dirty="0" err="1" smtClean="0"/>
              <a:t>Help</a:t>
            </a:r>
            <a:r>
              <a:rPr lang="es-BO" sz="2200" dirty="0" smtClean="0"/>
              <a:t> </a:t>
            </a:r>
            <a:r>
              <a:rPr lang="es-BO" sz="2200" dirty="0" err="1" smtClean="0"/>
              <a:t>Documentation</a:t>
            </a:r>
            <a:endParaRPr lang="es-BO" sz="22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v"/>
            </a:pPr>
            <a:r>
              <a:rPr lang="es-BO" sz="2200" dirty="0" smtClean="0"/>
              <a:t> MSDN Library, </a:t>
            </a:r>
            <a:r>
              <a:rPr lang="es-BO" sz="2200" dirty="0" err="1" smtClean="0"/>
              <a:t>tutorials</a:t>
            </a:r>
            <a:r>
              <a:rPr lang="es-BO" sz="2200" dirty="0" smtClean="0"/>
              <a:t>, </a:t>
            </a:r>
            <a:r>
              <a:rPr lang="es-BO" sz="2200" dirty="0" err="1" smtClean="0"/>
              <a:t>etc</a:t>
            </a:r>
            <a:endParaRPr lang="es-BO" sz="2200" dirty="0" smtClean="0"/>
          </a:p>
          <a:p>
            <a:pPr marL="109728" indent="0">
              <a:buNone/>
            </a:pPr>
            <a:r>
              <a:rPr lang="es-BO" dirty="0"/>
              <a:t>	</a:t>
            </a:r>
            <a:endParaRPr lang="es-BO" dirty="0" smtClean="0"/>
          </a:p>
          <a:p>
            <a:pPr marL="109728" indent="0">
              <a:buNone/>
            </a:pPr>
            <a:endParaRPr lang="es-B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s-BO" sz="2200" dirty="0" smtClean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 smtClean="0"/>
              <a:t/>
            </a:r>
            <a:br>
              <a:rPr lang="es-BO" dirty="0" smtClean="0"/>
            </a:br>
            <a:r>
              <a:rPr lang="es-BO" dirty="0" smtClean="0"/>
              <a:t>			</a:t>
            </a:r>
            <a:r>
              <a:rPr lang="es-BO" dirty="0" err="1" smtClean="0">
                <a:solidFill>
                  <a:schemeClr val="bg1"/>
                </a:solidFill>
              </a:rPr>
              <a:t>Important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err="1" smtClean="0">
                <a:solidFill>
                  <a:schemeClr val="bg1"/>
                </a:solidFill>
              </a:rPr>
              <a:t>Concepts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endParaRPr lang="es-BO" dirty="0" smtClean="0"/>
          </a:p>
          <a:p>
            <a:pPr>
              <a:lnSpc>
                <a:spcPct val="150000"/>
              </a:lnSpc>
            </a:pPr>
            <a:r>
              <a:rPr lang="es-BO" dirty="0" err="1" smtClean="0"/>
              <a:t>Hello</a:t>
            </a:r>
            <a:r>
              <a:rPr lang="es-BO" dirty="0" smtClean="0"/>
              <a:t> </a:t>
            </a:r>
            <a:r>
              <a:rPr lang="es-BO" dirty="0" err="1" smtClean="0"/>
              <a:t>World</a:t>
            </a:r>
            <a:r>
              <a:rPr lang="es-BO" dirty="0" smtClean="0"/>
              <a:t> C#</a:t>
            </a:r>
          </a:p>
          <a:p>
            <a:pPr marL="109728" indent="0">
              <a:lnSpc>
                <a:spcPct val="150000"/>
              </a:lnSpc>
              <a:buNone/>
            </a:pPr>
            <a:endParaRPr lang="es-BO" sz="2400" dirty="0"/>
          </a:p>
          <a:p>
            <a:pPr marL="109728" indent="0">
              <a:lnSpc>
                <a:spcPct val="150000"/>
              </a:lnSpc>
              <a:buNone/>
            </a:pPr>
            <a:endParaRPr lang="es-BO" sz="2400" dirty="0" smtClean="0"/>
          </a:p>
          <a:p>
            <a:pPr marL="109728" indent="0">
              <a:buNone/>
            </a:pPr>
            <a:r>
              <a:rPr lang="es-BO" dirty="0"/>
              <a:t>	</a:t>
            </a:r>
            <a:endParaRPr lang="es-BO" dirty="0" smtClean="0"/>
          </a:p>
          <a:p>
            <a:pPr marL="109728" indent="0">
              <a:buNone/>
            </a:pPr>
            <a:endParaRPr lang="es-B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s-BO" sz="2200" dirty="0" smtClean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 smtClean="0"/>
              <a:t/>
            </a:r>
            <a:br>
              <a:rPr lang="es-BO" dirty="0" smtClean="0"/>
            </a:br>
            <a:r>
              <a:rPr lang="es-BO" dirty="0" smtClean="0"/>
              <a:t>			</a:t>
            </a:r>
            <a:r>
              <a:rPr lang="es-BO" dirty="0" smtClean="0">
                <a:solidFill>
                  <a:schemeClr val="bg1"/>
                </a:solidFill>
              </a:rPr>
              <a:t>C# </a:t>
            </a:r>
            <a:r>
              <a:rPr lang="es-BO" dirty="0" err="1" smtClean="0">
                <a:solidFill>
                  <a:schemeClr val="bg1"/>
                </a:solidFill>
              </a:rPr>
              <a:t>First</a:t>
            </a:r>
            <a:r>
              <a:rPr lang="es-BO" dirty="0" smtClean="0">
                <a:solidFill>
                  <a:schemeClr val="bg1"/>
                </a:solidFill>
              </a:rPr>
              <a:t> Look</a:t>
            </a:r>
            <a:endParaRPr lang="es-BO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5"/>
            <a:ext cx="525658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4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227</TotalTime>
  <Words>144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Concurrencia</vt:lpstr>
      <vt:lpstr>C# Fundamentals Introduccion</vt:lpstr>
      <vt:lpstr>C# Fundamentals         Table of Contents</vt:lpstr>
      <vt:lpstr>C# Fundamentals    Important Concepts</vt:lpstr>
      <vt:lpstr>C# Fundamentals    Important Concepts</vt:lpstr>
      <vt:lpstr>C# Fundamentals    Important Concepts</vt:lpstr>
      <vt:lpstr>C# Fundamentals    Important Concepts</vt:lpstr>
      <vt:lpstr>C# Fundamentals    C# First Look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Windows User</cp:lastModifiedBy>
  <cp:revision>13</cp:revision>
  <dcterms:created xsi:type="dcterms:W3CDTF">2015-04-06T01:12:40Z</dcterms:created>
  <dcterms:modified xsi:type="dcterms:W3CDTF">2015-04-06T15:48:32Z</dcterms:modified>
</cp:coreProperties>
</file>