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0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FDF62B6-CACF-4B4D-92CF-6266333E8C49}" type="datetimeFigureOut">
              <a:rPr lang="es-BO" smtClean="0"/>
              <a:t>21/04/2015</a:t>
            </a:fld>
            <a:endParaRPr lang="es-B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6A1686-6619-4B26-B2E4-8FB0EF08139D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C# Fundamentals</a:t>
            </a:r>
            <a:endParaRPr lang="es-B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err="1" smtClean="0"/>
              <a:t>Object-Oriented</a:t>
            </a:r>
            <a:r>
              <a:rPr lang="es-BO" dirty="0" smtClean="0"/>
              <a:t> </a:t>
            </a:r>
            <a:r>
              <a:rPr lang="es-BO" dirty="0" err="1" smtClean="0"/>
              <a:t>Programming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629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/>
              <a:t>Access Modifiers for inheritance :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bstract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: </a:t>
            </a:r>
            <a:r>
              <a:rPr lang="en-US" sz="1800" dirty="0"/>
              <a:t>The </a:t>
            </a:r>
            <a:r>
              <a:rPr lang="en-US" sz="1800" b="1" dirty="0"/>
              <a:t>abstract</a:t>
            </a:r>
            <a:r>
              <a:rPr lang="en-US" sz="1800" dirty="0"/>
              <a:t> modifier indicates that the thing being modified has a missing or incomplete </a:t>
            </a:r>
            <a:r>
              <a:rPr lang="en-US" sz="1800" dirty="0" smtClean="0"/>
              <a:t>implementation.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virtual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: </a:t>
            </a:r>
            <a:r>
              <a:rPr lang="en-US" sz="1800" dirty="0"/>
              <a:t>The </a:t>
            </a:r>
            <a:r>
              <a:rPr lang="en-US" sz="1800" b="1" dirty="0"/>
              <a:t>virtual</a:t>
            </a:r>
            <a:r>
              <a:rPr lang="en-US" sz="1800" dirty="0"/>
              <a:t> keyword is used to modify a method, property, indexer, or event declaration and allow for it to be overridden in a derived </a:t>
            </a:r>
            <a:r>
              <a:rPr lang="en-US" sz="1800" dirty="0" smtClean="0"/>
              <a:t>class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o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verride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:</a:t>
            </a:r>
            <a:r>
              <a:rPr lang="en-US" sz="1800" dirty="0"/>
              <a:t> The </a:t>
            </a:r>
            <a:r>
              <a:rPr lang="en-US" sz="1800" b="1" dirty="0"/>
              <a:t>override</a:t>
            </a:r>
            <a:r>
              <a:rPr lang="en-US" sz="1800" dirty="0"/>
              <a:t> modifier is required to extend or modify the abstract or virtual implementation of an inherited method, property, indexer, or event</a:t>
            </a:r>
            <a:r>
              <a:rPr lang="en-US" sz="1800" dirty="0" smtClean="0"/>
              <a:t>.</a:t>
            </a:r>
          </a:p>
          <a:p>
            <a:pPr marL="109728" indent="0">
              <a:lnSpc>
                <a:spcPct val="120000"/>
              </a:lnSpc>
              <a:buNone/>
            </a:pPr>
            <a:endParaRPr lang="en-US" sz="1800" dirty="0" smtClean="0"/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</a:rPr>
              <a:t>ealed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: </a:t>
            </a:r>
            <a:r>
              <a:rPr lang="en-US" sz="1800" dirty="0"/>
              <a:t> the </a:t>
            </a:r>
            <a:r>
              <a:rPr lang="en-US" sz="1800" b="1" dirty="0"/>
              <a:t>sealed</a:t>
            </a:r>
            <a:r>
              <a:rPr lang="en-US" sz="1800" dirty="0"/>
              <a:t> modifier prevents other classes from inheriting from it.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>
                <a:solidFill>
                  <a:schemeClr val="bg1"/>
                </a:solidFill>
              </a:rPr>
              <a:t>I</a:t>
            </a:r>
            <a:r>
              <a:rPr lang="es-BO" dirty="0" err="1" smtClean="0">
                <a:solidFill>
                  <a:schemeClr val="bg1"/>
                </a:solidFill>
              </a:rPr>
              <a:t>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BO" dirty="0" err="1" smtClean="0"/>
              <a:t>Class</a:t>
            </a: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Objects</a:t>
            </a:r>
            <a:r>
              <a:rPr lang="es-BO" dirty="0" smtClean="0"/>
              <a:t>(</a:t>
            </a:r>
            <a:r>
              <a:rPr lang="es-BO" dirty="0" err="1" smtClean="0"/>
              <a:t>instances</a:t>
            </a:r>
            <a:r>
              <a:rPr lang="es-BO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BO" dirty="0" smtClean="0"/>
              <a:t>Status and </a:t>
            </a:r>
            <a:r>
              <a:rPr lang="es-BO" dirty="0" err="1" smtClean="0"/>
              <a:t>behavior</a:t>
            </a:r>
            <a:r>
              <a:rPr lang="es-BO" dirty="0" smtClean="0"/>
              <a:t> </a:t>
            </a:r>
            <a:r>
              <a:rPr lang="es-BO" dirty="0" err="1" smtClean="0"/>
              <a:t>regarding</a:t>
            </a:r>
            <a:r>
              <a:rPr lang="es-BO" dirty="0" smtClean="0"/>
              <a:t> OOP</a:t>
            </a:r>
          </a:p>
          <a:p>
            <a:pPr>
              <a:lnSpc>
                <a:spcPct val="150000"/>
              </a:lnSpc>
            </a:pPr>
            <a:r>
              <a:rPr lang="es-BO" dirty="0" err="1" smtClean="0"/>
              <a:t>Inheritance</a:t>
            </a:r>
            <a:r>
              <a:rPr lang="es-BO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s-BO" dirty="0" err="1" smtClean="0"/>
              <a:t>Polymorphism</a:t>
            </a: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Encapsulation</a:t>
            </a:r>
            <a:endParaRPr lang="es-BO" dirty="0" smtClean="0"/>
          </a:p>
          <a:p>
            <a:pPr>
              <a:lnSpc>
                <a:spcPct val="150000"/>
              </a:lnSpc>
            </a:pPr>
            <a:r>
              <a:rPr lang="es-BO" dirty="0" err="1" smtClean="0"/>
              <a:t>Modularity</a:t>
            </a:r>
            <a:endParaRPr lang="es-BO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Table</a:t>
            </a:r>
            <a:r>
              <a:rPr lang="es-BO" dirty="0" smtClean="0">
                <a:solidFill>
                  <a:schemeClr val="bg1"/>
                </a:solidFill>
              </a:rPr>
              <a:t> of </a:t>
            </a:r>
            <a:r>
              <a:rPr lang="es-BO" dirty="0" err="1" smtClean="0">
                <a:solidFill>
                  <a:schemeClr val="bg1"/>
                </a:solidFill>
              </a:rPr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i="1" dirty="0"/>
              <a:t>class</a:t>
            </a:r>
            <a:r>
              <a:rPr lang="en-US" sz="2000" dirty="0"/>
              <a:t> is an extensible program-code-template for creating objects, providing initial values for state (member variables) and implementations of behavior (member functions, methods</a:t>
            </a:r>
            <a:r>
              <a:rPr lang="en-US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 </a:t>
            </a:r>
            <a:r>
              <a:rPr lang="en-US" sz="2000" i="1" dirty="0"/>
              <a:t>class</a:t>
            </a:r>
            <a:r>
              <a:rPr lang="en-US" sz="2000" dirty="0"/>
              <a:t> is a construct that enables you to create your own custom types by grouping together variables of other types, methods and events.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defines the data and behavior of a type.</a:t>
            </a: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BO" sz="2000" dirty="0" err="1" smtClean="0"/>
              <a:t>Declaring</a:t>
            </a:r>
            <a:r>
              <a:rPr lang="es-BO" sz="2000" dirty="0" smtClean="0"/>
              <a:t>  </a:t>
            </a:r>
            <a:r>
              <a:rPr lang="es-BO" sz="2000" dirty="0" err="1" smtClean="0"/>
              <a:t>Classes</a:t>
            </a: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r>
              <a:rPr lang="es-BO" sz="2000" dirty="0" err="1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s-BO" sz="2000" dirty="0" err="1" smtClean="0">
                <a:solidFill>
                  <a:schemeClr val="accent4">
                    <a:lumMod val="75000"/>
                  </a:schemeClr>
                </a:solidFill>
              </a:rPr>
              <a:t>ublic</a:t>
            </a:r>
            <a:r>
              <a:rPr lang="es-BO" sz="2000" dirty="0" smtClean="0"/>
              <a:t> : Access </a:t>
            </a:r>
            <a:r>
              <a:rPr lang="es-BO" sz="2000" dirty="0" err="1" smtClean="0"/>
              <a:t>level</a:t>
            </a:r>
            <a:endParaRPr lang="es-BO" sz="2000" dirty="0" smtClean="0"/>
          </a:p>
          <a:p>
            <a:pPr>
              <a:lnSpc>
                <a:spcPct val="150000"/>
              </a:lnSpc>
            </a:pPr>
            <a:r>
              <a:rPr lang="es-BO" sz="2000" dirty="0" err="1">
                <a:solidFill>
                  <a:schemeClr val="accent4">
                    <a:lumMod val="75000"/>
                  </a:schemeClr>
                </a:solidFill>
              </a:rPr>
              <a:t>c</a:t>
            </a:r>
            <a:r>
              <a:rPr lang="es-BO" sz="2000" dirty="0" err="1" smtClean="0">
                <a:solidFill>
                  <a:schemeClr val="accent4">
                    <a:lumMod val="75000"/>
                  </a:schemeClr>
                </a:solidFill>
              </a:rPr>
              <a:t>lass</a:t>
            </a:r>
            <a:r>
              <a:rPr lang="es-BO" sz="2000" dirty="0" smtClean="0"/>
              <a:t> : </a:t>
            </a:r>
            <a:r>
              <a:rPr lang="es-BO" sz="2000" dirty="0" err="1" smtClean="0"/>
              <a:t>keyword</a:t>
            </a:r>
            <a:r>
              <a:rPr lang="es-BO" sz="2000" dirty="0" smtClean="0"/>
              <a:t> </a:t>
            </a:r>
            <a:r>
              <a:rPr lang="es-BO" sz="2000" dirty="0" err="1" smtClean="0"/>
              <a:t>used</a:t>
            </a:r>
            <a:r>
              <a:rPr lang="es-BO" sz="2000" dirty="0" smtClean="0"/>
              <a:t> </a:t>
            </a:r>
            <a:r>
              <a:rPr lang="es-BO" sz="2000" dirty="0" err="1" smtClean="0"/>
              <a:t>to</a:t>
            </a:r>
            <a:r>
              <a:rPr lang="es-BO" sz="2000" dirty="0" smtClean="0"/>
              <a:t> declare a </a:t>
            </a:r>
            <a:r>
              <a:rPr lang="es-BO" sz="2000" dirty="0" err="1" smtClean="0"/>
              <a:t>class</a:t>
            </a:r>
            <a:r>
              <a:rPr lang="es-BO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BO" sz="2000" dirty="0" err="1" smtClean="0"/>
              <a:t>Customer</a:t>
            </a:r>
            <a:r>
              <a:rPr lang="es-BO" sz="2000" dirty="0" smtClean="0"/>
              <a:t> : </a:t>
            </a:r>
            <a:r>
              <a:rPr lang="es-BO" sz="2000" dirty="0" err="1" smtClean="0"/>
              <a:t>name</a:t>
            </a:r>
            <a:r>
              <a:rPr lang="es-BO" sz="2000" dirty="0" smtClean="0"/>
              <a:t> of </a:t>
            </a:r>
            <a:r>
              <a:rPr lang="es-BO" sz="2000" dirty="0" err="1" smtClean="0"/>
              <a:t>class</a:t>
            </a: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Classes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344816" cy="1686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asically </a:t>
            </a:r>
            <a:r>
              <a:rPr lang="en-US" sz="2000" dirty="0"/>
              <a:t>an object is created from a </a:t>
            </a:r>
            <a:r>
              <a:rPr lang="en-US" sz="2000" dirty="0" smtClean="0"/>
              <a:t>class.</a:t>
            </a:r>
          </a:p>
          <a:p>
            <a:endParaRPr lang="en-US" sz="2000" dirty="0" smtClean="0"/>
          </a:p>
          <a:p>
            <a:r>
              <a:rPr lang="en-US" sz="2000" dirty="0"/>
              <a:t>An object is a concrete entity based on a </a:t>
            </a:r>
            <a:r>
              <a:rPr lang="en-US" sz="2000" dirty="0" smtClean="0"/>
              <a:t>class.</a:t>
            </a:r>
          </a:p>
          <a:p>
            <a:endParaRPr lang="en-US" sz="2000" dirty="0" smtClean="0"/>
          </a:p>
          <a:p>
            <a:r>
              <a:rPr lang="en-US" sz="2000" dirty="0"/>
              <a:t>Objects are also called </a:t>
            </a:r>
            <a:r>
              <a:rPr lang="en-US" sz="2000" dirty="0" smtClean="0"/>
              <a:t>instances.</a:t>
            </a:r>
          </a:p>
          <a:p>
            <a:endParaRPr lang="en-US" sz="2000" dirty="0" smtClean="0"/>
          </a:p>
          <a:p>
            <a:r>
              <a:rPr lang="en-US" sz="2000" dirty="0"/>
              <a:t> Look around right now and you'll find many examples of real-world objects: your dog, your desk, your television set, your bicycle.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5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Creating Objects :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000" dirty="0" err="1" smtClean="0">
                <a:solidFill>
                  <a:schemeClr val="accent4">
                    <a:lumMod val="75000"/>
                  </a:schemeClr>
                </a:solidFill>
              </a:rPr>
              <a:t>Customer</a:t>
            </a:r>
            <a:r>
              <a:rPr lang="es-BO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BO" sz="2000" dirty="0" smtClean="0"/>
              <a:t>: </a:t>
            </a:r>
            <a:r>
              <a:rPr lang="es-BO" sz="2000" dirty="0" err="1" smtClean="0"/>
              <a:t>name</a:t>
            </a:r>
            <a:r>
              <a:rPr lang="es-BO" sz="2000" dirty="0" smtClean="0"/>
              <a:t> of </a:t>
            </a:r>
            <a:r>
              <a:rPr lang="es-BO" sz="2000" dirty="0" err="1" smtClean="0"/>
              <a:t>class</a:t>
            </a:r>
            <a:r>
              <a:rPr lang="es-BO" sz="2000" dirty="0" smtClean="0"/>
              <a:t> </a:t>
            </a:r>
            <a:r>
              <a:rPr lang="es-BO" sz="2000" dirty="0" err="1" smtClean="0"/>
              <a:t>that</a:t>
            </a:r>
            <a:r>
              <a:rPr lang="es-BO" sz="2000" dirty="0" smtClean="0"/>
              <a:t> defines a </a:t>
            </a:r>
            <a:r>
              <a:rPr lang="es-BO" sz="2000" dirty="0" err="1" smtClean="0"/>
              <a:t>type</a:t>
            </a:r>
            <a:r>
              <a:rPr lang="es-BO" sz="2000" dirty="0" smtClean="0"/>
              <a:t> of </a:t>
            </a:r>
            <a:r>
              <a:rPr lang="es-BO" sz="2000" dirty="0" err="1" smtClean="0"/>
              <a:t>object</a:t>
            </a:r>
            <a:r>
              <a:rPr lang="es-BO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000" dirty="0" smtClean="0"/>
              <a:t>object1 : </a:t>
            </a:r>
            <a:r>
              <a:rPr lang="es-BO" sz="2000" dirty="0" err="1" smtClean="0"/>
              <a:t>name</a:t>
            </a:r>
            <a:r>
              <a:rPr lang="es-BO" sz="2000" dirty="0" smtClean="0"/>
              <a:t> variable of a concrete </a:t>
            </a:r>
            <a:r>
              <a:rPr lang="es-BO" sz="2000" dirty="0" err="1" smtClean="0"/>
              <a:t>entity</a:t>
            </a:r>
            <a:r>
              <a:rPr lang="es-BO" sz="2000" dirty="0" smtClean="0"/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s-BO" sz="2000" dirty="0" smtClean="0"/>
              <a:t>"new" </a:t>
            </a:r>
            <a:r>
              <a:rPr lang="es-BO" sz="2000" dirty="0" err="1" smtClean="0"/>
              <a:t>operator</a:t>
            </a:r>
            <a:r>
              <a:rPr lang="es-BO" sz="2000" dirty="0" smtClean="0"/>
              <a:t> </a:t>
            </a:r>
            <a:r>
              <a:rPr lang="es-BO" sz="2000" dirty="0" err="1"/>
              <a:t>is</a:t>
            </a:r>
            <a:r>
              <a:rPr lang="es-BO" sz="2000" dirty="0"/>
              <a:t> </a:t>
            </a:r>
            <a:r>
              <a:rPr lang="es-BO" sz="2000" dirty="0" err="1"/>
              <a:t>used</a:t>
            </a:r>
            <a:r>
              <a:rPr lang="es-BO" sz="2000" dirty="0"/>
              <a:t> </a:t>
            </a:r>
            <a:r>
              <a:rPr lang="es-BO" sz="2000" dirty="0" err="1"/>
              <a:t>to</a:t>
            </a:r>
            <a:r>
              <a:rPr lang="es-BO" sz="2000" dirty="0"/>
              <a:t> </a:t>
            </a:r>
            <a:r>
              <a:rPr lang="es-BO" sz="2000" dirty="0" err="1"/>
              <a:t>create</a:t>
            </a:r>
            <a:r>
              <a:rPr lang="es-BO" sz="2000" dirty="0"/>
              <a:t> </a:t>
            </a:r>
            <a:r>
              <a:rPr lang="es-BO" sz="2000" dirty="0" err="1"/>
              <a:t>instances</a:t>
            </a:r>
            <a:r>
              <a:rPr lang="es-BO" sz="2000" dirty="0"/>
              <a:t> of </a:t>
            </a:r>
            <a:r>
              <a:rPr lang="es-BO" sz="2000" dirty="0" err="1" smtClean="0"/>
              <a:t>classes</a:t>
            </a:r>
            <a:r>
              <a:rPr lang="es-BO" sz="2000" dirty="0" smtClean="0"/>
              <a:t>.</a:t>
            </a:r>
            <a:endParaRPr lang="es-BO" sz="2000" dirty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 smtClean="0">
                <a:solidFill>
                  <a:schemeClr val="bg1"/>
                </a:solidFill>
              </a:rPr>
              <a:t>Objects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97666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An object has an state and behavior and identity.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state of an object represents a characteristic, trait, quality, or feature that contribute to making an object uniquely.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example some states of real-word objects :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/>
              <a:t>Dogs </a:t>
            </a:r>
            <a:r>
              <a:rPr lang="en-US" sz="1600" dirty="0" smtClean="0"/>
              <a:t>might have states like name</a:t>
            </a:r>
            <a:r>
              <a:rPr lang="en-US" sz="1600" dirty="0"/>
              <a:t>, color, breed, </a:t>
            </a:r>
            <a:r>
              <a:rPr lang="en-US" sz="1600" dirty="0" smtClean="0"/>
              <a:t>hungry, etc.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/>
              <a:t>A radio </a:t>
            </a:r>
            <a:r>
              <a:rPr lang="en-US" sz="1600" dirty="0"/>
              <a:t>might have </a:t>
            </a:r>
            <a:r>
              <a:rPr lang="en-US" sz="1600" dirty="0" smtClean="0"/>
              <a:t>states </a:t>
            </a:r>
            <a:r>
              <a:rPr lang="en-US" sz="1600" dirty="0"/>
              <a:t> </a:t>
            </a:r>
            <a:r>
              <a:rPr lang="en-US" sz="1600" dirty="0" smtClean="0"/>
              <a:t>like on</a:t>
            </a:r>
            <a:r>
              <a:rPr lang="en-US" sz="1600" dirty="0"/>
              <a:t>, off, current volume, current </a:t>
            </a:r>
            <a:r>
              <a:rPr lang="en-US" sz="1600" dirty="0" smtClean="0"/>
              <a:t>station , etc.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smtClean="0">
                <a:solidFill>
                  <a:schemeClr val="bg1"/>
                </a:solidFill>
              </a:rPr>
              <a:t>status and </a:t>
            </a:r>
            <a:r>
              <a:rPr lang="es-BO" dirty="0" err="1" smtClean="0">
                <a:solidFill>
                  <a:schemeClr val="bg1"/>
                </a:solidFill>
              </a:rPr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Inheritance </a:t>
            </a:r>
            <a:r>
              <a:rPr lang="en-US" sz="2000" dirty="0"/>
              <a:t>enables you to create new classes that reuse, extend, and modify the behavior that is defined in other classes</a:t>
            </a:r>
            <a:r>
              <a:rPr lang="en-US" sz="2000" dirty="0" smtClean="0"/>
              <a:t>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The class whose members are inherited is called the </a:t>
            </a:r>
            <a:r>
              <a:rPr lang="en-US" sz="2000" i="1" dirty="0"/>
              <a:t>base class</a:t>
            </a:r>
            <a:r>
              <a:rPr lang="en-US" sz="2000" dirty="0"/>
              <a:t>, and the class that inherits those members is called the </a:t>
            </a:r>
            <a:r>
              <a:rPr lang="en-US" sz="2000" i="1" dirty="0"/>
              <a:t>derived </a:t>
            </a:r>
            <a:r>
              <a:rPr lang="en-US" sz="2000" i="1" dirty="0" smtClean="0"/>
              <a:t>class.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>
                <a:solidFill>
                  <a:schemeClr val="bg1"/>
                </a:solidFill>
              </a:rPr>
              <a:t>I</a:t>
            </a:r>
            <a:r>
              <a:rPr lang="es-BO" dirty="0" err="1" smtClean="0">
                <a:solidFill>
                  <a:schemeClr val="bg1"/>
                </a:solidFill>
              </a:rPr>
              <a:t>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sz="2000" dirty="0" smtClean="0"/>
              <a:t>Example inheritance : 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 marL="109728" indent="0">
              <a:lnSpc>
                <a:spcPct val="150000"/>
              </a:lnSpc>
              <a:buNone/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  <a:p>
            <a:pPr>
              <a:lnSpc>
                <a:spcPct val="150000"/>
              </a:lnSpc>
            </a:pPr>
            <a:endParaRPr lang="es-BO" sz="2000" dirty="0" smtClean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BO" sz="2200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es-BO" sz="2200" dirty="0" smtClean="0">
                <a:solidFill>
                  <a:schemeClr val="bg2">
                    <a:lumMod val="50000"/>
                  </a:schemeClr>
                </a:solidFill>
              </a:rPr>
              <a:t>Fundamentals - OOP</a:t>
            </a:r>
            <a:r>
              <a:rPr lang="es-BO" dirty="0"/>
              <a:t/>
            </a:r>
            <a:br>
              <a:rPr lang="es-BO" dirty="0"/>
            </a:br>
            <a:r>
              <a:rPr lang="es-BO" dirty="0"/>
              <a:t>			     </a:t>
            </a:r>
            <a:r>
              <a:rPr lang="es-BO" dirty="0" err="1">
                <a:solidFill>
                  <a:schemeClr val="bg1"/>
                </a:solidFill>
              </a:rPr>
              <a:t>I</a:t>
            </a:r>
            <a:r>
              <a:rPr lang="es-BO" dirty="0" err="1" smtClean="0">
                <a:solidFill>
                  <a:schemeClr val="bg1"/>
                </a:solidFill>
              </a:rPr>
              <a:t>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48072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</TotalTime>
  <Words>291</Words>
  <Application>Microsoft Office PowerPoint</Application>
  <PresentationFormat>Presentación en pantalla (4:3)</PresentationFormat>
  <Paragraphs>104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C# Fundamentals</vt:lpstr>
      <vt:lpstr>C# Fundamentals - OOP         Table of Contents</vt:lpstr>
      <vt:lpstr>C# Fundamentals - OOP         Classes</vt:lpstr>
      <vt:lpstr>C# Fundamentals - OOP         Classes</vt:lpstr>
      <vt:lpstr>C# Fundamentals - OOP         Objects</vt:lpstr>
      <vt:lpstr>C# Fundamentals - OOP         Objects</vt:lpstr>
      <vt:lpstr>C# Fundamentals - OOP         status and behavior</vt:lpstr>
      <vt:lpstr>C# Fundamentals - OOP         Inheritance</vt:lpstr>
      <vt:lpstr>C# Fundamentals - OOP         Inheritance</vt:lpstr>
      <vt:lpstr>C# Fundamentals - OOP         Inheritance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</dc:title>
  <dc:creator>Luffi</dc:creator>
  <cp:lastModifiedBy>Luffi</cp:lastModifiedBy>
  <cp:revision>8</cp:revision>
  <dcterms:created xsi:type="dcterms:W3CDTF">2015-04-22T03:31:05Z</dcterms:created>
  <dcterms:modified xsi:type="dcterms:W3CDTF">2015-04-22T04:58:04Z</dcterms:modified>
</cp:coreProperties>
</file>