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DF62B6-CACF-4B4D-92CF-6266333E8C49}" type="datetimeFigureOut">
              <a:rPr lang="es-BO" smtClean="0"/>
              <a:t>06/05/2015</a:t>
            </a:fld>
            <a:endParaRPr lang="es-B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C# Fundamentals</a:t>
            </a:r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 smtClean="0"/>
              <a:t>Serialization</a:t>
            </a:r>
            <a:r>
              <a:rPr lang="es-BO" dirty="0" smtClean="0"/>
              <a:t> (</a:t>
            </a:r>
            <a:r>
              <a:rPr lang="es-BO" dirty="0" err="1"/>
              <a:t>m</a:t>
            </a:r>
            <a:r>
              <a:rPr lang="es-BO" dirty="0" err="1" smtClean="0"/>
              <a:t>arshalling</a:t>
            </a:r>
            <a:r>
              <a:rPr lang="es-BO" dirty="0" smtClean="0"/>
              <a:t>)</a:t>
            </a:r>
            <a:endParaRPr lang="es-BO" dirty="0" smtClean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629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Serialization is the process of converting an object into a stream of bytes in order to store the object or transmit it to memory, a database, or a file. Its main purpose is to save the state of an object in order to be able to recreate it when needed. The reverse process is called deserialization.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s-BO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</a:t>
            </a:r>
            <a:r>
              <a:rPr lang="es-BO" dirty="0" smtClean="0"/>
              <a:t>              </a:t>
            </a:r>
            <a:r>
              <a:rPr lang="es-BO" dirty="0" err="1" smtClean="0">
                <a:solidFill>
                  <a:schemeClr val="bg1"/>
                </a:solidFill>
              </a:rPr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XML serialization serializes the public fields and properties of an object, or the parameters and return values of methods, into an XML stream that conforms to a specific XML Schema definition language (XSD) document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/>
              <a:t>XML serialization results in strongly typed classes with public properties and fields that are converted to XML. 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accent1"/>
                </a:solidFill>
              </a:rPr>
              <a:t>“</a:t>
            </a:r>
            <a:r>
              <a:rPr lang="en-US" sz="2200" dirty="0" err="1" smtClean="0">
                <a:solidFill>
                  <a:schemeClr val="accent1"/>
                </a:solidFill>
              </a:rPr>
              <a:t>System.Xml.Serialization</a:t>
            </a:r>
            <a:r>
              <a:rPr lang="en-US" sz="2200" dirty="0" smtClean="0">
                <a:solidFill>
                  <a:schemeClr val="accent1"/>
                </a:solidFill>
              </a:rPr>
              <a:t>”</a:t>
            </a:r>
            <a:r>
              <a:rPr lang="en-US" sz="2200" dirty="0"/>
              <a:t> contains the classes necessary for serializing and </a:t>
            </a:r>
            <a:r>
              <a:rPr lang="en-US" sz="2200" dirty="0" err="1"/>
              <a:t>deserializing</a:t>
            </a:r>
            <a:r>
              <a:rPr lang="en-US" sz="2200" dirty="0"/>
              <a:t> XML.</a:t>
            </a:r>
            <a:endParaRPr lang="en-US" sz="22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</a:t>
            </a:r>
            <a:r>
              <a:rPr lang="es-BO" dirty="0" smtClean="0"/>
              <a:t>              </a:t>
            </a:r>
            <a:r>
              <a:rPr lang="es-BO" sz="3100" dirty="0" err="1" smtClean="0">
                <a:solidFill>
                  <a:schemeClr val="bg1"/>
                </a:solidFill>
              </a:rPr>
              <a:t>Xml</a:t>
            </a:r>
            <a:r>
              <a:rPr lang="es-BO" sz="3100" dirty="0" smtClean="0">
                <a:solidFill>
                  <a:schemeClr val="bg1"/>
                </a:solidFill>
              </a:rPr>
              <a:t> </a:t>
            </a:r>
            <a:r>
              <a:rPr lang="es-BO" sz="3100" dirty="0" err="1" smtClean="0">
                <a:solidFill>
                  <a:schemeClr val="bg1"/>
                </a:solidFill>
              </a:rPr>
              <a:t>Serialization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2761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768752" cy="4464496"/>
          </a:xfrm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</a:t>
            </a:r>
            <a:r>
              <a:rPr lang="es-BO" dirty="0" smtClean="0"/>
              <a:t>              </a:t>
            </a:r>
            <a:r>
              <a:rPr lang="es-BO" sz="3100" dirty="0" err="1" smtClean="0">
                <a:solidFill>
                  <a:schemeClr val="bg1"/>
                </a:solidFill>
              </a:rPr>
              <a:t>Xml</a:t>
            </a:r>
            <a:r>
              <a:rPr lang="es-BO" sz="3100" dirty="0" smtClean="0">
                <a:solidFill>
                  <a:schemeClr val="bg1"/>
                </a:solidFill>
              </a:rPr>
              <a:t> </a:t>
            </a:r>
            <a:r>
              <a:rPr lang="es-BO" sz="3100" dirty="0" err="1" smtClean="0">
                <a:solidFill>
                  <a:schemeClr val="bg1"/>
                </a:solidFill>
              </a:rPr>
              <a:t>Serialization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9535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</a:t>
            </a:r>
            <a:r>
              <a:rPr lang="es-BO" dirty="0" smtClean="0"/>
              <a:t>              </a:t>
            </a:r>
            <a:r>
              <a:rPr lang="es-BO" sz="3100" dirty="0" err="1" smtClean="0">
                <a:solidFill>
                  <a:schemeClr val="bg1"/>
                </a:solidFill>
              </a:rPr>
              <a:t>Xml</a:t>
            </a:r>
            <a:r>
              <a:rPr lang="es-BO" sz="3100" dirty="0" smtClean="0">
                <a:solidFill>
                  <a:schemeClr val="bg1"/>
                </a:solidFill>
              </a:rPr>
              <a:t> </a:t>
            </a:r>
            <a:r>
              <a:rPr lang="es-BO" sz="3100" dirty="0" err="1" smtClean="0">
                <a:solidFill>
                  <a:schemeClr val="bg1"/>
                </a:solidFill>
              </a:rPr>
              <a:t>Serialization</a:t>
            </a:r>
            <a:endParaRPr lang="en-US" sz="3100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8229600" cy="3024336"/>
          </a:xfrm>
        </p:spPr>
      </p:pic>
    </p:spTree>
    <p:extLst>
      <p:ext uri="{BB962C8B-B14F-4D97-AF65-F5344CB8AC3E}">
        <p14:creationId xmlns:p14="http://schemas.microsoft.com/office/powerpoint/2010/main" val="27888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</a:t>
            </a:r>
            <a:r>
              <a:rPr lang="es-BO" dirty="0" smtClean="0"/>
              <a:t>              </a:t>
            </a:r>
            <a:r>
              <a:rPr lang="es-BO" sz="3100" dirty="0" err="1" smtClean="0">
                <a:solidFill>
                  <a:schemeClr val="bg1"/>
                </a:solidFill>
              </a:rPr>
              <a:t>Xml</a:t>
            </a:r>
            <a:r>
              <a:rPr lang="es-BO" sz="3100" dirty="0" smtClean="0">
                <a:solidFill>
                  <a:schemeClr val="bg1"/>
                </a:solidFill>
              </a:rPr>
              <a:t> </a:t>
            </a:r>
            <a:r>
              <a:rPr lang="es-BO" sz="3100" dirty="0" err="1" smtClean="0">
                <a:solidFill>
                  <a:schemeClr val="bg1"/>
                </a:solidFill>
              </a:rPr>
              <a:t>Serialization</a:t>
            </a:r>
            <a:endParaRPr lang="en-US" sz="31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err="1" smtClean="0"/>
              <a:t>Serialize</a:t>
            </a:r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pPr marL="109728" indent="0">
              <a:buNone/>
            </a:pPr>
            <a:endParaRPr lang="es-BO" dirty="0" smtClean="0"/>
          </a:p>
          <a:p>
            <a:r>
              <a:rPr lang="es-BO" dirty="0" err="1" smtClean="0"/>
              <a:t>Deserialize</a:t>
            </a:r>
            <a:endParaRPr lang="es-BO" dirty="0" smtClean="0"/>
          </a:p>
          <a:p>
            <a:endParaRPr lang="es-BO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1"/>
            <a:ext cx="5832648" cy="187220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293096"/>
            <a:ext cx="6192688" cy="22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</TotalTime>
  <Words>147</Words>
  <Application>Microsoft Office PowerPoint</Application>
  <PresentationFormat>Presentación en pantalla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C# Fundamentals</vt:lpstr>
      <vt:lpstr>C# Language-Integrated Query                  Definition</vt:lpstr>
      <vt:lpstr>C# Language-Integrated Query                  Xml Serialization</vt:lpstr>
      <vt:lpstr>C# Language-Integrated Query                  Xml Serialization</vt:lpstr>
      <vt:lpstr>C# Language-Integrated Query                  Xml Serialization</vt:lpstr>
      <vt:lpstr>C# Language-Integrated Query                  Xml Serialization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Luffi</dc:creator>
  <cp:lastModifiedBy>Luffi</cp:lastModifiedBy>
  <cp:revision>22</cp:revision>
  <dcterms:created xsi:type="dcterms:W3CDTF">2015-04-22T03:31:05Z</dcterms:created>
  <dcterms:modified xsi:type="dcterms:W3CDTF">2015-05-06T04:48:35Z</dcterms:modified>
</cp:coreProperties>
</file>