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336" r:id="rId2"/>
    <p:sldId id="341" r:id="rId3"/>
    <p:sldId id="339" r:id="rId4"/>
    <p:sldId id="338" r:id="rId5"/>
    <p:sldId id="340" r:id="rId6"/>
    <p:sldId id="276" r:id="rId7"/>
    <p:sldId id="277" r:id="rId8"/>
    <p:sldId id="342" r:id="rId9"/>
    <p:sldId id="345" r:id="rId10"/>
    <p:sldId id="356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hierarchy4#2" loCatId="hierarchy" qsTypeId="urn:microsoft.com/office/officeart/2005/8/quickstyle/3d5#1" qsCatId="3D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en-US" dirty="0" smtClean="0"/>
            <a:t>Good Software testers are</a:t>
          </a:r>
          <a:endParaRPr lang="en-US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en-US" dirty="0" smtClean="0"/>
            <a:t>Explorers</a:t>
          </a:r>
          <a:endParaRPr lang="en-US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en-US" dirty="0" smtClean="0"/>
            <a:t>Troubleshooters</a:t>
          </a:r>
          <a:endParaRPr lang="en-US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en-US" dirty="0" smtClean="0"/>
            <a:t>Relentless</a:t>
          </a:r>
          <a:endParaRPr lang="en-US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en-US" dirty="0" smtClean="0"/>
            <a:t>Creative</a:t>
          </a:r>
          <a:endParaRPr lang="en-US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D4C29F03-54BC-4C7A-9776-C87C2CCE49B3}">
      <dgm:prSet phldrT="[Text]"/>
      <dgm:spPr/>
      <dgm:t>
        <a:bodyPr/>
        <a:lstStyle>
          <a:extLst/>
        </a:lstStyle>
        <a:p>
          <a:r>
            <a:rPr lang="en-US" dirty="0" smtClean="0"/>
            <a:t>Perfectionists</a:t>
          </a:r>
          <a:endParaRPr lang="en-US" dirty="0"/>
        </a:p>
      </dgm:t>
    </dgm:pt>
    <dgm:pt modelId="{4F1C8770-0E3D-4AEC-873F-01A847578174}" type="parTrans" cxnId="{CAD58AA0-B879-481A-8DAE-2D417662D2FD}">
      <dgm:prSet/>
      <dgm:spPr/>
    </dgm:pt>
    <dgm:pt modelId="{D35943F7-E42B-4080-9CE5-88EAD3B419A2}" type="sibTrans" cxnId="{CAD58AA0-B879-481A-8DAE-2D417662D2FD}">
      <dgm:prSet/>
      <dgm:spPr/>
    </dgm:pt>
    <dgm:pt modelId="{9772544B-5934-4BED-BC94-1E4C5309C33A}">
      <dgm:prSet phldrT="[Text]"/>
      <dgm:spPr/>
      <dgm:t>
        <a:bodyPr/>
        <a:lstStyle>
          <a:extLst/>
        </a:lstStyle>
        <a:p>
          <a:r>
            <a:rPr lang="en-US" smtClean="0"/>
            <a:t>Good judgment</a:t>
          </a:r>
          <a:endParaRPr lang="en-US" dirty="0"/>
        </a:p>
      </dgm:t>
    </dgm:pt>
    <dgm:pt modelId="{B02A055C-1C20-44FF-A1FF-ED8D60F93A47}" type="parTrans" cxnId="{0FFDE04F-0866-40D8-A975-A98AB64E816C}">
      <dgm:prSet/>
      <dgm:spPr/>
    </dgm:pt>
    <dgm:pt modelId="{DCF31577-452E-4049-83C2-81D265743A6B}" type="sibTrans" cxnId="{0FFDE04F-0866-40D8-A975-A98AB64E816C}">
      <dgm:prSet/>
      <dgm:spPr/>
    </dgm:pt>
    <dgm:pt modelId="{4035C70C-314E-46CC-B550-22FF548084DE}">
      <dgm:prSet phldrT="[Text]"/>
      <dgm:spPr/>
      <dgm:t>
        <a:bodyPr/>
        <a:lstStyle>
          <a:extLst/>
        </a:lstStyle>
        <a:p>
          <a:r>
            <a:rPr lang="en-US" dirty="0" smtClean="0"/>
            <a:t>Tactful</a:t>
          </a:r>
          <a:endParaRPr lang="en-US" dirty="0"/>
        </a:p>
      </dgm:t>
    </dgm:pt>
    <dgm:pt modelId="{9632AD11-9683-4309-A1DB-B598C2B363B8}" type="parTrans" cxnId="{CB8E56D1-BCA0-45E1-A758-988E192D5DC3}">
      <dgm:prSet/>
      <dgm:spPr/>
    </dgm:pt>
    <dgm:pt modelId="{D1A9FBEE-31F9-4A5A-8755-726F7EB2EF8D}" type="sibTrans" cxnId="{CB8E56D1-BCA0-45E1-A758-988E192D5DC3}">
      <dgm:prSet/>
      <dgm:spPr/>
    </dgm:pt>
    <dgm:pt modelId="{B658CC8A-5743-4F67-8916-19BDA161CDA9}">
      <dgm:prSet phldrT="[Text]"/>
      <dgm:spPr/>
      <dgm:t>
        <a:bodyPr/>
        <a:lstStyle>
          <a:extLst/>
        </a:lstStyle>
        <a:p>
          <a:r>
            <a:rPr lang="en-US" dirty="0" smtClean="0"/>
            <a:t>Persuasive</a:t>
          </a:r>
          <a:endParaRPr lang="en-US" dirty="0"/>
        </a:p>
      </dgm:t>
    </dgm:pt>
    <dgm:pt modelId="{252FE11A-175A-4583-A73C-01943814E3B8}" type="parTrans" cxnId="{92A4BB49-47E7-4FA9-96E9-BD4ACBE20190}">
      <dgm:prSet/>
      <dgm:spPr/>
    </dgm:pt>
    <dgm:pt modelId="{4CAE7D60-44C3-40CE-AD44-6B3D25704038}" type="sibTrans" cxnId="{92A4BB49-47E7-4FA9-96E9-BD4ACBE20190}">
      <dgm:prSet/>
      <dgm:spPr/>
    </dgm:pt>
    <dgm:pt modelId="{31F49077-DBE9-44A1-A1DC-E5B1FCF7A0AB}" type="pres">
      <dgm:prSet presAssocID="{105D35E0-9A5D-4EB8-8A48-4ED52D2D6E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C18E4812-C36C-4299-A23F-F302133DE763}" type="pres">
      <dgm:prSet presAssocID="{F9A846BA-06FB-46AF-80ED-5EA0073A08FA}" presName="vertOne" presStyleCnt="0"/>
      <dgm:spPr/>
      <dgm:t>
        <a:bodyPr/>
        <a:lstStyle>
          <a:extLst/>
        </a:lstStyle>
        <a:p>
          <a:endParaRPr lang="en-US"/>
        </a:p>
      </dgm:t>
    </dgm:pt>
    <dgm:pt modelId="{C09C4BAB-D6A7-468D-B07E-BB5310B681B1}" type="pres">
      <dgm:prSet presAssocID="{F9A846BA-06FB-46AF-80ED-5EA0073A08FA}" presName="txOne" presStyleLbl="node0" presStyleIdx="0" presStyleCnt="1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8A19349-6365-47F8-835F-0C81437E72A0}" type="pres">
      <dgm:prSet presAssocID="{F9A846BA-06FB-46AF-80ED-5EA0073A08FA}" presName="parTransOne" presStyleCnt="0"/>
      <dgm:spPr/>
      <dgm:t>
        <a:bodyPr/>
        <a:lstStyle>
          <a:extLst/>
        </a:lstStyle>
        <a:p>
          <a:endParaRPr lang="en-US"/>
        </a:p>
      </dgm:t>
    </dgm:pt>
    <dgm:pt modelId="{C5AC6143-59D1-4B00-BB54-9411E2A2B7A8}" type="pres">
      <dgm:prSet presAssocID="{F9A846BA-06FB-46AF-80ED-5EA0073A08FA}" presName="horzOne" presStyleCnt="0"/>
      <dgm:spPr/>
      <dgm:t>
        <a:bodyPr/>
        <a:lstStyle>
          <a:extLst/>
        </a:lstStyle>
        <a:p>
          <a:endParaRPr lang="en-US"/>
        </a:p>
      </dgm:t>
    </dgm:pt>
    <dgm:pt modelId="{4A9763C1-EDA1-45C9-8C0D-0D8BCFBFE4CE}" type="pres">
      <dgm:prSet presAssocID="{F158A836-9807-4BB5-96D7-55AAE48F5E54}" presName="vertTwo" presStyleCnt="0"/>
      <dgm:spPr/>
      <dgm:t>
        <a:bodyPr/>
        <a:lstStyle>
          <a:extLst/>
        </a:lstStyle>
        <a:p>
          <a:endParaRPr lang="en-US"/>
        </a:p>
      </dgm:t>
    </dgm:pt>
    <dgm:pt modelId="{65D17466-8AE6-4EF6-80A3-4A2D022A1AF2}" type="pres">
      <dgm:prSet presAssocID="{F158A836-9807-4BB5-96D7-55AAE48F5E54}" presName="txTwo" presStyleLbl="node2" presStyleIdx="0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43B90D46-2F30-46ED-8AD5-00925FB7223A}" type="pres">
      <dgm:prSet presAssocID="{F158A836-9807-4BB5-96D7-55AAE48F5E54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5265AFDA-E228-4DDC-9FDB-99B5739E8799}" type="pres">
      <dgm:prSet presAssocID="{F158A836-9807-4BB5-96D7-55AAE48F5E54}" presName="horzTwo" presStyleCnt="0"/>
      <dgm:spPr/>
      <dgm:t>
        <a:bodyPr/>
        <a:lstStyle>
          <a:extLst/>
        </a:lstStyle>
        <a:p>
          <a:endParaRPr lang="en-US"/>
        </a:p>
      </dgm:t>
    </dgm:pt>
    <dgm:pt modelId="{EEEC168B-14BB-48D3-8D55-6D3F3DED8C00}" type="pres">
      <dgm:prSet presAssocID="{D4C29F03-54BC-4C7A-9776-C87C2CCE49B3}" presName="vertThree" presStyleCnt="0"/>
      <dgm:spPr/>
    </dgm:pt>
    <dgm:pt modelId="{C37CB0D4-95D9-43B9-BE24-47D16963D709}" type="pres">
      <dgm:prSet presAssocID="{D4C29F03-54BC-4C7A-9776-C87C2CCE49B3}" presName="txThree" presStyleLbl="node3" presStyleIdx="0" presStyleCnt="4" custLinFactNeighborX="-277" custLinFactNeighborY="-404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A9E0A2-FC9D-4A14-977C-95C419041D6F}" type="pres">
      <dgm:prSet presAssocID="{D4C29F03-54BC-4C7A-9776-C87C2CCE49B3}" presName="parTransThree" presStyleCnt="0"/>
      <dgm:spPr/>
    </dgm:pt>
    <dgm:pt modelId="{32067813-A039-4F60-9E03-E6BE9A3D42D3}" type="pres">
      <dgm:prSet presAssocID="{D4C29F03-54BC-4C7A-9776-C87C2CCE49B3}" presName="horzThree" presStyleCnt="0"/>
      <dgm:spPr/>
    </dgm:pt>
    <dgm:pt modelId="{34141CC7-894D-4C91-ABB5-790C952BBCF1}" type="pres">
      <dgm:prSet presAssocID="{641FD4FB-DEB5-4BAD-8DE6-FF7449A706FD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4DBD85E0-526A-433E-AA20-844244992F90}" type="pres">
      <dgm:prSet presAssocID="{1D5437B4-AE63-4725-B3BF-757CE9D3B51A}" presName="vertTwo" presStyleCnt="0"/>
      <dgm:spPr/>
      <dgm:t>
        <a:bodyPr/>
        <a:lstStyle>
          <a:extLst/>
        </a:lstStyle>
        <a:p>
          <a:endParaRPr lang="en-US"/>
        </a:p>
      </dgm:t>
    </dgm:pt>
    <dgm:pt modelId="{D1C32F7D-B459-45E7-8599-1C37444288A4}" type="pres">
      <dgm:prSet presAssocID="{1D5437B4-AE63-4725-B3BF-757CE9D3B51A}" presName="txTwo" presStyleLbl="node2" presStyleIdx="1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5D2D5C49-3FCA-409B-A2C5-D92FC98F2CAA}" type="pres">
      <dgm:prSet presAssocID="{1D5437B4-AE63-4725-B3BF-757CE9D3B51A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626C0D09-BFC6-4CE1-B7D1-362C534ADE8D}" type="pres">
      <dgm:prSet presAssocID="{1D5437B4-AE63-4725-B3BF-757CE9D3B51A}" presName="horzTwo" presStyleCnt="0"/>
      <dgm:spPr/>
      <dgm:t>
        <a:bodyPr/>
        <a:lstStyle>
          <a:extLst/>
        </a:lstStyle>
        <a:p>
          <a:endParaRPr lang="en-US"/>
        </a:p>
      </dgm:t>
    </dgm:pt>
    <dgm:pt modelId="{3CF1B96B-FB4C-442F-B9FB-AACB89204B9D}" type="pres">
      <dgm:prSet presAssocID="{9772544B-5934-4BED-BC94-1E4C5309C33A}" presName="vertThree" presStyleCnt="0"/>
      <dgm:spPr/>
    </dgm:pt>
    <dgm:pt modelId="{7FB99B75-E316-463D-9A8F-740A359F03E0}" type="pres">
      <dgm:prSet presAssocID="{9772544B-5934-4BED-BC94-1E4C5309C3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3FC5C6-93BE-42ED-863C-1EABFF463B4C}" type="pres">
      <dgm:prSet presAssocID="{9772544B-5934-4BED-BC94-1E4C5309C33A}" presName="parTransThree" presStyleCnt="0"/>
      <dgm:spPr/>
    </dgm:pt>
    <dgm:pt modelId="{02489D26-236F-4771-8514-7282ECEFEB57}" type="pres">
      <dgm:prSet presAssocID="{9772544B-5934-4BED-BC94-1E4C5309C33A}" presName="horzThree" presStyleCnt="0"/>
      <dgm:spPr/>
    </dgm:pt>
    <dgm:pt modelId="{446599AB-B680-4B28-82B7-0593C47118C8}" type="pres">
      <dgm:prSet presAssocID="{77151872-762C-4E0C-84E2-38FC583BA821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65C5EE98-B3C9-4E5C-8CBF-883A24D98EC7}" type="pres">
      <dgm:prSet presAssocID="{F4DD7773-E0F0-4CA0-AE12-39FE24E2D38B}" presName="vertTwo" presStyleCnt="0"/>
      <dgm:spPr/>
      <dgm:t>
        <a:bodyPr/>
        <a:lstStyle>
          <a:extLst/>
        </a:lstStyle>
        <a:p>
          <a:endParaRPr lang="en-US"/>
        </a:p>
      </dgm:t>
    </dgm:pt>
    <dgm:pt modelId="{5C53023D-DA3B-429C-A637-D4C76DD550B7}" type="pres">
      <dgm:prSet presAssocID="{F4DD7773-E0F0-4CA0-AE12-39FE24E2D38B}" presName="txTwo" presStyleLbl="node2" presStyleIdx="2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8D10DD1F-A51D-4898-B8C6-0BEA1FF0195A}" type="pres">
      <dgm:prSet presAssocID="{F4DD7773-E0F0-4CA0-AE12-39FE24E2D38B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58BE194D-6F64-4005-9BF5-B80B19E05BEF}" type="pres">
      <dgm:prSet presAssocID="{F4DD7773-E0F0-4CA0-AE12-39FE24E2D38B}" presName="horzTwo" presStyleCnt="0"/>
      <dgm:spPr/>
      <dgm:t>
        <a:bodyPr/>
        <a:lstStyle>
          <a:extLst/>
        </a:lstStyle>
        <a:p>
          <a:endParaRPr lang="en-US"/>
        </a:p>
      </dgm:t>
    </dgm:pt>
    <dgm:pt modelId="{CF239BBC-97AE-4CE0-9991-1D5D52E7F7C1}" type="pres">
      <dgm:prSet presAssocID="{4035C70C-314E-46CC-B550-22FF548084DE}" presName="vertThree" presStyleCnt="0"/>
      <dgm:spPr/>
    </dgm:pt>
    <dgm:pt modelId="{97AC1CA7-2E43-43CA-9B3F-692BD30D1F0C}" type="pres">
      <dgm:prSet presAssocID="{4035C70C-314E-46CC-B550-22FF548084DE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F4A722-1C8E-4DAE-8B97-C81BEB7BA0B7}" type="pres">
      <dgm:prSet presAssocID="{4035C70C-314E-46CC-B550-22FF548084DE}" presName="parTransThree" presStyleCnt="0"/>
      <dgm:spPr/>
    </dgm:pt>
    <dgm:pt modelId="{26D5DB31-3775-4C5B-950D-E900DFAA0EA3}" type="pres">
      <dgm:prSet presAssocID="{4035C70C-314E-46CC-B550-22FF548084DE}" presName="horzThree" presStyleCnt="0"/>
      <dgm:spPr/>
    </dgm:pt>
    <dgm:pt modelId="{D7003DC4-A656-4909-B2FF-FAA6419ACEC7}" type="pres">
      <dgm:prSet presAssocID="{BDF0DF6A-C77C-48ED-8BA1-44B4EE5AE580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12A9463C-744C-4DE4-8E88-C6444D940494}" type="pres">
      <dgm:prSet presAssocID="{E7099059-3858-4031-AA26-70F1AE740B29}" presName="vertTwo" presStyleCnt="0"/>
      <dgm:spPr/>
      <dgm:t>
        <a:bodyPr/>
        <a:lstStyle>
          <a:extLst/>
        </a:lstStyle>
        <a:p>
          <a:endParaRPr lang="en-US"/>
        </a:p>
      </dgm:t>
    </dgm:pt>
    <dgm:pt modelId="{71888359-F0DC-489E-B35A-9F5289C4BFFD}" type="pres">
      <dgm:prSet presAssocID="{E7099059-3858-4031-AA26-70F1AE740B29}" presName="txTwo" presStyleLbl="node2" presStyleIdx="3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4D76A402-D8DD-43C1-A7CD-A27840BCC8B9}" type="pres">
      <dgm:prSet presAssocID="{E7099059-3858-4031-AA26-70F1AE740B29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856176A2-0199-4FA6-AC46-6B8D767AB282}" type="pres">
      <dgm:prSet presAssocID="{E7099059-3858-4031-AA26-70F1AE740B29}" presName="horzTwo" presStyleCnt="0"/>
      <dgm:spPr/>
      <dgm:t>
        <a:bodyPr/>
        <a:lstStyle>
          <a:extLst/>
        </a:lstStyle>
        <a:p>
          <a:endParaRPr lang="en-US"/>
        </a:p>
      </dgm:t>
    </dgm:pt>
    <dgm:pt modelId="{118355D9-B82B-4171-B6CB-2A60C9AA3963}" type="pres">
      <dgm:prSet presAssocID="{B658CC8A-5743-4F67-8916-19BDA161CDA9}" presName="vertThree" presStyleCnt="0"/>
      <dgm:spPr/>
    </dgm:pt>
    <dgm:pt modelId="{156D3D13-9AC0-48BB-8CDB-3B4803D1A3EC}" type="pres">
      <dgm:prSet presAssocID="{B658CC8A-5743-4F67-8916-19BDA161CDA9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F9A93-49F2-4F07-BEFF-07354C2CB2D7}" type="pres">
      <dgm:prSet presAssocID="{B658CC8A-5743-4F67-8916-19BDA161CDA9}" presName="parTransThree" presStyleCnt="0"/>
      <dgm:spPr/>
    </dgm:pt>
    <dgm:pt modelId="{3CB43F27-777A-4681-85A2-88163E45EBB2}" type="pres">
      <dgm:prSet presAssocID="{B658CC8A-5743-4F67-8916-19BDA161CDA9}" presName="horzThree" presStyleCnt="0"/>
      <dgm:spPr/>
    </dgm:pt>
  </dgm:ptLst>
  <dgm:cxnLst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638A01D6-5E7E-426A-9A88-B3759643D8C8}" type="presOf" srcId="{E7099059-3858-4031-AA26-70F1AE740B29}" destId="{71888359-F0DC-489E-B35A-9F5289C4BFFD}" srcOrd="0" destOrd="0" presId="urn:microsoft.com/office/officeart/2005/8/layout/hierarchy4#2"/>
    <dgm:cxn modelId="{C15446CA-F3D9-436C-A6A1-597994AC8555}" type="presOf" srcId="{D4C29F03-54BC-4C7A-9776-C87C2CCE49B3}" destId="{C37CB0D4-95D9-43B9-BE24-47D16963D709}" srcOrd="0" destOrd="0" presId="urn:microsoft.com/office/officeart/2005/8/layout/hierarchy4#2"/>
    <dgm:cxn modelId="{29E6389A-95A4-4601-AAE6-0D1F2035B251}" type="presOf" srcId="{105D35E0-9A5D-4EB8-8A48-4ED52D2D6EAC}" destId="{31F49077-DBE9-44A1-A1DC-E5B1FCF7A0AB}" srcOrd="0" destOrd="0" presId="urn:microsoft.com/office/officeart/2005/8/layout/hierarchy4#2"/>
    <dgm:cxn modelId="{F81BEA26-35B1-4737-A7B5-A5F4670C89A0}" type="presOf" srcId="{B658CC8A-5743-4F67-8916-19BDA161CDA9}" destId="{156D3D13-9AC0-48BB-8CDB-3B4803D1A3EC}" srcOrd="0" destOrd="0" presId="urn:microsoft.com/office/officeart/2005/8/layout/hierarchy4#2"/>
    <dgm:cxn modelId="{CC3C8FDB-25AB-4782-800C-1E8A05CE0FD3}" type="presOf" srcId="{F158A836-9807-4BB5-96D7-55AAE48F5E54}" destId="{65D17466-8AE6-4EF6-80A3-4A2D022A1AF2}" srcOrd="0" destOrd="0" presId="urn:microsoft.com/office/officeart/2005/8/layout/hierarchy4#2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CB8E56D1-BCA0-45E1-A758-988E192D5DC3}" srcId="{F4DD7773-E0F0-4CA0-AE12-39FE24E2D38B}" destId="{4035C70C-314E-46CC-B550-22FF548084DE}" srcOrd="0" destOrd="0" parTransId="{9632AD11-9683-4309-A1DB-B598C2B363B8}" sibTransId="{D1A9FBEE-31F9-4A5A-8755-726F7EB2EF8D}"/>
    <dgm:cxn modelId="{CAB78F22-B8B3-4BCD-B894-F301AAFE028C}" type="presOf" srcId="{1D5437B4-AE63-4725-B3BF-757CE9D3B51A}" destId="{D1C32F7D-B459-45E7-8599-1C37444288A4}" srcOrd="0" destOrd="0" presId="urn:microsoft.com/office/officeart/2005/8/layout/hierarchy4#2"/>
    <dgm:cxn modelId="{0FFDE04F-0866-40D8-A975-A98AB64E816C}" srcId="{1D5437B4-AE63-4725-B3BF-757CE9D3B51A}" destId="{9772544B-5934-4BED-BC94-1E4C5309C33A}" srcOrd="0" destOrd="0" parTransId="{B02A055C-1C20-44FF-A1FF-ED8D60F93A47}" sibTransId="{DCF31577-452E-4049-83C2-81D265743A6B}"/>
    <dgm:cxn modelId="{92A4BB49-47E7-4FA9-96E9-BD4ACBE20190}" srcId="{E7099059-3858-4031-AA26-70F1AE740B29}" destId="{B658CC8A-5743-4F67-8916-19BDA161CDA9}" srcOrd="0" destOrd="0" parTransId="{252FE11A-175A-4583-A73C-01943814E3B8}" sibTransId="{4CAE7D60-44C3-40CE-AD44-6B3D25704038}"/>
    <dgm:cxn modelId="{A3C7F106-652A-47D7-A894-4C5EFF78F4E4}" type="presOf" srcId="{9772544B-5934-4BED-BC94-1E4C5309C33A}" destId="{7FB99B75-E316-463D-9A8F-740A359F03E0}" srcOrd="0" destOrd="0" presId="urn:microsoft.com/office/officeart/2005/8/layout/hierarchy4#2"/>
    <dgm:cxn modelId="{CBA8CF55-0BD1-4B94-A8DC-ACD5F54D7059}" type="presOf" srcId="{4035C70C-314E-46CC-B550-22FF548084DE}" destId="{97AC1CA7-2E43-43CA-9B3F-692BD30D1F0C}" srcOrd="0" destOrd="0" presId="urn:microsoft.com/office/officeart/2005/8/layout/hierarchy4#2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F7C534D6-B2B0-4BF0-ADA5-3A64E1D04AFB}" type="presOf" srcId="{F4DD7773-E0F0-4CA0-AE12-39FE24E2D38B}" destId="{5C53023D-DA3B-429C-A637-D4C76DD550B7}" srcOrd="0" destOrd="0" presId="urn:microsoft.com/office/officeart/2005/8/layout/hierarchy4#2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CAD58AA0-B879-481A-8DAE-2D417662D2FD}" srcId="{F158A836-9807-4BB5-96D7-55AAE48F5E54}" destId="{D4C29F03-54BC-4C7A-9776-C87C2CCE49B3}" srcOrd="0" destOrd="0" parTransId="{4F1C8770-0E3D-4AEC-873F-01A847578174}" sibTransId="{D35943F7-E42B-4080-9CE5-88EAD3B419A2}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180DAC74-716C-4B91-927A-EB59F07C3D47}" type="presOf" srcId="{F9A846BA-06FB-46AF-80ED-5EA0073A08FA}" destId="{C09C4BAB-D6A7-468D-B07E-BB5310B681B1}" srcOrd="0" destOrd="0" presId="urn:microsoft.com/office/officeart/2005/8/layout/hierarchy4#2"/>
    <dgm:cxn modelId="{6E5FF87A-EF21-4C6F-973C-4194F1A84FC1}" type="presParOf" srcId="{31F49077-DBE9-44A1-A1DC-E5B1FCF7A0AB}" destId="{C18E4812-C36C-4299-A23F-F302133DE763}" srcOrd="0" destOrd="0" presId="urn:microsoft.com/office/officeart/2005/8/layout/hierarchy4#2"/>
    <dgm:cxn modelId="{9FF011B4-BE67-4925-835E-2F8D1C1ED733}" type="presParOf" srcId="{C18E4812-C36C-4299-A23F-F302133DE763}" destId="{C09C4BAB-D6A7-468D-B07E-BB5310B681B1}" srcOrd="0" destOrd="0" presId="urn:microsoft.com/office/officeart/2005/8/layout/hierarchy4#2"/>
    <dgm:cxn modelId="{AC0D0812-CB6B-4A67-B4E7-D96496C7D9CC}" type="presParOf" srcId="{C18E4812-C36C-4299-A23F-F302133DE763}" destId="{18A19349-6365-47F8-835F-0C81437E72A0}" srcOrd="1" destOrd="0" presId="urn:microsoft.com/office/officeart/2005/8/layout/hierarchy4#2"/>
    <dgm:cxn modelId="{C0BA2F4A-470D-4EFC-9780-18BE46D59070}" type="presParOf" srcId="{C18E4812-C36C-4299-A23F-F302133DE763}" destId="{C5AC6143-59D1-4B00-BB54-9411E2A2B7A8}" srcOrd="2" destOrd="0" presId="urn:microsoft.com/office/officeart/2005/8/layout/hierarchy4#2"/>
    <dgm:cxn modelId="{B5B4AA3E-990D-4E53-9F61-6ECB15C4AACB}" type="presParOf" srcId="{C5AC6143-59D1-4B00-BB54-9411E2A2B7A8}" destId="{4A9763C1-EDA1-45C9-8C0D-0D8BCFBFE4CE}" srcOrd="0" destOrd="0" presId="urn:microsoft.com/office/officeart/2005/8/layout/hierarchy4#2"/>
    <dgm:cxn modelId="{DD92E873-FDCB-48E2-98A9-3FEC44A44826}" type="presParOf" srcId="{4A9763C1-EDA1-45C9-8C0D-0D8BCFBFE4CE}" destId="{65D17466-8AE6-4EF6-80A3-4A2D022A1AF2}" srcOrd="0" destOrd="0" presId="urn:microsoft.com/office/officeart/2005/8/layout/hierarchy4#2"/>
    <dgm:cxn modelId="{A4E20C30-6203-4F2D-866C-32C1F30375DB}" type="presParOf" srcId="{4A9763C1-EDA1-45C9-8C0D-0D8BCFBFE4CE}" destId="{43B90D46-2F30-46ED-8AD5-00925FB7223A}" srcOrd="1" destOrd="0" presId="urn:microsoft.com/office/officeart/2005/8/layout/hierarchy4#2"/>
    <dgm:cxn modelId="{D5A2EEF7-DB39-4B7B-99EB-2860E29958E2}" type="presParOf" srcId="{4A9763C1-EDA1-45C9-8C0D-0D8BCFBFE4CE}" destId="{5265AFDA-E228-4DDC-9FDB-99B5739E8799}" srcOrd="2" destOrd="0" presId="urn:microsoft.com/office/officeart/2005/8/layout/hierarchy4#2"/>
    <dgm:cxn modelId="{ACBDB6C9-014A-4C85-A019-AB6B2D5D5F9E}" type="presParOf" srcId="{5265AFDA-E228-4DDC-9FDB-99B5739E8799}" destId="{EEEC168B-14BB-48D3-8D55-6D3F3DED8C00}" srcOrd="0" destOrd="0" presId="urn:microsoft.com/office/officeart/2005/8/layout/hierarchy4#2"/>
    <dgm:cxn modelId="{FABC84CF-0BBE-4801-BCB5-F17DF5335DD4}" type="presParOf" srcId="{EEEC168B-14BB-48D3-8D55-6D3F3DED8C00}" destId="{C37CB0D4-95D9-43B9-BE24-47D16963D709}" srcOrd="0" destOrd="0" presId="urn:microsoft.com/office/officeart/2005/8/layout/hierarchy4#2"/>
    <dgm:cxn modelId="{E57B2A0D-B299-4D89-9915-2FC1C4B3E14E}" type="presParOf" srcId="{EEEC168B-14BB-48D3-8D55-6D3F3DED8C00}" destId="{47A9E0A2-FC9D-4A14-977C-95C419041D6F}" srcOrd="1" destOrd="0" presId="urn:microsoft.com/office/officeart/2005/8/layout/hierarchy4#2"/>
    <dgm:cxn modelId="{62DAD540-C15E-4DB4-8169-12825860989B}" type="presParOf" srcId="{EEEC168B-14BB-48D3-8D55-6D3F3DED8C00}" destId="{32067813-A039-4F60-9E03-E6BE9A3D42D3}" srcOrd="2" destOrd="0" presId="urn:microsoft.com/office/officeart/2005/8/layout/hierarchy4#2"/>
    <dgm:cxn modelId="{79DAF822-4EE2-4FAB-BF86-FBE33CD520CE}" type="presParOf" srcId="{C5AC6143-59D1-4B00-BB54-9411E2A2B7A8}" destId="{34141CC7-894D-4C91-ABB5-790C952BBCF1}" srcOrd="1" destOrd="0" presId="urn:microsoft.com/office/officeart/2005/8/layout/hierarchy4#2"/>
    <dgm:cxn modelId="{C151289E-862C-48A7-8640-A22002CE388D}" type="presParOf" srcId="{C5AC6143-59D1-4B00-BB54-9411E2A2B7A8}" destId="{4DBD85E0-526A-433E-AA20-844244992F90}" srcOrd="2" destOrd="0" presId="urn:microsoft.com/office/officeart/2005/8/layout/hierarchy4#2"/>
    <dgm:cxn modelId="{F778F479-B7D6-440F-A0FF-ECA5FD61C2C2}" type="presParOf" srcId="{4DBD85E0-526A-433E-AA20-844244992F90}" destId="{D1C32F7D-B459-45E7-8599-1C37444288A4}" srcOrd="0" destOrd="0" presId="urn:microsoft.com/office/officeart/2005/8/layout/hierarchy4#2"/>
    <dgm:cxn modelId="{B0BD5840-1142-4234-B578-A6F4B9F81C5D}" type="presParOf" srcId="{4DBD85E0-526A-433E-AA20-844244992F90}" destId="{5D2D5C49-3FCA-409B-A2C5-D92FC98F2CAA}" srcOrd="1" destOrd="0" presId="urn:microsoft.com/office/officeart/2005/8/layout/hierarchy4#2"/>
    <dgm:cxn modelId="{51B29C7D-8AD7-416D-842F-E585594B5946}" type="presParOf" srcId="{4DBD85E0-526A-433E-AA20-844244992F90}" destId="{626C0D09-BFC6-4CE1-B7D1-362C534ADE8D}" srcOrd="2" destOrd="0" presId="urn:microsoft.com/office/officeart/2005/8/layout/hierarchy4#2"/>
    <dgm:cxn modelId="{EE0E3B3A-8CD9-4AE0-B5C0-B546F12A010C}" type="presParOf" srcId="{626C0D09-BFC6-4CE1-B7D1-362C534ADE8D}" destId="{3CF1B96B-FB4C-442F-B9FB-AACB89204B9D}" srcOrd="0" destOrd="0" presId="urn:microsoft.com/office/officeart/2005/8/layout/hierarchy4#2"/>
    <dgm:cxn modelId="{C8BA8FB1-3CB5-49D0-A50D-4AE0601CF94B}" type="presParOf" srcId="{3CF1B96B-FB4C-442F-B9FB-AACB89204B9D}" destId="{7FB99B75-E316-463D-9A8F-740A359F03E0}" srcOrd="0" destOrd="0" presId="urn:microsoft.com/office/officeart/2005/8/layout/hierarchy4#2"/>
    <dgm:cxn modelId="{4C430850-BF38-40DF-94CF-EB25B0037204}" type="presParOf" srcId="{3CF1B96B-FB4C-442F-B9FB-AACB89204B9D}" destId="{4C3FC5C6-93BE-42ED-863C-1EABFF463B4C}" srcOrd="1" destOrd="0" presId="urn:microsoft.com/office/officeart/2005/8/layout/hierarchy4#2"/>
    <dgm:cxn modelId="{B05D10F7-C955-487B-894B-55839E2DD69D}" type="presParOf" srcId="{3CF1B96B-FB4C-442F-B9FB-AACB89204B9D}" destId="{02489D26-236F-4771-8514-7282ECEFEB57}" srcOrd="2" destOrd="0" presId="urn:microsoft.com/office/officeart/2005/8/layout/hierarchy4#2"/>
    <dgm:cxn modelId="{595EEB2C-9B1E-4EA0-9324-616D798B7915}" type="presParOf" srcId="{C5AC6143-59D1-4B00-BB54-9411E2A2B7A8}" destId="{446599AB-B680-4B28-82B7-0593C47118C8}" srcOrd="3" destOrd="0" presId="urn:microsoft.com/office/officeart/2005/8/layout/hierarchy4#2"/>
    <dgm:cxn modelId="{3A0BAE77-4FF4-4667-83A5-323E52EC2387}" type="presParOf" srcId="{C5AC6143-59D1-4B00-BB54-9411E2A2B7A8}" destId="{65C5EE98-B3C9-4E5C-8CBF-883A24D98EC7}" srcOrd="4" destOrd="0" presId="urn:microsoft.com/office/officeart/2005/8/layout/hierarchy4#2"/>
    <dgm:cxn modelId="{C17DD320-A0CB-4CAF-BFE0-F56E69C25AE0}" type="presParOf" srcId="{65C5EE98-B3C9-4E5C-8CBF-883A24D98EC7}" destId="{5C53023D-DA3B-429C-A637-D4C76DD550B7}" srcOrd="0" destOrd="0" presId="urn:microsoft.com/office/officeart/2005/8/layout/hierarchy4#2"/>
    <dgm:cxn modelId="{851C7AA0-248F-49D2-B33F-B8F0DD0F0A96}" type="presParOf" srcId="{65C5EE98-B3C9-4E5C-8CBF-883A24D98EC7}" destId="{8D10DD1F-A51D-4898-B8C6-0BEA1FF0195A}" srcOrd="1" destOrd="0" presId="urn:microsoft.com/office/officeart/2005/8/layout/hierarchy4#2"/>
    <dgm:cxn modelId="{AC699578-1D1D-4F31-90ED-C3B1023BAAD1}" type="presParOf" srcId="{65C5EE98-B3C9-4E5C-8CBF-883A24D98EC7}" destId="{58BE194D-6F64-4005-9BF5-B80B19E05BEF}" srcOrd="2" destOrd="0" presId="urn:microsoft.com/office/officeart/2005/8/layout/hierarchy4#2"/>
    <dgm:cxn modelId="{164979FD-784A-4AF5-809E-B0A5E000FBED}" type="presParOf" srcId="{58BE194D-6F64-4005-9BF5-B80B19E05BEF}" destId="{CF239BBC-97AE-4CE0-9991-1D5D52E7F7C1}" srcOrd="0" destOrd="0" presId="urn:microsoft.com/office/officeart/2005/8/layout/hierarchy4#2"/>
    <dgm:cxn modelId="{B599408E-5E62-4D41-BBAB-F63595533C4E}" type="presParOf" srcId="{CF239BBC-97AE-4CE0-9991-1D5D52E7F7C1}" destId="{97AC1CA7-2E43-43CA-9B3F-692BD30D1F0C}" srcOrd="0" destOrd="0" presId="urn:microsoft.com/office/officeart/2005/8/layout/hierarchy4#2"/>
    <dgm:cxn modelId="{A8ECBCF1-C7F1-4EF2-B03B-61BDD46675B5}" type="presParOf" srcId="{CF239BBC-97AE-4CE0-9991-1D5D52E7F7C1}" destId="{F6F4A722-1C8E-4DAE-8B97-C81BEB7BA0B7}" srcOrd="1" destOrd="0" presId="urn:microsoft.com/office/officeart/2005/8/layout/hierarchy4#2"/>
    <dgm:cxn modelId="{B35C5D25-1794-4EB5-83FD-E3B84EF34E94}" type="presParOf" srcId="{CF239BBC-97AE-4CE0-9991-1D5D52E7F7C1}" destId="{26D5DB31-3775-4C5B-950D-E900DFAA0EA3}" srcOrd="2" destOrd="0" presId="urn:microsoft.com/office/officeart/2005/8/layout/hierarchy4#2"/>
    <dgm:cxn modelId="{32272BFF-8FD9-47F9-B7F2-A764BED69142}" type="presParOf" srcId="{C5AC6143-59D1-4B00-BB54-9411E2A2B7A8}" destId="{D7003DC4-A656-4909-B2FF-FAA6419ACEC7}" srcOrd="5" destOrd="0" presId="urn:microsoft.com/office/officeart/2005/8/layout/hierarchy4#2"/>
    <dgm:cxn modelId="{9229618C-067A-40DC-85E3-FDD247F819D6}" type="presParOf" srcId="{C5AC6143-59D1-4B00-BB54-9411E2A2B7A8}" destId="{12A9463C-744C-4DE4-8E88-C6444D940494}" srcOrd="6" destOrd="0" presId="urn:microsoft.com/office/officeart/2005/8/layout/hierarchy4#2"/>
    <dgm:cxn modelId="{B08BD24B-FE5F-45BB-B565-10EF98C2DB3E}" type="presParOf" srcId="{12A9463C-744C-4DE4-8E88-C6444D940494}" destId="{71888359-F0DC-489E-B35A-9F5289C4BFFD}" srcOrd="0" destOrd="0" presId="urn:microsoft.com/office/officeart/2005/8/layout/hierarchy4#2"/>
    <dgm:cxn modelId="{DDCC3E4C-D585-462B-8D70-2423407580FD}" type="presParOf" srcId="{12A9463C-744C-4DE4-8E88-C6444D940494}" destId="{4D76A402-D8DD-43C1-A7CD-A27840BCC8B9}" srcOrd="1" destOrd="0" presId="urn:microsoft.com/office/officeart/2005/8/layout/hierarchy4#2"/>
    <dgm:cxn modelId="{FC37F6DC-D530-4CD3-8C27-A8775FDFCE91}" type="presParOf" srcId="{12A9463C-744C-4DE4-8E88-C6444D940494}" destId="{856176A2-0199-4FA6-AC46-6B8D767AB282}" srcOrd="2" destOrd="0" presId="urn:microsoft.com/office/officeart/2005/8/layout/hierarchy4#2"/>
    <dgm:cxn modelId="{D20B9747-A6C2-4DEA-B393-59F2EB48BE14}" type="presParOf" srcId="{856176A2-0199-4FA6-AC46-6B8D767AB282}" destId="{118355D9-B82B-4171-B6CB-2A60C9AA3963}" srcOrd="0" destOrd="0" presId="urn:microsoft.com/office/officeart/2005/8/layout/hierarchy4#2"/>
    <dgm:cxn modelId="{7055F511-271F-451A-8942-FB1EE405DEDA}" type="presParOf" srcId="{118355D9-B82B-4171-B6CB-2A60C9AA3963}" destId="{156D3D13-9AC0-48BB-8CDB-3B4803D1A3EC}" srcOrd="0" destOrd="0" presId="urn:microsoft.com/office/officeart/2005/8/layout/hierarchy4#2"/>
    <dgm:cxn modelId="{0CAFC66B-8C5C-4500-87FF-B3A3DB810F19}" type="presParOf" srcId="{118355D9-B82B-4171-B6CB-2A60C9AA3963}" destId="{071F9A93-49F2-4F07-BEFF-07354C2CB2D7}" srcOrd="1" destOrd="0" presId="urn:microsoft.com/office/officeart/2005/8/layout/hierarchy4#2"/>
    <dgm:cxn modelId="{E167F28F-A3D2-408E-BD30-82BD95B905F2}" type="presParOf" srcId="{118355D9-B82B-4171-B6CB-2A60C9AA3963}" destId="{3CB43F27-777A-4681-85A2-88163E45EBB2}" srcOrd="2" destOrd="0" presId="urn:microsoft.com/office/officeart/2005/8/layout/hierarchy4#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matrix1#1" loCatId="matrix" qsTypeId="urn:microsoft.com/office/officeart/2005/8/quickstyle/3d6#1" qsCatId="3D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en-US" dirty="0" smtClean="0"/>
            <a:t>Good tester think</a:t>
          </a:r>
          <a:endParaRPr lang="en-US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en-US" b="1" dirty="0" smtClean="0"/>
            <a:t>Technically</a:t>
          </a:r>
          <a:endParaRPr lang="en-US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en-US" b="1" dirty="0" smtClean="0"/>
            <a:t>Creatively</a:t>
          </a:r>
          <a:endParaRPr lang="en-US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en-US" b="1" dirty="0" smtClean="0"/>
            <a:t>Critically</a:t>
          </a:r>
          <a:endParaRPr lang="en-US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en-US" b="1" dirty="0" smtClean="0"/>
            <a:t>Practically</a:t>
          </a:r>
          <a:endParaRPr lang="en-US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BFC31097-458E-4F60-9C82-108FD60BDAB0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21CBED-D293-43F5-BC03-AAC365EA0A4C}" type="pres">
      <dgm:prSet presAssocID="{105D35E0-9A5D-4EB8-8A48-4ED52D2D6EAC}" presName="matrix" presStyleCnt="0"/>
      <dgm:spPr/>
      <dgm:t>
        <a:bodyPr/>
        <a:lstStyle>
          <a:extLst/>
        </a:lstStyle>
        <a:p>
          <a:endParaRPr lang="en-US"/>
        </a:p>
      </dgm:t>
    </dgm:pt>
    <dgm:pt modelId="{FFB9287B-8E97-4F8F-B24C-D9F2A4B775E7}" type="pres">
      <dgm:prSet presAssocID="{105D35E0-9A5D-4EB8-8A48-4ED52D2D6EAC}" presName="tile1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9A5FE15-19D2-4AF0-857B-79ACE9A0464C}" type="pres">
      <dgm:prSet presAssocID="{105D35E0-9A5D-4EB8-8A48-4ED52D2D6EA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1B2E022-D947-4A36-9425-E70251C9DC27}" type="pres">
      <dgm:prSet presAssocID="{105D35E0-9A5D-4EB8-8A48-4ED52D2D6EAC}" presName="tile2" presStyleLbl="node1" presStyleIdx="1" presStyleCnt="4" custLinFactNeighborY="-1985"/>
      <dgm:spPr/>
      <dgm:t>
        <a:bodyPr/>
        <a:lstStyle>
          <a:extLst/>
        </a:lstStyle>
        <a:p>
          <a:endParaRPr lang="en-US"/>
        </a:p>
      </dgm:t>
    </dgm:pt>
    <dgm:pt modelId="{9F35149E-0314-4C0F-BF5A-644C750C05EB}" type="pres">
      <dgm:prSet presAssocID="{105D35E0-9A5D-4EB8-8A48-4ED52D2D6EA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906459C7-473F-4025-96D9-132B0F109E5D}" type="pres">
      <dgm:prSet presAssocID="{105D35E0-9A5D-4EB8-8A48-4ED52D2D6EAC}" presName="tile3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A41ED008-30D3-4CD3-B843-9A1634C34588}" type="pres">
      <dgm:prSet presAssocID="{105D35E0-9A5D-4EB8-8A48-4ED52D2D6EA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F013E633-9EB5-4600-B43A-0DAC78F0D6C6}" type="pres">
      <dgm:prSet presAssocID="{105D35E0-9A5D-4EB8-8A48-4ED52D2D6EAC}" presName="tile4" presStyleLbl="node1" presStyleIdx="3" presStyleCnt="4"/>
      <dgm:spPr/>
      <dgm:t>
        <a:bodyPr/>
        <a:lstStyle>
          <a:extLst/>
        </a:lstStyle>
        <a:p>
          <a:endParaRPr lang="en-US"/>
        </a:p>
      </dgm:t>
    </dgm:pt>
    <dgm:pt modelId="{449187C2-A2EB-4C6F-B55F-00A2FFFAF56A}" type="pres">
      <dgm:prSet presAssocID="{105D35E0-9A5D-4EB8-8A48-4ED52D2D6EA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DD53D959-CC82-417F-9E8B-65A2DCA788A7}" type="pres">
      <dgm:prSet presAssocID="{105D35E0-9A5D-4EB8-8A48-4ED52D2D6EA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>
          <a:extLst/>
        </a:lstStyle>
        <a:p>
          <a:endParaRPr lang="en-US"/>
        </a:p>
      </dgm:t>
    </dgm:pt>
  </dgm:ptLst>
  <dgm:cxnLst>
    <dgm:cxn modelId="{AF77403E-134B-4072-8A07-3AA161D93D16}" type="presOf" srcId="{1D5437B4-AE63-4725-B3BF-757CE9D3B51A}" destId="{9F35149E-0314-4C0F-BF5A-644C750C05EB}" srcOrd="1" destOrd="0" presId="urn:microsoft.com/office/officeart/2005/8/layout/matrix1#1"/>
    <dgm:cxn modelId="{95FA45D8-B062-44B4-9632-BAAA857ED553}" type="presOf" srcId="{F4DD7773-E0F0-4CA0-AE12-39FE24E2D38B}" destId="{A41ED008-30D3-4CD3-B843-9A1634C34588}" srcOrd="1" destOrd="0" presId="urn:microsoft.com/office/officeart/2005/8/layout/matrix1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FBFA7310-CCB7-43C6-BC39-41C2241A7627}" type="presOf" srcId="{F158A836-9807-4BB5-96D7-55AAE48F5E54}" destId="{19A5FE15-19D2-4AF0-857B-79ACE9A0464C}" srcOrd="1" destOrd="0" presId="urn:microsoft.com/office/officeart/2005/8/layout/matrix1#1"/>
    <dgm:cxn modelId="{CE5F9CE3-63FA-490F-BF17-8B2A4F1A14F3}" type="presOf" srcId="{F158A836-9807-4BB5-96D7-55AAE48F5E54}" destId="{FFB9287B-8E97-4F8F-B24C-D9F2A4B775E7}" srcOrd="0" destOrd="0" presId="urn:microsoft.com/office/officeart/2005/8/layout/matrix1#1"/>
    <dgm:cxn modelId="{08CBCAE8-0530-4C5B-B96B-A9A9C63BC37C}" type="presOf" srcId="{F4DD7773-E0F0-4CA0-AE12-39FE24E2D38B}" destId="{906459C7-473F-4025-96D9-132B0F109E5D}" srcOrd="0" destOrd="0" presId="urn:microsoft.com/office/officeart/2005/8/layout/matrix1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C2A4D805-C227-43DD-818F-B54E35B409D8}" type="presOf" srcId="{E7099059-3858-4031-AA26-70F1AE740B29}" destId="{F013E633-9EB5-4600-B43A-0DAC78F0D6C6}" srcOrd="0" destOrd="0" presId="urn:microsoft.com/office/officeart/2005/8/layout/matrix1#1"/>
    <dgm:cxn modelId="{D8EB83E0-041A-4453-A8B2-E27286B1BD55}" type="presOf" srcId="{F9A846BA-06FB-46AF-80ED-5EA0073A08FA}" destId="{DD53D959-CC82-417F-9E8B-65A2DCA788A7}" srcOrd="0" destOrd="0" presId="urn:microsoft.com/office/officeart/2005/8/layout/matrix1#1"/>
    <dgm:cxn modelId="{7542CB58-1A80-4CC1-8BE9-A18581F6B904}" type="presOf" srcId="{E7099059-3858-4031-AA26-70F1AE740B29}" destId="{449187C2-A2EB-4C6F-B55F-00A2FFFAF56A}" srcOrd="1" destOrd="0" presId="urn:microsoft.com/office/officeart/2005/8/layout/matrix1#1"/>
    <dgm:cxn modelId="{D9546191-893B-4447-8618-88876B59D102}" type="presOf" srcId="{105D35E0-9A5D-4EB8-8A48-4ED52D2D6EAC}" destId="{BFC31097-458E-4F60-9C82-108FD60BDAB0}" srcOrd="0" destOrd="0" presId="urn:microsoft.com/office/officeart/2005/8/layout/matrix1#1"/>
    <dgm:cxn modelId="{E4C810F4-02B4-448F-A6BA-8E08A683330E}" type="presOf" srcId="{1D5437B4-AE63-4725-B3BF-757CE9D3B51A}" destId="{A1B2E022-D947-4A36-9425-E70251C9DC27}" srcOrd="0" destOrd="0" presId="urn:microsoft.com/office/officeart/2005/8/layout/matrix1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6B6CC08B-CB49-4101-A00E-DA6E6F46509E}" type="presParOf" srcId="{BFC31097-458E-4F60-9C82-108FD60BDAB0}" destId="{1221CBED-D293-43F5-BC03-AAC365EA0A4C}" srcOrd="0" destOrd="0" presId="urn:microsoft.com/office/officeart/2005/8/layout/matrix1#1"/>
    <dgm:cxn modelId="{A606817D-D14F-4644-8173-651A771D5530}" type="presParOf" srcId="{1221CBED-D293-43F5-BC03-AAC365EA0A4C}" destId="{FFB9287B-8E97-4F8F-B24C-D9F2A4B775E7}" srcOrd="0" destOrd="0" presId="urn:microsoft.com/office/officeart/2005/8/layout/matrix1#1"/>
    <dgm:cxn modelId="{8E6B6BE1-73C0-4E34-BF69-F3A2A8D5480F}" type="presParOf" srcId="{1221CBED-D293-43F5-BC03-AAC365EA0A4C}" destId="{19A5FE15-19D2-4AF0-857B-79ACE9A0464C}" srcOrd="1" destOrd="0" presId="urn:microsoft.com/office/officeart/2005/8/layout/matrix1#1"/>
    <dgm:cxn modelId="{533B0647-A232-4336-A871-C5045E76D046}" type="presParOf" srcId="{1221CBED-D293-43F5-BC03-AAC365EA0A4C}" destId="{A1B2E022-D947-4A36-9425-E70251C9DC27}" srcOrd="2" destOrd="0" presId="urn:microsoft.com/office/officeart/2005/8/layout/matrix1#1"/>
    <dgm:cxn modelId="{61843673-9C2D-4876-8864-432DFA21BA30}" type="presParOf" srcId="{1221CBED-D293-43F5-BC03-AAC365EA0A4C}" destId="{9F35149E-0314-4C0F-BF5A-644C750C05EB}" srcOrd="3" destOrd="0" presId="urn:microsoft.com/office/officeart/2005/8/layout/matrix1#1"/>
    <dgm:cxn modelId="{5930108E-C76E-4988-8989-48CF53EE5D3A}" type="presParOf" srcId="{1221CBED-D293-43F5-BC03-AAC365EA0A4C}" destId="{906459C7-473F-4025-96D9-132B0F109E5D}" srcOrd="4" destOrd="0" presId="urn:microsoft.com/office/officeart/2005/8/layout/matrix1#1"/>
    <dgm:cxn modelId="{91117979-7E9D-4C65-A0C2-818736C14041}" type="presParOf" srcId="{1221CBED-D293-43F5-BC03-AAC365EA0A4C}" destId="{A41ED008-30D3-4CD3-B843-9A1634C34588}" srcOrd="5" destOrd="0" presId="urn:microsoft.com/office/officeart/2005/8/layout/matrix1#1"/>
    <dgm:cxn modelId="{7151D29F-A02E-4DCA-8489-18AE9ECBD60D}" type="presParOf" srcId="{1221CBED-D293-43F5-BC03-AAC365EA0A4C}" destId="{F013E633-9EB5-4600-B43A-0DAC78F0D6C6}" srcOrd="6" destOrd="0" presId="urn:microsoft.com/office/officeart/2005/8/layout/matrix1#1"/>
    <dgm:cxn modelId="{368D2C04-0C37-4F21-A978-D049F61C888A}" type="presParOf" srcId="{1221CBED-D293-43F5-BC03-AAC365EA0A4C}" destId="{449187C2-A2EB-4C6F-B55F-00A2FFFAF56A}" srcOrd="7" destOrd="0" presId="urn:microsoft.com/office/officeart/2005/8/layout/matrix1#1"/>
    <dgm:cxn modelId="{27F362E3-AD22-4F0E-82E8-B00DDE9248D4}" type="presParOf" srcId="{BFC31097-458E-4F60-9C82-108FD60BDAB0}" destId="{DD53D959-CC82-417F-9E8B-65A2DCA788A7}" srcOrd="1" destOrd="0" presId="urn:microsoft.com/office/officeart/2005/8/layout/matrix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#2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#1" minVer="12.0">
  <dgm:title val=""/>
  <dgm:desc val=""/>
  <dgm:catLst>
    <dgm:cat type="matrix" pri="2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100"/>
    </dgm:constrLst>
    <dgm:choose name="Name1">
      <dgm:if name="Name2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3">
              <dgm:if name="Name4" func="var" arg="dir" op="equ" val="norm">
                <dgm:presOf axis="ch ch desOrSelf" ptType="node node node" st="1 1 1" cnt="1 1 0"/>
              </dgm:if>
              <dgm:else name="Name5">
                <dgm:presOf axis="ch ch desOrSelf" ptType="node node node" st="1 2 1" cnt="1 1 0"/>
              </dgm:else>
            </dgm:choose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6">
              <dgm:if name="Name7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8">
                <dgm:alg type="tx"/>
              </dgm:else>
            </dgm:choose>
            <dgm:shape xmlns:r="http://schemas.openxmlformats.org/officeDocument/2006/relationships" rot="270" type="round1Rect" r:blip="" hideGeom="1">
              <dgm:adjLst>
                <dgm:adj idx="1" val="0.2"/>
              </dgm:adjLst>
            </dgm:shape>
            <dgm:choose name="Name9">
              <dgm:if name="Name10" func="var" arg="dir" op="equ" val="norm">
                <dgm:presOf axis="ch ch desOrSelf" ptType="node node node" st="1 1 1" cnt="1 1 0"/>
              </dgm:if>
              <dgm:else name="Name11">
                <dgm:presOf axis="ch ch desOrSelf" ptType="node node node" st="1 2 1" cnt="1 1 0"/>
              </dgm:else>
            </dgm:choose>
            <dgm:constrLst>
              <dgm:constr type="t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2">
              <dgm:if name="Name13" func="var" arg="dir" op="equ" val="norm">
                <dgm:presOf axis="ch ch desOrSelf" ptType="node node node" st="1 2 1" cnt="1 1 0"/>
              </dgm:if>
              <dgm:else name="Name14">
                <dgm:presOf axis="ch ch desOrSelf" ptType="node node node" st="1 1 1" cnt="1 1 0"/>
              </dgm:else>
            </dgm:choose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5">
              <dgm:if name="Name1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7">
                <dgm:alg type="tx"/>
              </dgm:else>
            </dgm:choose>
            <dgm:shape xmlns:r="http://schemas.openxmlformats.org/officeDocument/2006/relationships" type="round1Rect" r:blip="" hideGeom="1">
              <dgm:adjLst/>
            </dgm:shape>
            <dgm:choose name="Name18">
              <dgm:if name="Name19" func="var" arg="dir" op="equ" val="norm">
                <dgm:presOf axis="ch ch desOrSelf" ptType="node node node" st="1 2 1" cnt="1 1 0"/>
              </dgm:if>
              <dgm:else name="Name20">
                <dgm:presOf axis="ch ch desOrSelf" ptType="node node node" st="1 1 1" cnt="1 1 0"/>
              </dgm:else>
            </dgm:choose>
            <dgm:constrLst>
              <dgm:constr type="t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1">
              <dgm:if name="Name22" func="var" arg="dir" op="equ" val="norm">
                <dgm:presOf axis="ch ch desOrSelf" ptType="node node node" st="1 3 1" cnt="1 1 0"/>
              </dgm:if>
              <dgm:else name="Name23">
                <dgm:presOf axis="ch ch desOrSelf" ptType="node node node" st="1 4 1" cnt="1 1 0"/>
              </dgm:else>
            </dgm:choose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4">
              <dgm:if name="Name2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6">
                <dgm:alg type="tx"/>
              </dgm:else>
            </dgm:choose>
            <dgm:shape xmlns:r="http://schemas.openxmlformats.org/officeDocument/2006/relationships" rot="180" type="round1Rect" r:blip="" hideGeom="1">
              <dgm:adjLst/>
            </dgm:shape>
            <dgm:choose name="Name27">
              <dgm:if name="Name28" func="var" arg="dir" op="equ" val="norm">
                <dgm:presOf axis="ch ch desOrSelf" ptType="node node node" st="1 3 1" cnt="1 1 0"/>
              </dgm:if>
              <dgm:else name="Name29">
                <dgm:presOf axis="ch ch desOrSelf" ptType="node node node" st="1 4 1" cnt="1 1 0"/>
              </dgm:else>
            </dgm:choose>
            <dgm:constrLst>
              <dgm:constr type="b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30">
              <dgm:if name="Name31" func="var" arg="dir" op="equ" val="norm">
                <dgm:presOf axis="ch ch desOrSelf" ptType="node node node" st="1 4 1" cnt="1 1 0"/>
              </dgm:if>
              <dgm:else name="Name32">
                <dgm:presOf axis="ch ch desOrSelf" ptType="node node node" st="1 3 1" cnt="1 1 0"/>
              </dgm:else>
            </dgm:choose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3">
              <dgm:if name="Name3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5">
                <dgm:alg type="tx"/>
              </dgm:else>
            </dgm:choose>
            <dgm:shape xmlns:r="http://schemas.openxmlformats.org/officeDocument/2006/relationships" rot="90" type="round1Rect" r:blip="" hideGeom="1">
              <dgm:adjLst/>
            </dgm:shape>
            <dgm:choose name="Name36">
              <dgm:if name="Name37" func="var" arg="dir" op="equ" val="norm">
                <dgm:presOf axis="ch ch desOrSelf" ptType="node node node" st="1 4 1" cnt="1 1 0"/>
              </dgm:if>
              <dgm:else name="Name38">
                <dgm:presOf axis="ch ch desOrSelf" ptType="node node node" st="1 3 1" cnt="1 1 0"/>
              </dgm:else>
            </dgm:choose>
            <dgm:constrLst>
              <dgm:constr type="b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3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3-D Style 5"/>
  <dgm:desc val="3-D Style 5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3-D Style 6"/>
  <dgm:desc val="3-D Style 6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3/10/2008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Software Tester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Testing a Program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A program that we want to test reads in 3 integer values – these 3 values are interpreted as the lengths of the sides of a triangle.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The program prints a message that states whether the triangle is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u="sng" dirty="0" smtClean="0"/>
              <a:t>Equilateral</a:t>
            </a:r>
            <a:r>
              <a:rPr lang="en-US" sz="1800" dirty="0" smtClean="0"/>
              <a:t> (all 3 sides equal)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u="sng" dirty="0" smtClean="0"/>
              <a:t>Isosceles</a:t>
            </a:r>
            <a:r>
              <a:rPr lang="en-US" sz="1800" dirty="0" smtClean="0"/>
              <a:t> (exactly 2 of the 3 sides are equal)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u="sng" dirty="0" smtClean="0"/>
              <a:t>Scalene</a:t>
            </a:r>
            <a:r>
              <a:rPr lang="en-US" sz="1800" dirty="0" smtClean="0"/>
              <a:t> (all 3 sides are of a different length)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On a sheet of paper, write specific sets of test data that you feel would adequately test this program.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You don’t have to put your name on the paper.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You have 10 minutes maximum.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/>
              <a:t>© </a:t>
            </a:r>
            <a:r>
              <a:rPr lang="en-US" sz="1600" dirty="0" err="1" smtClean="0"/>
              <a:t>Glenford</a:t>
            </a:r>
            <a:r>
              <a:rPr lang="en-US" sz="1600" dirty="0" smtClean="0"/>
              <a:t> J. Myers, “The Art of Software Testing”, 1979, p. 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exactly does a Software Tester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You have seen example of really ugly bugs.</a:t>
            </a:r>
          </a:p>
          <a:p>
            <a:pPr>
              <a:defRPr/>
            </a:pPr>
            <a:r>
              <a:rPr lang="en-US" sz="2800" dirty="0" smtClean="0"/>
              <a:t>You know the definition of a bug and how costly.</a:t>
            </a:r>
          </a:p>
          <a:p>
            <a:pPr>
              <a:defRPr/>
            </a:pPr>
            <a:r>
              <a:rPr lang="en-US" sz="2800" dirty="0" smtClean="0"/>
              <a:t>So what a tester goal is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5052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exactly does a Software Tester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The goal of a software tester is to find bugs.</a:t>
            </a:r>
          </a:p>
          <a:p>
            <a:pPr>
              <a:defRPr/>
            </a:pPr>
            <a:r>
              <a:rPr lang="en-US" sz="2800" dirty="0" smtClean="0"/>
              <a:t>The goal of a software tester is to find bugs and find them as early as possible.</a:t>
            </a:r>
          </a:p>
          <a:p>
            <a:pPr>
              <a:defRPr/>
            </a:pPr>
            <a:r>
              <a:rPr lang="en-US" sz="2800" dirty="0" smtClean="0"/>
              <a:t>The goal of a software tester is to find bugs, find them as early as possible, and make sure they get fixed.</a:t>
            </a:r>
            <a:endParaRPr lang="en-US" sz="2800" dirty="0"/>
          </a:p>
        </p:txBody>
      </p:sp>
      <p:pic>
        <p:nvPicPr>
          <p:cNvPr id="5" name="Picture 4" descr="http://www.wipro.com/testing/images/bann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343400"/>
            <a:ext cx="55721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Responsibilities on a Testing Team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Responsibilities of a tester</a:t>
            </a:r>
          </a:p>
          <a:p>
            <a:pPr lvl="1">
              <a:buFontTx/>
              <a:buChar char="•"/>
            </a:pPr>
            <a:r>
              <a:rPr lang="en-US" sz="1800" dirty="0" smtClean="0"/>
              <a:t>Design test cases</a:t>
            </a:r>
          </a:p>
          <a:p>
            <a:pPr lvl="1">
              <a:buFontTx/>
              <a:buChar char="•"/>
            </a:pPr>
            <a:r>
              <a:rPr lang="en-US" sz="1800" dirty="0" smtClean="0"/>
              <a:t>Write test scripts</a:t>
            </a:r>
          </a:p>
          <a:p>
            <a:pPr lvl="1">
              <a:buFontTx/>
              <a:buChar char="•"/>
            </a:pPr>
            <a:r>
              <a:rPr lang="en-US" sz="1800" dirty="0" smtClean="0"/>
              <a:t>Implement test cases</a:t>
            </a:r>
          </a:p>
          <a:p>
            <a:pPr lvl="1">
              <a:buFontTx/>
              <a:buChar char="•"/>
            </a:pPr>
            <a:r>
              <a:rPr lang="en-US" sz="1800" dirty="0" smtClean="0"/>
              <a:t>Execute test cases</a:t>
            </a:r>
          </a:p>
          <a:p>
            <a:pPr>
              <a:buFontTx/>
              <a:buChar char="•"/>
            </a:pPr>
            <a:r>
              <a:rPr lang="en-US" sz="2000" dirty="0" smtClean="0"/>
              <a:t>Responsibilities of a QE Lead</a:t>
            </a:r>
          </a:p>
          <a:p>
            <a:pPr lvl="1">
              <a:buFontTx/>
              <a:buChar char="•"/>
            </a:pPr>
            <a:r>
              <a:rPr lang="en-US" sz="1800" dirty="0" smtClean="0"/>
              <a:t>Give 25% time for reviewing test cases written</a:t>
            </a:r>
          </a:p>
          <a:p>
            <a:pPr lvl="1">
              <a:buFontTx/>
              <a:buChar char="•"/>
            </a:pPr>
            <a:r>
              <a:rPr lang="en-US" sz="1800" dirty="0" smtClean="0"/>
              <a:t>Lead review meetings</a:t>
            </a:r>
          </a:p>
          <a:p>
            <a:pPr lvl="1">
              <a:buFontTx/>
              <a:buChar char="•"/>
            </a:pPr>
            <a:r>
              <a:rPr lang="en-US" sz="1800" dirty="0" smtClean="0"/>
              <a:t>Technical expertise on the product</a:t>
            </a:r>
          </a:p>
          <a:p>
            <a:r>
              <a:rPr lang="en-US" sz="2000" dirty="0" smtClean="0"/>
              <a:t>Responsibility of QE manager</a:t>
            </a:r>
          </a:p>
          <a:p>
            <a:pPr lvl="1">
              <a:buFontTx/>
              <a:buChar char="•"/>
            </a:pPr>
            <a:r>
              <a:rPr lang="en-US" sz="1800" dirty="0" smtClean="0"/>
              <a:t>Risk Management of the project</a:t>
            </a:r>
          </a:p>
          <a:p>
            <a:pPr lvl="1">
              <a:buFontTx/>
              <a:buChar char="•"/>
            </a:pPr>
            <a:r>
              <a:rPr lang="en-US" sz="1800" dirty="0" smtClean="0"/>
              <a:t>Improve communication and issues escalation</a:t>
            </a:r>
          </a:p>
          <a:p>
            <a:pPr lvl="1">
              <a:buFontTx/>
              <a:buChar char="•"/>
            </a:pPr>
            <a:r>
              <a:rPr lang="en-US" sz="1800" dirty="0" smtClean="0"/>
              <a:t>Resolve conflicts</a:t>
            </a:r>
          </a:p>
          <a:p>
            <a:pPr lvl="1">
              <a:buFontTx/>
              <a:buChar char="•"/>
            </a:pPr>
            <a:r>
              <a:rPr lang="en-US" sz="1800" dirty="0" smtClean="0"/>
              <a:t>Review of the complete QA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Makes a Good Software Tester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Is easier to destroy rather than create.</a:t>
            </a:r>
          </a:p>
          <a:p>
            <a:pPr>
              <a:defRPr/>
            </a:pPr>
            <a:r>
              <a:rPr lang="en-US" dirty="0" smtClean="0"/>
              <a:t>Finding Bugs – Written code.</a:t>
            </a:r>
          </a:p>
          <a:p>
            <a:pPr lvl="1">
              <a:defRPr/>
            </a:pPr>
            <a:r>
              <a:rPr lang="en-US" dirty="0" smtClean="0"/>
              <a:t>Hard work, Dedication and similar skills.</a:t>
            </a:r>
          </a:p>
          <a:p>
            <a:pPr>
              <a:defRPr/>
            </a:pPr>
            <a:r>
              <a:rPr lang="en-US" b="1" dirty="0" smtClean="0"/>
              <a:t>Testing is in your head</a:t>
            </a:r>
          </a:p>
          <a:p>
            <a:pPr lvl="1">
              <a:defRPr/>
            </a:pPr>
            <a:r>
              <a:rPr lang="en-US" b="1" dirty="0" smtClean="0"/>
              <a:t>Difference between excellence and mediocre testing</a:t>
            </a:r>
          </a:p>
          <a:p>
            <a:pPr lvl="2">
              <a:defRPr/>
            </a:pPr>
            <a:r>
              <a:rPr lang="en-US" b="1" dirty="0" smtClean="0"/>
              <a:t>Your test design choices</a:t>
            </a:r>
          </a:p>
          <a:p>
            <a:pPr lvl="2">
              <a:defRPr/>
            </a:pPr>
            <a:r>
              <a:rPr lang="en-US" b="1" dirty="0" smtClean="0"/>
              <a:t>Your ability to interpret what you observe</a:t>
            </a:r>
          </a:p>
          <a:p>
            <a:pPr lvl="2">
              <a:defRPr/>
            </a:pPr>
            <a:r>
              <a:rPr lang="en-US" b="1" dirty="0" smtClean="0"/>
              <a:t>Your ability to tell a compelling story about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447800" y="1447800"/>
          <a:ext cx="6248400" cy="442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752600" y="216170"/>
          <a:ext cx="5638800" cy="642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Testing Axioms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It’s impossible to test a Program Completely</a:t>
            </a:r>
          </a:p>
          <a:p>
            <a:pPr>
              <a:defRPr/>
            </a:pPr>
            <a:r>
              <a:rPr lang="en-US" dirty="0" smtClean="0"/>
              <a:t>Software Testing Is a Risk-Based </a:t>
            </a:r>
            <a:r>
              <a:rPr lang="en-US" dirty="0" err="1" smtClean="0"/>
              <a:t>excecise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Testing Can’t show that Bugs don’t exist</a:t>
            </a:r>
          </a:p>
          <a:p>
            <a:pPr>
              <a:defRPr/>
            </a:pPr>
            <a:r>
              <a:rPr lang="en-US" dirty="0" smtClean="0"/>
              <a:t>The more Bugs you find the more Bugs there are.</a:t>
            </a:r>
          </a:p>
          <a:p>
            <a:pPr lvl="1">
              <a:defRPr/>
            </a:pPr>
            <a:r>
              <a:rPr lang="en-US" dirty="0" smtClean="0"/>
              <a:t>Programmers have bad day.</a:t>
            </a:r>
          </a:p>
          <a:p>
            <a:pPr lvl="1">
              <a:defRPr/>
            </a:pPr>
            <a:r>
              <a:rPr lang="en-US" dirty="0" smtClean="0"/>
              <a:t>Programmers often make the same mistake.</a:t>
            </a:r>
          </a:p>
          <a:p>
            <a:pPr lvl="1">
              <a:defRPr/>
            </a:pPr>
            <a:r>
              <a:rPr lang="en-US" dirty="0" smtClean="0"/>
              <a:t>Some bugs are really just the tip of the iceberg.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724025"/>
            <a:ext cx="4895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Complete testing is impossible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are too many possible inputs</a:t>
            </a:r>
          </a:p>
          <a:p>
            <a:pPr lvl="1"/>
            <a:r>
              <a:rPr lang="en-US" sz="1400" dirty="0" smtClean="0"/>
              <a:t>Valid inputs</a:t>
            </a:r>
          </a:p>
          <a:p>
            <a:pPr lvl="1"/>
            <a:r>
              <a:rPr lang="en-US" sz="1400" dirty="0" smtClean="0"/>
              <a:t>Invalid inputs</a:t>
            </a:r>
          </a:p>
          <a:p>
            <a:pPr lvl="1"/>
            <a:r>
              <a:rPr lang="en-US" sz="1400" dirty="0" smtClean="0"/>
              <a:t>Different timing on inputs</a:t>
            </a:r>
          </a:p>
          <a:p>
            <a:r>
              <a:rPr lang="en-US" sz="2400" dirty="0" smtClean="0"/>
              <a:t> There are too many possible control flow paths in the program</a:t>
            </a:r>
          </a:p>
          <a:p>
            <a:pPr lvl="1"/>
            <a:r>
              <a:rPr lang="en-US" sz="1400" dirty="0" smtClean="0"/>
              <a:t>Conditionals, loops, switches, interrupts…</a:t>
            </a:r>
          </a:p>
          <a:p>
            <a:pPr lvl="1"/>
            <a:r>
              <a:rPr lang="en-US" sz="1400" dirty="0" smtClean="0"/>
              <a:t>Combinatorial explosion</a:t>
            </a:r>
          </a:p>
          <a:p>
            <a:pPr lvl="1"/>
            <a:r>
              <a:rPr lang="en-US" sz="1400" dirty="0" smtClean="0"/>
              <a:t>And you would need to retest after every bug fix</a:t>
            </a:r>
          </a:p>
          <a:p>
            <a:r>
              <a:rPr lang="en-US" sz="2400" dirty="0" smtClean="0"/>
              <a:t>Some design errors can’t be found through testing</a:t>
            </a:r>
          </a:p>
          <a:p>
            <a:pPr lvl="1"/>
            <a:r>
              <a:rPr lang="en-US" sz="1400" dirty="0" smtClean="0"/>
              <a:t>Specifications may be wrong</a:t>
            </a:r>
          </a:p>
          <a:p>
            <a:r>
              <a:rPr lang="en-US" sz="2400" dirty="0" smtClean="0"/>
              <a:t>You can’t prove programs correct using logic</a:t>
            </a:r>
          </a:p>
          <a:p>
            <a:pPr lvl="1"/>
            <a:r>
              <a:rPr lang="en-US" sz="1400" dirty="0" smtClean="0"/>
              <a:t> If the program completely matches the specification, the spec may still be wrong</a:t>
            </a:r>
            <a:endParaRPr lang="en-US" sz="2400" dirty="0" smtClean="0"/>
          </a:p>
          <a:p>
            <a:r>
              <a:rPr lang="en-US" sz="2400" dirty="0" smtClean="0"/>
              <a:t>User interface (and design) issues are too complex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524</Words>
  <Application>Microsoft Office PowerPoint</Application>
  <PresentationFormat>On-screen Show (4:3)</PresentationFormat>
  <Paragraphs>85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IntroducingPowerPoint2007</vt:lpstr>
      <vt:lpstr>Software Tester</vt:lpstr>
      <vt:lpstr>What exactly does a Software Tester do?</vt:lpstr>
      <vt:lpstr>What exactly does a Software Tester do?</vt:lpstr>
      <vt:lpstr>Responsibilities on a Testing Team </vt:lpstr>
      <vt:lpstr>What Makes a Good Software Tester ?</vt:lpstr>
      <vt:lpstr>Slide 6</vt:lpstr>
      <vt:lpstr>Slide 7</vt:lpstr>
      <vt:lpstr>Testing Axioms</vt:lpstr>
      <vt:lpstr>Complete testing is impossible</vt:lpstr>
      <vt:lpstr>Testing a Program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2008-03-03T23:21:24Z</dcterms:created>
  <dcterms:modified xsi:type="dcterms:W3CDTF">2008-03-10T14:11:14Z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