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17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57C0-2BEF-453F-AD78-C39A91442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C419-7B3C-4F0F-A38C-D15701B9C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E7CB-3E28-4841-A03F-C8D95B8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9C4D-3749-4854-92E6-F3A2E737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4C8D-0B41-410A-8F83-6C402E5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5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A290-2271-4E64-807E-18E34CC5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4C11E-7385-42D2-A612-B4176895B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1364-D333-46FC-80D7-9AC667B2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AF64-6933-43A2-A1A1-A0887EEE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E498-EA16-4452-9D39-2C1D1F3F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35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CA83-00A3-4A89-8B45-F3D29296C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D1F81-36A4-4F16-BF8D-008982DAE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64B1-B374-403C-A844-CE39F7A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1E77-7353-4D05-A0C2-A1A9D208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DBB6-4482-4408-ACB6-2203F1B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6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D9B6-CD7A-4562-92E5-9C525D7F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F6DD-FDC3-4BD7-BC83-92E4892A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88FD-E75C-41E5-AF74-46388A57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C14F-ACD5-431D-B9E7-B434E00B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B306-9793-4939-8A34-1BE6E22D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10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2EC-4767-4CF3-BEF5-B3FE902D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7E1A1-3E88-4F47-B172-46AE7947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D9F59-14F8-4269-AF19-DB445870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455B-FFB3-47BF-8B5B-4834DDCC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C1A0-91C8-4EB8-AF13-EFCAF71E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8E86-6AA3-4A47-8CC2-D74EA3A9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45EC-7C06-4917-B86D-7F44F2B2B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8336-26A3-459E-B3DB-0E54D3BA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84175-6FCD-41DF-9DB1-7B0DAD4D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57054-CF63-4100-A11C-5E23CB09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889C-A1C6-4CEA-A5D7-721D63C1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91EC-60F8-4FE4-B52E-858DAB92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D492-AEA3-42C3-B51F-00A22347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9B01D-06A7-4052-87B8-0E3E4A80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B1006-EB5E-4B7D-BE7C-E177031E2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FEF82-68B7-4A8B-8C2A-D066377E8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C9AC9-E227-47AE-BC72-450268F6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A3707-0B08-4972-8412-B12F584B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B1FDA-C40B-44D9-9F14-DAAD86A7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7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9679-A3A1-4283-9FF1-7FB0EC5E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FF142-067C-4C4A-B37D-62BECC2E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A2BCB-AF87-4C83-B73E-2A5CCA79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D0370-63EE-4C5F-B329-5DC3F302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6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3442A-4A5B-4EEE-9193-3235190B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07285-188A-4356-873C-29EC4796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B0DDD-18D7-40C5-AC7F-1BD40269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CD4D-CD9B-48A5-92B0-A9FD4358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631-B9F5-44B4-B4FB-A4C3C310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EA63A-3601-4AE5-AF24-5B1681B93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D7DF-305E-495B-B10C-A1FB93ED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721F-6D1E-4BE6-A2AF-289BF02F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153D4-04AD-4DF7-98C5-E2535AF3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D081-271A-47E4-A332-9EBE348A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0A741-4DFF-4CEA-9C4F-F26DCC19E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CB47C-0F0B-4062-AF17-B5C54834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C1D4-553C-42E4-9A15-BC1A2907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A84CF-2B46-44EB-A48B-956A3361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A5BA-DF9D-49EE-B76A-A04A5C95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9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27974-EC92-4573-BA6D-FE211F54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19308-5DA6-4EF5-A7F4-294BAA783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A061-1E96-4D51-AE7B-50CBAFA8C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4964-8965-48A3-9C1D-3CBD19072435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B9BC-34CF-4153-A4C2-4FDD4E4A2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D1F5-4AF0-4131-B105-0498CF8B8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9370-4E59-4309-9112-EBAECA20D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0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80/02670844.2018.143327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en.wikipedia.org/wiki/Rule_of_mixtur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S0921-5093(00)00909-6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2670844.2018.14332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52164C-9BA3-4C3A-80F3-8CBE501A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9" y="618066"/>
            <a:ext cx="6220554" cy="583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61BE5-89ED-4091-8984-B8A32DBB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61" y="1854199"/>
            <a:ext cx="1993624" cy="408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1F8C2-927C-41A2-B1FE-38AD0DBFB771}"/>
              </a:ext>
            </a:extLst>
          </p:cNvPr>
          <p:cNvSpPr txBox="1"/>
          <p:nvPr/>
        </p:nvSpPr>
        <p:spPr>
          <a:xfrm>
            <a:off x="5367083" y="3365555"/>
            <a:ext cx="513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fr-FR" sz="1600" b="1" i="1" dirty="0" err="1">
                <a:solidFill>
                  <a:srgbClr val="FF0000"/>
                </a:solidFill>
              </a:rPr>
              <a:t>Missing</a:t>
            </a:r>
            <a:r>
              <a:rPr lang="fr-FR" sz="1600" b="1" i="1" dirty="0">
                <a:solidFill>
                  <a:srgbClr val="FF0000"/>
                </a:solidFill>
              </a:rPr>
              <a:t> </a:t>
            </a:r>
            <a:r>
              <a:rPr lang="fr-FR" sz="1600" b="1" i="1" dirty="0" err="1">
                <a:solidFill>
                  <a:srgbClr val="FF0000"/>
                </a:solidFill>
              </a:rPr>
              <a:t>models</a:t>
            </a:r>
            <a:r>
              <a:rPr lang="fr-FR" sz="1600" b="1" i="1" dirty="0">
                <a:solidFill>
                  <a:srgbClr val="FF0000"/>
                </a:solidFill>
              </a:rPr>
              <a:t> and </a:t>
            </a:r>
            <a:r>
              <a:rPr lang="fr-FR" sz="1600" b="1" i="1" dirty="0" err="1">
                <a:solidFill>
                  <a:srgbClr val="FF0000"/>
                </a:solidFill>
              </a:rPr>
              <a:t>attributes</a:t>
            </a:r>
            <a:r>
              <a:rPr lang="fr-FR" sz="1600" b="1" i="1" dirty="0">
                <a:solidFill>
                  <a:srgbClr val="FF0000"/>
                </a:solidFill>
              </a:rPr>
              <a:t> in the </a:t>
            </a:r>
            <a:r>
              <a:rPr lang="fr-FR" sz="1600" b="1" i="1" dirty="0" err="1">
                <a:solidFill>
                  <a:srgbClr val="FF0000"/>
                </a:solidFill>
              </a:rPr>
              <a:t>Synthesizer</a:t>
            </a:r>
            <a:r>
              <a:rPr lang="fr-FR" sz="1600" b="1" i="1" dirty="0">
                <a:solidFill>
                  <a:srgbClr val="FF0000"/>
                </a:solidFill>
              </a:rPr>
              <a:t>…</a:t>
            </a:r>
            <a:endParaRPr lang="en-GB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5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EAE5EB-3608-4D66-884A-C284AC55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1" y="2492857"/>
            <a:ext cx="3206053" cy="2564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84289-262B-4485-A380-306FA29F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51" y="309849"/>
            <a:ext cx="11493249" cy="209136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B76E270-3205-4D28-B989-57D6E4492949}"/>
              </a:ext>
            </a:extLst>
          </p:cNvPr>
          <p:cNvSpPr/>
          <p:nvPr/>
        </p:nvSpPr>
        <p:spPr>
          <a:xfrm>
            <a:off x="3495040" y="3775278"/>
            <a:ext cx="386080" cy="2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CEDE37-1E77-4829-9CBC-DDBAC0596615}"/>
              </a:ext>
            </a:extLst>
          </p:cNvPr>
          <p:cNvSpPr/>
          <p:nvPr/>
        </p:nvSpPr>
        <p:spPr>
          <a:xfrm>
            <a:off x="7452360" y="3775278"/>
            <a:ext cx="386080" cy="2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F179F-3688-429F-BADD-27494B893234}"/>
              </a:ext>
            </a:extLst>
          </p:cNvPr>
          <p:cNvSpPr txBox="1"/>
          <p:nvPr/>
        </p:nvSpPr>
        <p:spPr>
          <a:xfrm>
            <a:off x="-360680" y="429361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Voigt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8256F-EF6C-4C35-B084-BDEEFCFE0672}"/>
              </a:ext>
            </a:extLst>
          </p:cNvPr>
          <p:cNvSpPr txBox="1"/>
          <p:nvPr/>
        </p:nvSpPr>
        <p:spPr>
          <a:xfrm>
            <a:off x="-350520" y="1841601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Reuss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E67F3-7FA9-45B4-8AAC-2BE92E722BF5}"/>
              </a:ext>
            </a:extLst>
          </p:cNvPr>
          <p:cNvSpPr txBox="1"/>
          <p:nvPr/>
        </p:nvSpPr>
        <p:spPr>
          <a:xfrm>
            <a:off x="4546600" y="2904661"/>
            <a:ext cx="17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</a:rPr>
              <a:t>Voigt-Reuss-Hill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2CB884-36EE-478D-8144-A0A8FFD9C278}"/>
              </a:ext>
            </a:extLst>
          </p:cNvPr>
          <p:cNvSpPr/>
          <p:nvPr/>
        </p:nvSpPr>
        <p:spPr>
          <a:xfrm>
            <a:off x="698751" y="1972601"/>
            <a:ext cx="134369" cy="10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CC2C95-DC59-4A3F-ABEF-D2D2F40637FB}"/>
              </a:ext>
            </a:extLst>
          </p:cNvPr>
          <p:cNvSpPr/>
          <p:nvPr/>
        </p:nvSpPr>
        <p:spPr>
          <a:xfrm>
            <a:off x="698751" y="557896"/>
            <a:ext cx="134369" cy="107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AA6CA3-A96F-441C-A78E-2DA0FE81C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848" y="3491819"/>
            <a:ext cx="2440305" cy="4464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6D6D9B-D0D1-432A-B588-B597C7755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40" y="4127071"/>
            <a:ext cx="4282440" cy="1577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F8435D-F576-4F57-B4A2-59F3D0FF4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304" y="2036918"/>
            <a:ext cx="3993838" cy="366764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014C5C-473A-4EFF-B8FE-581085C0AB68}"/>
              </a:ext>
            </a:extLst>
          </p:cNvPr>
          <p:cNvSpPr/>
          <p:nvPr/>
        </p:nvSpPr>
        <p:spPr>
          <a:xfrm>
            <a:off x="8210973" y="3762435"/>
            <a:ext cx="1498600" cy="482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6C074-2649-4075-9B95-BF23B7EDB14B}"/>
              </a:ext>
            </a:extLst>
          </p:cNvPr>
          <p:cNvSpPr txBox="1"/>
          <p:nvPr/>
        </p:nvSpPr>
        <p:spPr>
          <a:xfrm>
            <a:off x="8591050" y="5799281"/>
            <a:ext cx="298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u="sng" dirty="0">
                <a:solidFill>
                  <a:srgbClr val="00B050"/>
                </a:solidFill>
                <a:sym typeface="Wingdings" panose="05000000000000000000" pitchFamily="2" charset="2"/>
              </a:rPr>
              <a:t>New plug-in </a:t>
            </a:r>
            <a:r>
              <a:rPr lang="fr-FR" sz="1600" b="1" u="sng" dirty="0" err="1">
                <a:solidFill>
                  <a:srgbClr val="00B050"/>
                </a:solidFill>
                <a:sym typeface="Wingdings" panose="05000000000000000000" pitchFamily="2" charset="2"/>
              </a:rPr>
              <a:t>written</a:t>
            </a:r>
            <a:r>
              <a:rPr lang="fr-FR" sz="1600" b="1" u="sng" dirty="0">
                <a:solidFill>
                  <a:srgbClr val="00B050"/>
                </a:solidFill>
                <a:sym typeface="Wingdings" panose="05000000000000000000" pitchFamily="2" charset="2"/>
              </a:rPr>
              <a:t> for </a:t>
            </a:r>
            <a:r>
              <a:rPr lang="fr-FR" sz="1600" b="1" u="sng" dirty="0" err="1">
                <a:solidFill>
                  <a:srgbClr val="00B050"/>
                </a:solidFill>
                <a:sym typeface="Wingdings" panose="05000000000000000000" pitchFamily="2" charset="2"/>
              </a:rPr>
              <a:t>metallic</a:t>
            </a:r>
            <a:r>
              <a:rPr lang="fr-FR" sz="1600" b="1" u="sng" dirty="0">
                <a:solidFill>
                  <a:srgbClr val="00B050"/>
                </a:solidFill>
                <a:sym typeface="Wingdings" panose="05000000000000000000" pitchFamily="2" charset="2"/>
              </a:rPr>
              <a:t> matrix for </a:t>
            </a:r>
            <a:r>
              <a:rPr lang="fr-FR" sz="1600" b="1" u="sng" dirty="0" err="1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fr-FR" sz="1600" b="1" u="sng" dirty="0">
                <a:solidFill>
                  <a:srgbClr val="00B050"/>
                </a:solidFill>
                <a:sym typeface="Wingdings" panose="05000000000000000000" pitchFamily="2" charset="2"/>
              </a:rPr>
              <a:t>…</a:t>
            </a:r>
            <a:endParaRPr lang="en-GB" sz="1600" b="1" u="sng" dirty="0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FAD5A3-791D-4B32-B2A7-BC867EC7C736}"/>
              </a:ext>
            </a:extLst>
          </p:cNvPr>
          <p:cNvSpPr/>
          <p:nvPr/>
        </p:nvSpPr>
        <p:spPr>
          <a:xfrm>
            <a:off x="331917" y="5180020"/>
            <a:ext cx="3173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hlinkClick r:id="rId7"/>
              </a:rPr>
              <a:t>https://en.wikipedia.org/wiki/Rule_of_mixtures</a:t>
            </a:r>
            <a:endParaRPr lang="en-GB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66020B-DBB1-448B-8BE0-AA0E3D0C393C}"/>
              </a:ext>
            </a:extLst>
          </p:cNvPr>
          <p:cNvSpPr/>
          <p:nvPr/>
        </p:nvSpPr>
        <p:spPr>
          <a:xfrm>
            <a:off x="4229448" y="6091668"/>
            <a:ext cx="3343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 </a:t>
            </a:r>
            <a:r>
              <a:rPr lang="en-GB" sz="1200" dirty="0">
                <a:hlinkClick r:id="rId8"/>
              </a:rPr>
              <a:t>https://doi.org/10.1080/02670844.2018.1433270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1808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5D54A-1D53-4E47-AC44-8A766578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73" y="397236"/>
            <a:ext cx="3369960" cy="5372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63B92-152F-43B5-89F9-A4FA9532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35" y="328368"/>
            <a:ext cx="4733925" cy="358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C71C6-A0A7-454A-B4F8-29BB070B9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332" y="4411134"/>
            <a:ext cx="2286000" cy="87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9609B2-6D7A-4F51-89DA-C179AD2530E5}"/>
              </a:ext>
            </a:extLst>
          </p:cNvPr>
          <p:cNvSpPr/>
          <p:nvPr/>
        </p:nvSpPr>
        <p:spPr>
          <a:xfrm>
            <a:off x="4470074" y="6252633"/>
            <a:ext cx="3251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hlinkClick r:id="rId5" tooltip="Persistent link using digital object identifier"/>
              </a:rPr>
              <a:t>https://doi.org/10.1016/S0921-5093(00)00909-6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049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0E3AF0-6D9D-496E-BAA1-45E477A1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1347527"/>
            <a:ext cx="6713463" cy="36779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EEB33A-C036-4A93-8134-9056473560C1}"/>
              </a:ext>
            </a:extLst>
          </p:cNvPr>
          <p:cNvSpPr/>
          <p:nvPr/>
        </p:nvSpPr>
        <p:spPr>
          <a:xfrm>
            <a:off x="4229448" y="6091668"/>
            <a:ext cx="3343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 </a:t>
            </a:r>
            <a:r>
              <a:rPr lang="en-GB" sz="1200" dirty="0">
                <a:hlinkClick r:id="rId3"/>
              </a:rPr>
              <a:t>https://doi.org/10.1080/02670844.2018.1433270</a:t>
            </a:r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9FCE0-62F2-482A-AA45-51816B871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685" y="681356"/>
            <a:ext cx="5105400" cy="22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991E4-C6B1-49E8-A8E4-F3F735F04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685" y="2957831"/>
            <a:ext cx="5067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A53C9C-7C33-4155-9AF3-4EE71177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09"/>
            <a:ext cx="12192000" cy="67025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F7E66CE-0A44-44B3-B06A-34ABB0B0E000}"/>
              </a:ext>
            </a:extLst>
          </p:cNvPr>
          <p:cNvSpPr/>
          <p:nvPr/>
        </p:nvSpPr>
        <p:spPr>
          <a:xfrm rot="20040000">
            <a:off x="6525805" y="1875485"/>
            <a:ext cx="252000" cy="7200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141977-09A0-448B-A1A2-8DCE240D17E5}"/>
              </a:ext>
            </a:extLst>
          </p:cNvPr>
          <p:cNvSpPr/>
          <p:nvPr/>
        </p:nvSpPr>
        <p:spPr>
          <a:xfrm rot="20220000">
            <a:off x="6685295" y="1841399"/>
            <a:ext cx="284389" cy="72000"/>
          </a:xfrm>
          <a:prstGeom prst="ellipse">
            <a:avLst/>
          </a:prstGeom>
          <a:noFill/>
          <a:ln w="952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C2E45E-C2AD-45FF-A038-C9D8E8C0238D}"/>
              </a:ext>
            </a:extLst>
          </p:cNvPr>
          <p:cNvSpPr/>
          <p:nvPr/>
        </p:nvSpPr>
        <p:spPr>
          <a:xfrm rot="20340000">
            <a:off x="6815350" y="1820892"/>
            <a:ext cx="361937" cy="72000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86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D5854C-3760-4CDC-9DE5-9814CF7B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95" y="0"/>
            <a:ext cx="11659410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5E57773-C3BB-4BA1-A45C-CF30E305F226}"/>
              </a:ext>
            </a:extLst>
          </p:cNvPr>
          <p:cNvSpPr/>
          <p:nvPr/>
        </p:nvSpPr>
        <p:spPr>
          <a:xfrm rot="20040000">
            <a:off x="5637685" y="3058560"/>
            <a:ext cx="505182" cy="97197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A0161E-73C9-4DB0-8360-272F40C6E4BE}"/>
              </a:ext>
            </a:extLst>
          </p:cNvPr>
          <p:cNvSpPr/>
          <p:nvPr/>
        </p:nvSpPr>
        <p:spPr>
          <a:xfrm rot="20340000">
            <a:off x="5977645" y="2998910"/>
            <a:ext cx="620763" cy="83136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69A1AB-7D2F-442D-B3BC-1AB0F171F87C}"/>
              </a:ext>
            </a:extLst>
          </p:cNvPr>
          <p:cNvSpPr/>
          <p:nvPr/>
        </p:nvSpPr>
        <p:spPr>
          <a:xfrm rot="20520000">
            <a:off x="6280984" y="2920842"/>
            <a:ext cx="759652" cy="125632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37F190-143A-40C7-BC8E-6F8559CF115E}"/>
              </a:ext>
            </a:extLst>
          </p:cNvPr>
          <p:cNvCxnSpPr/>
          <p:nvPr/>
        </p:nvCxnSpPr>
        <p:spPr>
          <a:xfrm flipH="1">
            <a:off x="6096000" y="2212975"/>
            <a:ext cx="346075" cy="73977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01F8B5-3512-499A-9F4A-F7AA47518113}"/>
              </a:ext>
            </a:extLst>
          </p:cNvPr>
          <p:cNvCxnSpPr>
            <a:cxnSpLocks/>
          </p:cNvCxnSpPr>
          <p:nvPr/>
        </p:nvCxnSpPr>
        <p:spPr>
          <a:xfrm flipH="1">
            <a:off x="6453200" y="1968500"/>
            <a:ext cx="858345" cy="9425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FC6992-CB94-49C5-B3D0-74C76C3D8097}"/>
              </a:ext>
            </a:extLst>
          </p:cNvPr>
          <p:cNvCxnSpPr>
            <a:cxnSpLocks/>
          </p:cNvCxnSpPr>
          <p:nvPr/>
        </p:nvCxnSpPr>
        <p:spPr>
          <a:xfrm flipH="1">
            <a:off x="7009975" y="2479675"/>
            <a:ext cx="540175" cy="37464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FC282B-3201-4D36-9529-5669F3867352}"/>
              </a:ext>
            </a:extLst>
          </p:cNvPr>
          <p:cNvSpPr txBox="1"/>
          <p:nvPr/>
        </p:nvSpPr>
        <p:spPr>
          <a:xfrm>
            <a:off x="5743575" y="1610370"/>
            <a:ext cx="123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Lower</a:t>
            </a:r>
            <a:r>
              <a:rPr lang="fr-FR" b="1" dirty="0"/>
              <a:t> </a:t>
            </a:r>
            <a:r>
              <a:rPr lang="fr-FR" b="1" dirty="0" err="1"/>
              <a:t>bound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15233-B5DC-4DB4-BADB-79D96CD3C0B7}"/>
              </a:ext>
            </a:extLst>
          </p:cNvPr>
          <p:cNvSpPr txBox="1"/>
          <p:nvPr/>
        </p:nvSpPr>
        <p:spPr>
          <a:xfrm>
            <a:off x="7280062" y="2212975"/>
            <a:ext cx="123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Upper</a:t>
            </a:r>
            <a:r>
              <a:rPr lang="fr-FR" b="1" dirty="0"/>
              <a:t> </a:t>
            </a:r>
            <a:r>
              <a:rPr lang="fr-FR" b="1" dirty="0" err="1"/>
              <a:t>bound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FAB50-6736-4296-BB8F-1830D03E44C1}"/>
              </a:ext>
            </a:extLst>
          </p:cNvPr>
          <p:cNvSpPr txBox="1"/>
          <p:nvPr/>
        </p:nvSpPr>
        <p:spPr>
          <a:xfrm>
            <a:off x="6932612" y="1387579"/>
            <a:ext cx="123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Voigt-Reuss-Hill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5359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Mercier</dc:creator>
  <cp:lastModifiedBy>David Mercier</cp:lastModifiedBy>
  <cp:revision>7</cp:revision>
  <dcterms:created xsi:type="dcterms:W3CDTF">2019-07-12T09:20:47Z</dcterms:created>
  <dcterms:modified xsi:type="dcterms:W3CDTF">2019-07-12T12:41:05Z</dcterms:modified>
</cp:coreProperties>
</file>