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147479813" r:id="rId5"/>
    <p:sldId id="2147479815" r:id="rId6"/>
    <p:sldId id="2147479816" r:id="rId7"/>
    <p:sldId id="2147479817" r:id="rId8"/>
    <p:sldId id="2147479818" r:id="rId9"/>
    <p:sldId id="21474798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FCA86E-94FC-CBD4-D3EB-5E07C629632D}" name="Matt Ladzinski" initials="ML" userId="S::matthew.ladzinski@ansys.com::a2fc39c3-59b8-4eef-8928-588fd4e7a2da" providerId="AD"/>
  <p188:author id="{0073BFB9-EE3A-E6C7-5565-E398309BE26F}" name="Stephanie Eftimiades" initials="SE" userId="S::stephanie.eftimiades@ansys.com::dd506e20-6f88-4ca1-ab9b-45c428a58ae5" providerId="AD"/>
  <p188:author id="{69B8CEE6-5325-459B-0E13-BE802EEB4BD4}" name="Jeff Gorham" initials="JG" userId="S::jeff.gorham@ansys.com::12a581d4-bba8-4f31-a3bf-24df60987fbd" providerId="AD"/>
  <p188:author id="{FFCE0FFF-07F7-DC3E-554A-65A9F3BF688C}" name="Reni Raju" initials="RR" userId="S::reni.raju@ansys.com::6d53f095-cd32-4325-9104-b4722152686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A2A82"/>
    <a:srgbClr val="CCF0FF"/>
    <a:srgbClr val="FFDB8D"/>
    <a:srgbClr val="BFBFBF"/>
    <a:srgbClr val="898A8D"/>
    <a:srgbClr val="999999"/>
    <a:srgbClr val="242424"/>
    <a:srgbClr val="1A1A1A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B2808-4853-42D6-8FE8-ADEB2CC0FDBA}" v="20" dt="2025-09-05T13:39:45.805"/>
    <p1510:client id="{A5523632-EB2E-4D42-AB64-A8377A3141FC}" v="14" dt="2025-09-05T13:32:23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01"/>
  </p:normalViewPr>
  <p:slideViewPr>
    <p:cSldViewPr>
      <p:cViewPr varScale="1">
        <p:scale>
          <a:sx n="122" d="100"/>
          <a:sy n="12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Mercier" userId="af55b25a-2530-45a7-8f11-488cc3cd8e58" providerId="ADAL" clId="{A5523632-EB2E-4D42-AB64-A8377A3141FC}"/>
    <pc:docChg chg="custSel addSld modSld">
      <pc:chgData name="David Mercier" userId="af55b25a-2530-45a7-8f11-488cc3cd8e58" providerId="ADAL" clId="{A5523632-EB2E-4D42-AB64-A8377A3141FC}" dt="2025-09-05T13:32:23.323" v="260"/>
      <pc:docMkLst>
        <pc:docMk/>
      </pc:docMkLst>
      <pc:sldChg chg="addSp modSp mod">
        <pc:chgData name="David Mercier" userId="af55b25a-2530-45a7-8f11-488cc3cd8e58" providerId="ADAL" clId="{A5523632-EB2E-4D42-AB64-A8377A3141FC}" dt="2025-09-02T09:01:31.545" v="63" actId="1076"/>
        <pc:sldMkLst>
          <pc:docMk/>
          <pc:sldMk cId="932583995" sldId="2147479813"/>
        </pc:sldMkLst>
        <pc:spChg chg="mod">
          <ac:chgData name="David Mercier" userId="af55b25a-2530-45a7-8f11-488cc3cd8e58" providerId="ADAL" clId="{A5523632-EB2E-4D42-AB64-A8377A3141FC}" dt="2025-09-02T09:00:05.640" v="24" actId="404"/>
          <ac:spMkLst>
            <pc:docMk/>
            <pc:sldMk cId="932583995" sldId="2147479813"/>
            <ac:spMk id="2" creationId="{20D6F261-6269-3338-C087-75E70F5CC3B1}"/>
          </ac:spMkLst>
        </pc:spChg>
        <pc:spChg chg="mod">
          <ac:chgData name="David Mercier" userId="af55b25a-2530-45a7-8f11-488cc3cd8e58" providerId="ADAL" clId="{A5523632-EB2E-4D42-AB64-A8377A3141FC}" dt="2025-09-02T09:01:28.913" v="62" actId="14100"/>
          <ac:spMkLst>
            <pc:docMk/>
            <pc:sldMk cId="932583995" sldId="2147479813"/>
            <ac:spMk id="3" creationId="{DBD7B078-F327-5CDD-BB3F-CCB6F352C74B}"/>
          </ac:spMkLst>
        </pc:spChg>
        <pc:picChg chg="add mod">
          <ac:chgData name="David Mercier" userId="af55b25a-2530-45a7-8f11-488cc3cd8e58" providerId="ADAL" clId="{A5523632-EB2E-4D42-AB64-A8377A3141FC}" dt="2025-09-02T09:01:31.545" v="63" actId="1076"/>
          <ac:picMkLst>
            <pc:docMk/>
            <pc:sldMk cId="932583995" sldId="2147479813"/>
            <ac:picMk id="5" creationId="{3D87B99D-C8BB-45EE-270C-7CA492ADD54A}"/>
          </ac:picMkLst>
        </pc:picChg>
      </pc:sldChg>
      <pc:sldChg chg="modSp mod">
        <pc:chgData name="David Mercier" userId="af55b25a-2530-45a7-8f11-488cc3cd8e58" providerId="ADAL" clId="{A5523632-EB2E-4D42-AB64-A8377A3141FC}" dt="2025-09-02T12:04:39.901" v="259" actId="5793"/>
        <pc:sldMkLst>
          <pc:docMk/>
          <pc:sldMk cId="377217976" sldId="2147479815"/>
        </pc:sldMkLst>
        <pc:spChg chg="mod">
          <ac:chgData name="David Mercier" userId="af55b25a-2530-45a7-8f11-488cc3cd8e58" providerId="ADAL" clId="{A5523632-EB2E-4D42-AB64-A8377A3141FC}" dt="2025-09-02T09:01:44.723" v="71" actId="20577"/>
          <ac:spMkLst>
            <pc:docMk/>
            <pc:sldMk cId="377217976" sldId="2147479815"/>
            <ac:spMk id="2" creationId="{3D2CD3B4-0E23-4D4C-919C-211D0E78DE15}"/>
          </ac:spMkLst>
        </pc:spChg>
        <pc:spChg chg="mod">
          <ac:chgData name="David Mercier" userId="af55b25a-2530-45a7-8f11-488cc3cd8e58" providerId="ADAL" clId="{A5523632-EB2E-4D42-AB64-A8377A3141FC}" dt="2025-09-02T12:04:39.901" v="259" actId="5793"/>
          <ac:spMkLst>
            <pc:docMk/>
            <pc:sldMk cId="377217976" sldId="2147479815"/>
            <ac:spMk id="3" creationId="{EEFACA97-42B6-0977-9B7C-47607B75D3F7}"/>
          </ac:spMkLst>
        </pc:spChg>
      </pc:sldChg>
      <pc:sldChg chg="modSp new mod">
        <pc:chgData name="David Mercier" userId="af55b25a-2530-45a7-8f11-488cc3cd8e58" providerId="ADAL" clId="{A5523632-EB2E-4D42-AB64-A8377A3141FC}" dt="2025-09-02T09:02:20.748" v="176" actId="20577"/>
        <pc:sldMkLst>
          <pc:docMk/>
          <pc:sldMk cId="2755758624" sldId="2147479816"/>
        </pc:sldMkLst>
        <pc:spChg chg="mod">
          <ac:chgData name="David Mercier" userId="af55b25a-2530-45a7-8f11-488cc3cd8e58" providerId="ADAL" clId="{A5523632-EB2E-4D42-AB64-A8377A3141FC}" dt="2025-09-02T09:02:20.748" v="176" actId="20577"/>
          <ac:spMkLst>
            <pc:docMk/>
            <pc:sldMk cId="2755758624" sldId="2147479816"/>
            <ac:spMk id="2" creationId="{99CA1E29-DDEF-086E-3341-A870E985D606}"/>
          </ac:spMkLst>
        </pc:spChg>
      </pc:sldChg>
      <pc:sldChg chg="add">
        <pc:chgData name="David Mercier" userId="af55b25a-2530-45a7-8f11-488cc3cd8e58" providerId="ADAL" clId="{A5523632-EB2E-4D42-AB64-A8377A3141FC}" dt="2025-09-05T13:32:23.323" v="260"/>
        <pc:sldMkLst>
          <pc:docMk/>
          <pc:sldMk cId="1257976820" sldId="2147479817"/>
        </pc:sldMkLst>
      </pc:sldChg>
    </pc:docChg>
  </pc:docChgLst>
  <pc:docChgLst>
    <pc:chgData name="David Mercier" userId="af55b25a-2530-45a7-8f11-488cc3cd8e58" providerId="ADAL" clId="{955B2808-4853-42D6-8FE8-ADEB2CC0FDBA}"/>
    <pc:docChg chg="undo custSel addSld modSld">
      <pc:chgData name="David Mercier" userId="af55b25a-2530-45a7-8f11-488cc3cd8e58" providerId="ADAL" clId="{955B2808-4853-42D6-8FE8-ADEB2CC0FDBA}" dt="2025-09-05T13:39:41.713" v="261" actId="20577"/>
      <pc:docMkLst>
        <pc:docMk/>
      </pc:docMkLst>
      <pc:sldChg chg="modSp">
        <pc:chgData name="David Mercier" userId="af55b25a-2530-45a7-8f11-488cc3cd8e58" providerId="ADAL" clId="{955B2808-4853-42D6-8FE8-ADEB2CC0FDBA}" dt="2025-09-05T13:34:46.337" v="2"/>
        <pc:sldMkLst>
          <pc:docMk/>
          <pc:sldMk cId="1257976820" sldId="2147479817"/>
        </pc:sldMkLst>
        <pc:spChg chg="mod">
          <ac:chgData name="David Mercier" userId="af55b25a-2530-45a7-8f11-488cc3cd8e58" providerId="ADAL" clId="{955B2808-4853-42D6-8FE8-ADEB2CC0FDBA}" dt="2025-09-05T13:34:46.337" v="2"/>
          <ac:spMkLst>
            <pc:docMk/>
            <pc:sldMk cId="1257976820" sldId="2147479817"/>
            <ac:spMk id="2" creationId="{A7004612-4F40-356E-8009-B44AC900DFCA}"/>
          </ac:spMkLst>
        </pc:spChg>
      </pc:sldChg>
      <pc:sldChg chg="modSp add mod">
        <pc:chgData name="David Mercier" userId="af55b25a-2530-45a7-8f11-488cc3cd8e58" providerId="ADAL" clId="{955B2808-4853-42D6-8FE8-ADEB2CC0FDBA}" dt="2025-09-05T13:39:41.713" v="261" actId="20577"/>
        <pc:sldMkLst>
          <pc:docMk/>
          <pc:sldMk cId="1203731911" sldId="2147479818"/>
        </pc:sldMkLst>
        <pc:spChg chg="mod">
          <ac:chgData name="David Mercier" userId="af55b25a-2530-45a7-8f11-488cc3cd8e58" providerId="ADAL" clId="{955B2808-4853-42D6-8FE8-ADEB2CC0FDBA}" dt="2025-09-05T13:39:41.713" v="261" actId="20577"/>
          <ac:spMkLst>
            <pc:docMk/>
            <pc:sldMk cId="1203731911" sldId="2147479818"/>
            <ac:spMk id="3" creationId="{2D3FF54F-9D22-E4E7-5659-30723A942F52}"/>
          </ac:spMkLst>
        </pc:spChg>
      </pc:sldChg>
      <pc:sldChg chg="add">
        <pc:chgData name="David Mercier" userId="af55b25a-2530-45a7-8f11-488cc3cd8e58" providerId="ADAL" clId="{955B2808-4853-42D6-8FE8-ADEB2CC0FDBA}" dt="2025-09-05T13:34:05.748" v="0"/>
        <pc:sldMkLst>
          <pc:docMk/>
          <pc:sldMk cId="3353574170" sldId="2147479819"/>
        </pc:sldMkLst>
      </pc:sldChg>
    </pc:docChg>
  </pc:docChgLst>
  <pc:docChgLst>
    <pc:chgData name="David Mercier" userId="af55b25a-2530-45a7-8f11-488cc3cd8e58" providerId="ADAL" clId="{1E3A3A95-755E-4100-BB2B-CF622F3B13D0}"/>
    <pc:docChg chg="custSel delSld modSld">
      <pc:chgData name="David Mercier" userId="af55b25a-2530-45a7-8f11-488cc3cd8e58" providerId="ADAL" clId="{1E3A3A95-755E-4100-BB2B-CF622F3B13D0}" dt="2025-09-02T08:36:05.112" v="15" actId="47"/>
      <pc:docMkLst>
        <pc:docMk/>
      </pc:docMkLst>
      <pc:sldChg chg="modSp mod">
        <pc:chgData name="David Mercier" userId="af55b25a-2530-45a7-8f11-488cc3cd8e58" providerId="ADAL" clId="{1E3A3A95-755E-4100-BB2B-CF622F3B13D0}" dt="2025-09-02T08:35:56.065" v="8" actId="20577"/>
        <pc:sldMkLst>
          <pc:docMk/>
          <pc:sldMk cId="932583995" sldId="2147479813"/>
        </pc:sldMkLst>
        <pc:spChg chg="mod">
          <ac:chgData name="David Mercier" userId="af55b25a-2530-45a7-8f11-488cc3cd8e58" providerId="ADAL" clId="{1E3A3A95-755E-4100-BB2B-CF622F3B13D0}" dt="2025-09-02T08:35:56.065" v="8" actId="20577"/>
          <ac:spMkLst>
            <pc:docMk/>
            <pc:sldMk cId="932583995" sldId="2147479813"/>
            <ac:spMk id="2" creationId="{20D6F261-6269-3338-C087-75E70F5CC3B1}"/>
          </ac:spMkLst>
        </pc:spChg>
      </pc:sldChg>
      <pc:sldChg chg="modSp mod">
        <pc:chgData name="David Mercier" userId="af55b25a-2530-45a7-8f11-488cc3cd8e58" providerId="ADAL" clId="{1E3A3A95-755E-4100-BB2B-CF622F3B13D0}" dt="2025-09-02T08:36:01.350" v="14" actId="20577"/>
        <pc:sldMkLst>
          <pc:docMk/>
          <pc:sldMk cId="377217976" sldId="2147479815"/>
        </pc:sldMkLst>
        <pc:spChg chg="mod">
          <ac:chgData name="David Mercier" userId="af55b25a-2530-45a7-8f11-488cc3cd8e58" providerId="ADAL" clId="{1E3A3A95-755E-4100-BB2B-CF622F3B13D0}" dt="2025-09-02T08:35:59.555" v="11" actId="20577"/>
          <ac:spMkLst>
            <pc:docMk/>
            <pc:sldMk cId="377217976" sldId="2147479815"/>
            <ac:spMk id="2" creationId="{3D2CD3B4-0E23-4D4C-919C-211D0E78DE15}"/>
          </ac:spMkLst>
        </pc:spChg>
        <pc:spChg chg="mod">
          <ac:chgData name="David Mercier" userId="af55b25a-2530-45a7-8f11-488cc3cd8e58" providerId="ADAL" clId="{1E3A3A95-755E-4100-BB2B-CF622F3B13D0}" dt="2025-09-02T08:36:01.350" v="14" actId="20577"/>
          <ac:spMkLst>
            <pc:docMk/>
            <pc:sldMk cId="377217976" sldId="2147479815"/>
            <ac:spMk id="3" creationId="{EEFACA97-42B6-0977-9B7C-47607B75D3F7}"/>
          </ac:spMkLst>
        </pc:spChg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3690831090" sldId="2147479818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2087921949" sldId="2147479819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2467681991" sldId="2147479820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1862943494" sldId="2147479821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1339441149" sldId="2147479822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439345731" sldId="2147479823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2872852561" sldId="2147479824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812478817" sldId="2147479825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3535372899" sldId="2147479827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1623300250" sldId="2147479828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38394505" sldId="2147479829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2902866001" sldId="2147479830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1510800750" sldId="2147479831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284174526" sldId="2147479832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3052423460" sldId="2147479833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1154545891" sldId="2147479834"/>
        </pc:sldMkLst>
      </pc:sldChg>
      <pc:sldChg chg="del">
        <pc:chgData name="David Mercier" userId="af55b25a-2530-45a7-8f11-488cc3cd8e58" providerId="ADAL" clId="{1E3A3A95-755E-4100-BB2B-CF622F3B13D0}" dt="2025-09-02T08:36:05.112" v="15" actId="47"/>
        <pc:sldMkLst>
          <pc:docMk/>
          <pc:sldMk cId="2514119587" sldId="21474798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53FF-EAC3-4F79-ABDE-C6361A181A4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7D0B1-8580-45C6-BC8F-025AED3EA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73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F6CE-61AA-41F6-A4C8-3489C6D2454E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8BA24-D475-4DC4-ACF5-CA2288C88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6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TextBox 802"/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E33F2154-ADFC-8B43-9ABC-3A1EED0A7A79}" type="datetimeyyyy">
              <a:rPr lang="en-US" sz="1000" smtClean="0">
                <a:solidFill>
                  <a:srgbClr val="999999"/>
                </a:solidFill>
              </a:rPr>
              <a:t>2025</a:t>
            </a:fld>
            <a:r>
              <a:rPr lang="en-US" sz="1000" dirty="0">
                <a:solidFill>
                  <a:srgbClr val="999999"/>
                </a:solidFill>
              </a:rPr>
              <a:t> ANSYS, Inc. / Proprietary. Do Not Share.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81278" y="3810000"/>
            <a:ext cx="10043922" cy="1235548"/>
          </a:xfrm>
        </p:spPr>
        <p:txBody>
          <a:bodyPr anchor="t"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042" y="5340642"/>
            <a:ext cx="7312347" cy="757239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478A9435-DE5E-42CB-5A4D-B6DB1F16E283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82D82F-B692-0D35-B39A-DEC6E93ADD13}"/>
                </a:ext>
              </a:extLst>
            </p:cNvPr>
            <p:cNvGrpSpPr/>
            <p:nvPr userDrawn="1"/>
          </p:nvGrpSpPr>
          <p:grpSpPr>
            <a:xfrm>
              <a:off x="2561" y="-3541"/>
              <a:ext cx="12186873" cy="6858430"/>
              <a:chOff x="2561" y="-3541"/>
              <a:chExt cx="12186873" cy="6858430"/>
            </a:xfrm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3E6604E1-2C77-0A4A-CDEB-BB686BEE9D38}"/>
                  </a:ext>
                </a:extLst>
              </p:cNvPr>
              <p:cNvSpPr/>
              <p:nvPr/>
            </p:nvSpPr>
            <p:spPr>
              <a:xfrm>
                <a:off x="2561" y="-3541"/>
                <a:ext cx="2708271" cy="6537951"/>
              </a:xfrm>
              <a:custGeom>
                <a:avLst/>
                <a:gdLst>
                  <a:gd name="connsiteX0" fmla="*/ 0 w 2708271"/>
                  <a:gd name="connsiteY0" fmla="*/ 0 h 6537951"/>
                  <a:gd name="connsiteX1" fmla="*/ 0 w 2708271"/>
                  <a:gd name="connsiteY1" fmla="*/ 6537952 h 6537951"/>
                  <a:gd name="connsiteX2" fmla="*/ 2708272 w 2708271"/>
                  <a:gd name="connsiteY2" fmla="*/ 0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0" y="0"/>
                    </a:moveTo>
                    <a:lnTo>
                      <a:pt x="0" y="6537952"/>
                    </a:lnTo>
                    <a:lnTo>
                      <a:pt x="2708272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D9D8D6">
                      <a:alpha val="5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1241454-46FC-F7D6-AA07-19E23D7F1C2F}"/>
                  </a:ext>
                </a:extLst>
              </p:cNvPr>
              <p:cNvSpPr/>
              <p:nvPr/>
            </p:nvSpPr>
            <p:spPr>
              <a:xfrm>
                <a:off x="9481163" y="316938"/>
                <a:ext cx="2708271" cy="6537951"/>
              </a:xfrm>
              <a:custGeom>
                <a:avLst/>
                <a:gdLst>
                  <a:gd name="connsiteX0" fmla="*/ 2708272 w 2708271"/>
                  <a:gd name="connsiteY0" fmla="*/ 6537952 h 6537951"/>
                  <a:gd name="connsiteX1" fmla="*/ 2708272 w 2708271"/>
                  <a:gd name="connsiteY1" fmla="*/ 0 h 6537951"/>
                  <a:gd name="connsiteX2" fmla="*/ 0 w 2708271"/>
                  <a:gd name="connsiteY2" fmla="*/ 6537952 h 65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08271" h="6537951">
                    <a:moveTo>
                      <a:pt x="2708272" y="6537952"/>
                    </a:moveTo>
                    <a:lnTo>
                      <a:pt x="2708272" y="0"/>
                    </a:lnTo>
                    <a:lnTo>
                      <a:pt x="0" y="6537952"/>
                    </a:lnTo>
                    <a:close/>
                  </a:path>
                </a:pathLst>
              </a:custGeom>
              <a:gradFill>
                <a:gsLst>
                  <a:gs pos="100000">
                    <a:srgbClr val="D9D8D6">
                      <a:alpha val="5000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16200000" scaled="1"/>
              </a:gradFill>
              <a:ln w="63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AC002DA-DB3D-20F0-C33C-B8397C525086}"/>
                </a:ext>
              </a:extLst>
            </p:cNvPr>
            <p:cNvGrpSpPr/>
            <p:nvPr userDrawn="1"/>
          </p:nvGrpSpPr>
          <p:grpSpPr>
            <a:xfrm>
              <a:off x="4036617" y="914400"/>
              <a:ext cx="4118765" cy="2081263"/>
              <a:chOff x="4035787" y="2385311"/>
              <a:chExt cx="4118765" cy="2081263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6C2B3B3-7F12-B094-8B74-F56E3DBB6FBD}"/>
                  </a:ext>
                </a:extLst>
              </p:cNvPr>
              <p:cNvSpPr/>
              <p:nvPr/>
            </p:nvSpPr>
            <p:spPr>
              <a:xfrm>
                <a:off x="5215411" y="3829278"/>
                <a:ext cx="299399" cy="513464"/>
              </a:xfrm>
              <a:custGeom>
                <a:avLst/>
                <a:gdLst>
                  <a:gd name="connsiteX0" fmla="*/ 204309 w 299399"/>
                  <a:gd name="connsiteY0" fmla="*/ 73433 h 513464"/>
                  <a:gd name="connsiteX1" fmla="*/ 151117 w 299399"/>
                  <a:gd name="connsiteY1" fmla="*/ 39105 h 513464"/>
                  <a:gd name="connsiteX2" fmla="*/ 97924 w 299399"/>
                  <a:gd name="connsiteY2" fmla="*/ 73433 h 513464"/>
                  <a:gd name="connsiteX3" fmla="*/ 97924 w 299399"/>
                  <a:gd name="connsiteY3" fmla="*/ 126625 h 513464"/>
                  <a:gd name="connsiteX4" fmla="*/ 118894 w 299399"/>
                  <a:gd name="connsiteY4" fmla="*/ 172167 h 513464"/>
                  <a:gd name="connsiteX5" fmla="*/ 265800 w 299399"/>
                  <a:gd name="connsiteY5" fmla="*/ 297982 h 513464"/>
                  <a:gd name="connsiteX6" fmla="*/ 299399 w 299399"/>
                  <a:gd name="connsiteY6" fmla="*/ 359514 h 513464"/>
                  <a:gd name="connsiteX7" fmla="*/ 299399 w 299399"/>
                  <a:gd name="connsiteY7" fmla="*/ 439303 h 513464"/>
                  <a:gd name="connsiteX8" fmla="*/ 151076 w 299399"/>
                  <a:gd name="connsiteY8" fmla="*/ 513464 h 513464"/>
                  <a:gd name="connsiteX9" fmla="*/ 0 w 299399"/>
                  <a:gd name="connsiteY9" fmla="*/ 439303 h 513464"/>
                  <a:gd name="connsiteX10" fmla="*/ 0 w 299399"/>
                  <a:gd name="connsiteY10" fmla="*/ 370039 h 513464"/>
                  <a:gd name="connsiteX11" fmla="*/ 92419 w 299399"/>
                  <a:gd name="connsiteY11" fmla="*/ 370039 h 513464"/>
                  <a:gd name="connsiteX12" fmla="*/ 92419 w 299399"/>
                  <a:gd name="connsiteY12" fmla="*/ 436469 h 513464"/>
                  <a:gd name="connsiteX13" fmla="*/ 151198 w 299399"/>
                  <a:gd name="connsiteY13" fmla="*/ 474278 h 513464"/>
                  <a:gd name="connsiteX14" fmla="*/ 207224 w 299399"/>
                  <a:gd name="connsiteY14" fmla="*/ 436469 h 513464"/>
                  <a:gd name="connsiteX15" fmla="*/ 207224 w 299399"/>
                  <a:gd name="connsiteY15" fmla="*/ 365748 h 513464"/>
                  <a:gd name="connsiteX16" fmla="*/ 180628 w 299399"/>
                  <a:gd name="connsiteY16" fmla="*/ 317454 h 513464"/>
                  <a:gd name="connsiteX17" fmla="*/ 44732 w 299399"/>
                  <a:gd name="connsiteY17" fmla="*/ 199370 h 513464"/>
                  <a:gd name="connsiteX18" fmla="*/ 5506 w 299399"/>
                  <a:gd name="connsiteY18" fmla="*/ 134964 h 513464"/>
                  <a:gd name="connsiteX19" fmla="*/ 5506 w 299399"/>
                  <a:gd name="connsiteY19" fmla="*/ 74162 h 513464"/>
                  <a:gd name="connsiteX20" fmla="*/ 151076 w 299399"/>
                  <a:gd name="connsiteY20" fmla="*/ 0 h 513464"/>
                  <a:gd name="connsiteX21" fmla="*/ 296647 w 299399"/>
                  <a:gd name="connsiteY21" fmla="*/ 70721 h 513464"/>
                  <a:gd name="connsiteX22" fmla="*/ 296647 w 299399"/>
                  <a:gd name="connsiteY22" fmla="*/ 135126 h 513464"/>
                  <a:gd name="connsiteX23" fmla="*/ 204350 w 299399"/>
                  <a:gd name="connsiteY23" fmla="*/ 135126 h 513464"/>
                  <a:gd name="connsiteX24" fmla="*/ 204350 w 299399"/>
                  <a:gd name="connsiteY24" fmla="*/ 73474 h 513464"/>
                  <a:gd name="connsiteX25" fmla="*/ 204228 w 299399"/>
                  <a:gd name="connsiteY25" fmla="*/ 73474 h 513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99399" h="513464">
                    <a:moveTo>
                      <a:pt x="204309" y="73433"/>
                    </a:moveTo>
                    <a:cubicBezTo>
                      <a:pt x="204309" y="53881"/>
                      <a:pt x="194513" y="39105"/>
                      <a:pt x="151117" y="39105"/>
                    </a:cubicBezTo>
                    <a:cubicBezTo>
                      <a:pt x="107721" y="39105"/>
                      <a:pt x="97924" y="53759"/>
                      <a:pt x="97924" y="73433"/>
                    </a:cubicBezTo>
                    <a:lnTo>
                      <a:pt x="97924" y="126625"/>
                    </a:lnTo>
                    <a:cubicBezTo>
                      <a:pt x="97924" y="142737"/>
                      <a:pt x="103511" y="158808"/>
                      <a:pt x="118894" y="172167"/>
                    </a:cubicBezTo>
                    <a:lnTo>
                      <a:pt x="265800" y="297982"/>
                    </a:lnTo>
                    <a:cubicBezTo>
                      <a:pt x="286769" y="315511"/>
                      <a:pt x="299399" y="337209"/>
                      <a:pt x="299399" y="359514"/>
                    </a:cubicBezTo>
                    <a:lnTo>
                      <a:pt x="299399" y="439303"/>
                    </a:lnTo>
                    <a:cubicBezTo>
                      <a:pt x="299399" y="486868"/>
                      <a:pt x="243454" y="513464"/>
                      <a:pt x="151076" y="513464"/>
                    </a:cubicBezTo>
                    <a:cubicBezTo>
                      <a:pt x="48901" y="513464"/>
                      <a:pt x="0" y="490430"/>
                      <a:pt x="0" y="439303"/>
                    </a:cubicBezTo>
                    <a:lnTo>
                      <a:pt x="0" y="370039"/>
                    </a:lnTo>
                    <a:lnTo>
                      <a:pt x="92419" y="370039"/>
                    </a:lnTo>
                    <a:lnTo>
                      <a:pt x="92419" y="436469"/>
                    </a:lnTo>
                    <a:cubicBezTo>
                      <a:pt x="92419" y="460312"/>
                      <a:pt x="110635" y="474278"/>
                      <a:pt x="151198" y="474278"/>
                    </a:cubicBezTo>
                    <a:cubicBezTo>
                      <a:pt x="189007" y="474278"/>
                      <a:pt x="207224" y="460312"/>
                      <a:pt x="207224" y="436469"/>
                    </a:cubicBezTo>
                    <a:lnTo>
                      <a:pt x="207224" y="365748"/>
                    </a:lnTo>
                    <a:cubicBezTo>
                      <a:pt x="207224" y="348220"/>
                      <a:pt x="200180" y="334982"/>
                      <a:pt x="180628" y="317454"/>
                    </a:cubicBezTo>
                    <a:lnTo>
                      <a:pt x="44732" y="199370"/>
                    </a:lnTo>
                    <a:cubicBezTo>
                      <a:pt x="19553" y="177672"/>
                      <a:pt x="5506" y="160872"/>
                      <a:pt x="5506" y="134964"/>
                    </a:cubicBezTo>
                    <a:lnTo>
                      <a:pt x="5506" y="74162"/>
                    </a:lnTo>
                    <a:cubicBezTo>
                      <a:pt x="5506" y="24451"/>
                      <a:pt x="57241" y="0"/>
                      <a:pt x="151076" y="0"/>
                    </a:cubicBezTo>
                    <a:cubicBezTo>
                      <a:pt x="254668" y="0"/>
                      <a:pt x="296647" y="24572"/>
                      <a:pt x="296647" y="70721"/>
                    </a:cubicBezTo>
                    <a:lnTo>
                      <a:pt x="296647" y="135126"/>
                    </a:lnTo>
                    <a:lnTo>
                      <a:pt x="204350" y="135126"/>
                    </a:lnTo>
                    <a:lnTo>
                      <a:pt x="204350" y="73474"/>
                    </a:lnTo>
                    <a:lnTo>
                      <a:pt x="204228" y="73474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9F10A619-EE8A-910C-D870-EF9D89AEE33A}"/>
                  </a:ext>
                </a:extLst>
              </p:cNvPr>
              <p:cNvSpPr/>
              <p:nvPr/>
            </p:nvSpPr>
            <p:spPr>
              <a:xfrm>
                <a:off x="6310307" y="3828023"/>
                <a:ext cx="324700" cy="513545"/>
              </a:xfrm>
              <a:custGeom>
                <a:avLst/>
                <a:gdLst>
                  <a:gd name="connsiteX0" fmla="*/ 121 w 324700"/>
                  <a:gd name="connsiteY0" fmla="*/ 85375 h 513545"/>
                  <a:gd name="connsiteX1" fmla="*/ 162411 w 324700"/>
                  <a:gd name="connsiteY1" fmla="*/ 0 h 513545"/>
                  <a:gd name="connsiteX2" fmla="*/ 324700 w 324700"/>
                  <a:gd name="connsiteY2" fmla="*/ 85375 h 513545"/>
                  <a:gd name="connsiteX3" fmla="*/ 324700 w 324700"/>
                  <a:gd name="connsiteY3" fmla="*/ 428170 h 513545"/>
                  <a:gd name="connsiteX4" fmla="*/ 162411 w 324700"/>
                  <a:gd name="connsiteY4" fmla="*/ 513545 h 513545"/>
                  <a:gd name="connsiteX5" fmla="*/ 0 w 324700"/>
                  <a:gd name="connsiteY5" fmla="*/ 428170 h 513545"/>
                  <a:gd name="connsiteX6" fmla="*/ 121 w 324700"/>
                  <a:gd name="connsiteY6" fmla="*/ 85375 h 513545"/>
                  <a:gd name="connsiteX7" fmla="*/ 92419 w 324700"/>
                  <a:gd name="connsiteY7" fmla="*/ 426875 h 513545"/>
                  <a:gd name="connsiteX8" fmla="*/ 162411 w 324700"/>
                  <a:gd name="connsiteY8" fmla="*/ 474440 h 513545"/>
                  <a:gd name="connsiteX9" fmla="*/ 232403 w 324700"/>
                  <a:gd name="connsiteY9" fmla="*/ 426875 h 513545"/>
                  <a:gd name="connsiteX10" fmla="*/ 232403 w 324700"/>
                  <a:gd name="connsiteY10" fmla="*/ 86792 h 513545"/>
                  <a:gd name="connsiteX11" fmla="*/ 162411 w 324700"/>
                  <a:gd name="connsiteY11" fmla="*/ 39226 h 513545"/>
                  <a:gd name="connsiteX12" fmla="*/ 92419 w 324700"/>
                  <a:gd name="connsiteY12" fmla="*/ 86792 h 513545"/>
                  <a:gd name="connsiteX13" fmla="*/ 92419 w 324700"/>
                  <a:gd name="connsiteY13" fmla="*/ 426875 h 51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4700" h="513545">
                    <a:moveTo>
                      <a:pt x="121" y="85375"/>
                    </a:moveTo>
                    <a:cubicBezTo>
                      <a:pt x="121" y="35745"/>
                      <a:pt x="37931" y="0"/>
                      <a:pt x="162411" y="0"/>
                    </a:cubicBezTo>
                    <a:cubicBezTo>
                      <a:pt x="286891" y="0"/>
                      <a:pt x="324700" y="35664"/>
                      <a:pt x="324700" y="85375"/>
                    </a:cubicBezTo>
                    <a:lnTo>
                      <a:pt x="324700" y="428170"/>
                    </a:lnTo>
                    <a:cubicBezTo>
                      <a:pt x="324700" y="477881"/>
                      <a:pt x="286891" y="513545"/>
                      <a:pt x="162411" y="513545"/>
                    </a:cubicBezTo>
                    <a:cubicBezTo>
                      <a:pt x="37931" y="513545"/>
                      <a:pt x="0" y="477881"/>
                      <a:pt x="0" y="428170"/>
                    </a:cubicBezTo>
                    <a:lnTo>
                      <a:pt x="121" y="85375"/>
                    </a:lnTo>
                    <a:close/>
                    <a:moveTo>
                      <a:pt x="92419" y="426875"/>
                    </a:moveTo>
                    <a:cubicBezTo>
                      <a:pt x="92419" y="454888"/>
                      <a:pt x="103632" y="474440"/>
                      <a:pt x="162411" y="474440"/>
                    </a:cubicBezTo>
                    <a:cubicBezTo>
                      <a:pt x="221189" y="474440"/>
                      <a:pt x="232403" y="454888"/>
                      <a:pt x="232403" y="426875"/>
                    </a:cubicBezTo>
                    <a:lnTo>
                      <a:pt x="232403" y="86792"/>
                    </a:lnTo>
                    <a:cubicBezTo>
                      <a:pt x="232403" y="58779"/>
                      <a:pt x="221189" y="39226"/>
                      <a:pt x="162411" y="39226"/>
                    </a:cubicBezTo>
                    <a:cubicBezTo>
                      <a:pt x="103632" y="39226"/>
                      <a:pt x="92419" y="58779"/>
                      <a:pt x="92419" y="86792"/>
                    </a:cubicBezTo>
                    <a:lnTo>
                      <a:pt x="92419" y="426875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9D7C250-759E-D7EB-5DE4-87B369551245}"/>
                  </a:ext>
                </a:extLst>
              </p:cNvPr>
              <p:cNvSpPr/>
              <p:nvPr/>
            </p:nvSpPr>
            <p:spPr>
              <a:xfrm>
                <a:off x="6685892" y="3832314"/>
                <a:ext cx="301099" cy="505327"/>
              </a:xfrm>
              <a:custGeom>
                <a:avLst/>
                <a:gdLst>
                  <a:gd name="connsiteX0" fmla="*/ 162 w 301099"/>
                  <a:gd name="connsiteY0" fmla="*/ 0 h 505327"/>
                  <a:gd name="connsiteX1" fmla="*/ 147149 w 301099"/>
                  <a:gd name="connsiteY1" fmla="*/ 0 h 505327"/>
                  <a:gd name="connsiteX2" fmla="*/ 301100 w 301099"/>
                  <a:gd name="connsiteY2" fmla="*/ 77036 h 505327"/>
                  <a:gd name="connsiteX3" fmla="*/ 300978 w 301099"/>
                  <a:gd name="connsiteY3" fmla="*/ 200908 h 505327"/>
                  <a:gd name="connsiteX4" fmla="*/ 147028 w 301099"/>
                  <a:gd name="connsiteY4" fmla="*/ 277944 h 505327"/>
                  <a:gd name="connsiteX5" fmla="*/ 92419 w 301099"/>
                  <a:gd name="connsiteY5" fmla="*/ 277944 h 505327"/>
                  <a:gd name="connsiteX6" fmla="*/ 92419 w 301099"/>
                  <a:gd name="connsiteY6" fmla="*/ 505328 h 505327"/>
                  <a:gd name="connsiteX7" fmla="*/ 0 w 301099"/>
                  <a:gd name="connsiteY7" fmla="*/ 505328 h 505327"/>
                  <a:gd name="connsiteX8" fmla="*/ 0 w 301099"/>
                  <a:gd name="connsiteY8" fmla="*/ 41 h 505327"/>
                  <a:gd name="connsiteX9" fmla="*/ 122 w 301099"/>
                  <a:gd name="connsiteY9" fmla="*/ 41 h 505327"/>
                  <a:gd name="connsiteX10" fmla="*/ 137394 w 301099"/>
                  <a:gd name="connsiteY10" fmla="*/ 238597 h 505327"/>
                  <a:gd name="connsiteX11" fmla="*/ 208722 w 301099"/>
                  <a:gd name="connsiteY11" fmla="*/ 207102 h 505327"/>
                  <a:gd name="connsiteX12" fmla="*/ 208722 w 301099"/>
                  <a:gd name="connsiteY12" fmla="*/ 70680 h 505327"/>
                  <a:gd name="connsiteX13" fmla="*/ 137394 w 301099"/>
                  <a:gd name="connsiteY13" fmla="*/ 39186 h 505327"/>
                  <a:gd name="connsiteX14" fmla="*/ 92581 w 301099"/>
                  <a:gd name="connsiteY14" fmla="*/ 39186 h 505327"/>
                  <a:gd name="connsiteX15" fmla="*/ 92581 w 301099"/>
                  <a:gd name="connsiteY15" fmla="*/ 238556 h 505327"/>
                  <a:gd name="connsiteX16" fmla="*/ 137394 w 301099"/>
                  <a:gd name="connsiteY16" fmla="*/ 238556 h 505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1099" h="505327">
                    <a:moveTo>
                      <a:pt x="162" y="0"/>
                    </a:moveTo>
                    <a:lnTo>
                      <a:pt x="147149" y="0"/>
                    </a:lnTo>
                    <a:cubicBezTo>
                      <a:pt x="266124" y="0"/>
                      <a:pt x="301100" y="19553"/>
                      <a:pt x="301100" y="77036"/>
                    </a:cubicBezTo>
                    <a:lnTo>
                      <a:pt x="300978" y="200908"/>
                    </a:lnTo>
                    <a:cubicBezTo>
                      <a:pt x="300978" y="258270"/>
                      <a:pt x="266043" y="277944"/>
                      <a:pt x="147028" y="277944"/>
                    </a:cubicBezTo>
                    <a:lnTo>
                      <a:pt x="92419" y="277944"/>
                    </a:lnTo>
                    <a:lnTo>
                      <a:pt x="92419" y="505328"/>
                    </a:lnTo>
                    <a:lnTo>
                      <a:pt x="0" y="505328"/>
                    </a:lnTo>
                    <a:lnTo>
                      <a:pt x="0" y="41"/>
                    </a:lnTo>
                    <a:lnTo>
                      <a:pt x="122" y="41"/>
                    </a:lnTo>
                    <a:close/>
                    <a:moveTo>
                      <a:pt x="137394" y="238597"/>
                    </a:moveTo>
                    <a:cubicBezTo>
                      <a:pt x="179373" y="238597"/>
                      <a:pt x="208722" y="233010"/>
                      <a:pt x="208722" y="207102"/>
                    </a:cubicBezTo>
                    <a:lnTo>
                      <a:pt x="208722" y="70680"/>
                    </a:lnTo>
                    <a:cubicBezTo>
                      <a:pt x="208722" y="44813"/>
                      <a:pt x="179373" y="39186"/>
                      <a:pt x="137394" y="39186"/>
                    </a:cubicBezTo>
                    <a:lnTo>
                      <a:pt x="92581" y="39186"/>
                    </a:lnTo>
                    <a:lnTo>
                      <a:pt x="92581" y="238556"/>
                    </a:lnTo>
                    <a:lnTo>
                      <a:pt x="137394" y="238556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151344AD-325F-396F-0715-C08AA8A76DBF}"/>
                  </a:ext>
                </a:extLst>
              </p:cNvPr>
              <p:cNvSpPr/>
              <p:nvPr/>
            </p:nvSpPr>
            <p:spPr>
              <a:xfrm>
                <a:off x="7013062" y="3828104"/>
                <a:ext cx="299520" cy="513504"/>
              </a:xfrm>
              <a:custGeom>
                <a:avLst/>
                <a:gdLst>
                  <a:gd name="connsiteX0" fmla="*/ 204592 w 299520"/>
                  <a:gd name="connsiteY0" fmla="*/ 73473 h 513504"/>
                  <a:gd name="connsiteX1" fmla="*/ 151399 w 299520"/>
                  <a:gd name="connsiteY1" fmla="*/ 39145 h 513504"/>
                  <a:gd name="connsiteX2" fmla="*/ 98127 w 299520"/>
                  <a:gd name="connsiteY2" fmla="*/ 73473 h 513504"/>
                  <a:gd name="connsiteX3" fmla="*/ 98127 w 299520"/>
                  <a:gd name="connsiteY3" fmla="*/ 126666 h 513504"/>
                  <a:gd name="connsiteX4" fmla="*/ 119096 w 299520"/>
                  <a:gd name="connsiteY4" fmla="*/ 172086 h 513504"/>
                  <a:gd name="connsiteX5" fmla="*/ 266002 w 299520"/>
                  <a:gd name="connsiteY5" fmla="*/ 298023 h 513504"/>
                  <a:gd name="connsiteX6" fmla="*/ 299521 w 299520"/>
                  <a:gd name="connsiteY6" fmla="*/ 359554 h 513504"/>
                  <a:gd name="connsiteX7" fmla="*/ 299521 w 299520"/>
                  <a:gd name="connsiteY7" fmla="*/ 439343 h 513504"/>
                  <a:gd name="connsiteX8" fmla="*/ 151197 w 299520"/>
                  <a:gd name="connsiteY8" fmla="*/ 513505 h 513504"/>
                  <a:gd name="connsiteX9" fmla="*/ 0 w 299520"/>
                  <a:gd name="connsiteY9" fmla="*/ 439343 h 513504"/>
                  <a:gd name="connsiteX10" fmla="*/ 0 w 299520"/>
                  <a:gd name="connsiteY10" fmla="*/ 370161 h 513504"/>
                  <a:gd name="connsiteX11" fmla="*/ 92419 w 299520"/>
                  <a:gd name="connsiteY11" fmla="*/ 370161 h 513504"/>
                  <a:gd name="connsiteX12" fmla="*/ 92419 w 299520"/>
                  <a:gd name="connsiteY12" fmla="*/ 436671 h 513504"/>
                  <a:gd name="connsiteX13" fmla="*/ 151197 w 299520"/>
                  <a:gd name="connsiteY13" fmla="*/ 474481 h 513504"/>
                  <a:gd name="connsiteX14" fmla="*/ 207142 w 299520"/>
                  <a:gd name="connsiteY14" fmla="*/ 436671 h 513504"/>
                  <a:gd name="connsiteX15" fmla="*/ 207142 w 299520"/>
                  <a:gd name="connsiteY15" fmla="*/ 365950 h 513504"/>
                  <a:gd name="connsiteX16" fmla="*/ 180546 w 299520"/>
                  <a:gd name="connsiteY16" fmla="*/ 317656 h 513504"/>
                  <a:gd name="connsiteX17" fmla="*/ 44853 w 299520"/>
                  <a:gd name="connsiteY17" fmla="*/ 199370 h 513504"/>
                  <a:gd name="connsiteX18" fmla="*/ 5627 w 299520"/>
                  <a:gd name="connsiteY18" fmla="*/ 135086 h 513504"/>
                  <a:gd name="connsiteX19" fmla="*/ 5627 w 299520"/>
                  <a:gd name="connsiteY19" fmla="*/ 74161 h 513504"/>
                  <a:gd name="connsiteX20" fmla="*/ 151197 w 299520"/>
                  <a:gd name="connsiteY20" fmla="*/ 0 h 513504"/>
                  <a:gd name="connsiteX21" fmla="*/ 296687 w 299520"/>
                  <a:gd name="connsiteY21" fmla="*/ 70721 h 513504"/>
                  <a:gd name="connsiteX22" fmla="*/ 296687 w 299520"/>
                  <a:gd name="connsiteY22" fmla="*/ 135126 h 513504"/>
                  <a:gd name="connsiteX23" fmla="*/ 204268 w 299520"/>
                  <a:gd name="connsiteY23" fmla="*/ 135126 h 513504"/>
                  <a:gd name="connsiteX24" fmla="*/ 204268 w 299520"/>
                  <a:gd name="connsiteY24" fmla="*/ 73473 h 513504"/>
                  <a:gd name="connsiteX25" fmla="*/ 204592 w 299520"/>
                  <a:gd name="connsiteY25" fmla="*/ 73473 h 51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99520" h="513504">
                    <a:moveTo>
                      <a:pt x="204592" y="73473"/>
                    </a:moveTo>
                    <a:cubicBezTo>
                      <a:pt x="204592" y="53799"/>
                      <a:pt x="194796" y="39145"/>
                      <a:pt x="151399" y="39145"/>
                    </a:cubicBezTo>
                    <a:cubicBezTo>
                      <a:pt x="108004" y="39145"/>
                      <a:pt x="98127" y="53799"/>
                      <a:pt x="98127" y="73473"/>
                    </a:cubicBezTo>
                    <a:lnTo>
                      <a:pt x="98127" y="126666"/>
                    </a:lnTo>
                    <a:cubicBezTo>
                      <a:pt x="98127" y="142777"/>
                      <a:pt x="103713" y="158848"/>
                      <a:pt x="119096" y="172086"/>
                    </a:cubicBezTo>
                    <a:lnTo>
                      <a:pt x="266002" y="298023"/>
                    </a:lnTo>
                    <a:cubicBezTo>
                      <a:pt x="286972" y="315551"/>
                      <a:pt x="299521" y="337128"/>
                      <a:pt x="299521" y="359554"/>
                    </a:cubicBezTo>
                    <a:lnTo>
                      <a:pt x="299521" y="439343"/>
                    </a:lnTo>
                    <a:cubicBezTo>
                      <a:pt x="299521" y="486908"/>
                      <a:pt x="243575" y="513505"/>
                      <a:pt x="151197" y="513505"/>
                    </a:cubicBezTo>
                    <a:cubicBezTo>
                      <a:pt x="49023" y="513505"/>
                      <a:pt x="0" y="490390"/>
                      <a:pt x="0" y="439343"/>
                    </a:cubicBezTo>
                    <a:lnTo>
                      <a:pt x="0" y="370161"/>
                    </a:lnTo>
                    <a:lnTo>
                      <a:pt x="92419" y="370161"/>
                    </a:lnTo>
                    <a:lnTo>
                      <a:pt x="92419" y="436671"/>
                    </a:lnTo>
                    <a:cubicBezTo>
                      <a:pt x="92419" y="460515"/>
                      <a:pt x="110635" y="474481"/>
                      <a:pt x="151197" y="474481"/>
                    </a:cubicBezTo>
                    <a:cubicBezTo>
                      <a:pt x="189007" y="474481"/>
                      <a:pt x="207142" y="460515"/>
                      <a:pt x="207142" y="436671"/>
                    </a:cubicBezTo>
                    <a:lnTo>
                      <a:pt x="207142" y="365950"/>
                    </a:lnTo>
                    <a:cubicBezTo>
                      <a:pt x="207142" y="348422"/>
                      <a:pt x="200220" y="335185"/>
                      <a:pt x="180546" y="317656"/>
                    </a:cubicBezTo>
                    <a:lnTo>
                      <a:pt x="44853" y="199370"/>
                    </a:lnTo>
                    <a:cubicBezTo>
                      <a:pt x="19674" y="177672"/>
                      <a:pt x="5627" y="160872"/>
                      <a:pt x="5627" y="135086"/>
                    </a:cubicBezTo>
                    <a:lnTo>
                      <a:pt x="5627" y="74161"/>
                    </a:lnTo>
                    <a:cubicBezTo>
                      <a:pt x="5627" y="24451"/>
                      <a:pt x="57362" y="0"/>
                      <a:pt x="151197" y="0"/>
                    </a:cubicBezTo>
                    <a:cubicBezTo>
                      <a:pt x="254708" y="0"/>
                      <a:pt x="296687" y="24451"/>
                      <a:pt x="296687" y="70721"/>
                    </a:cubicBezTo>
                    <a:lnTo>
                      <a:pt x="296687" y="135126"/>
                    </a:lnTo>
                    <a:lnTo>
                      <a:pt x="204268" y="135126"/>
                    </a:lnTo>
                    <a:lnTo>
                      <a:pt x="204268" y="73473"/>
                    </a:lnTo>
                    <a:lnTo>
                      <a:pt x="204592" y="73473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8770069F-779C-2F08-0B27-9C20A2B596E2}"/>
                  </a:ext>
                </a:extLst>
              </p:cNvPr>
              <p:cNvSpPr/>
              <p:nvPr/>
            </p:nvSpPr>
            <p:spPr>
              <a:xfrm>
                <a:off x="7694887" y="3827982"/>
                <a:ext cx="299520" cy="513707"/>
              </a:xfrm>
              <a:custGeom>
                <a:avLst/>
                <a:gdLst>
                  <a:gd name="connsiteX0" fmla="*/ 204430 w 299520"/>
                  <a:gd name="connsiteY0" fmla="*/ 73595 h 513707"/>
                  <a:gd name="connsiteX1" fmla="*/ 151238 w 299520"/>
                  <a:gd name="connsiteY1" fmla="*/ 39348 h 513707"/>
                  <a:gd name="connsiteX2" fmla="*/ 98045 w 299520"/>
                  <a:gd name="connsiteY2" fmla="*/ 73595 h 513707"/>
                  <a:gd name="connsiteX3" fmla="*/ 98045 w 299520"/>
                  <a:gd name="connsiteY3" fmla="*/ 126787 h 513707"/>
                  <a:gd name="connsiteX4" fmla="*/ 119015 w 299520"/>
                  <a:gd name="connsiteY4" fmla="*/ 172207 h 513707"/>
                  <a:gd name="connsiteX5" fmla="*/ 265922 w 299520"/>
                  <a:gd name="connsiteY5" fmla="*/ 298225 h 513707"/>
                  <a:gd name="connsiteX6" fmla="*/ 299521 w 299520"/>
                  <a:gd name="connsiteY6" fmla="*/ 359757 h 513707"/>
                  <a:gd name="connsiteX7" fmla="*/ 299521 w 299520"/>
                  <a:gd name="connsiteY7" fmla="*/ 439545 h 513707"/>
                  <a:gd name="connsiteX8" fmla="*/ 151197 w 299520"/>
                  <a:gd name="connsiteY8" fmla="*/ 513707 h 513707"/>
                  <a:gd name="connsiteX9" fmla="*/ 0 w 299520"/>
                  <a:gd name="connsiteY9" fmla="*/ 439545 h 513707"/>
                  <a:gd name="connsiteX10" fmla="*/ 0 w 299520"/>
                  <a:gd name="connsiteY10" fmla="*/ 370282 h 513707"/>
                  <a:gd name="connsiteX11" fmla="*/ 92419 w 299520"/>
                  <a:gd name="connsiteY11" fmla="*/ 370282 h 513707"/>
                  <a:gd name="connsiteX12" fmla="*/ 92297 w 299520"/>
                  <a:gd name="connsiteY12" fmla="*/ 436793 h 513707"/>
                  <a:gd name="connsiteX13" fmla="*/ 151197 w 299520"/>
                  <a:gd name="connsiteY13" fmla="*/ 474602 h 513707"/>
                  <a:gd name="connsiteX14" fmla="*/ 207143 w 299520"/>
                  <a:gd name="connsiteY14" fmla="*/ 436793 h 513707"/>
                  <a:gd name="connsiteX15" fmla="*/ 207143 w 299520"/>
                  <a:gd name="connsiteY15" fmla="*/ 366072 h 513707"/>
                  <a:gd name="connsiteX16" fmla="*/ 180546 w 299520"/>
                  <a:gd name="connsiteY16" fmla="*/ 317778 h 513707"/>
                  <a:gd name="connsiteX17" fmla="*/ 44854 w 299520"/>
                  <a:gd name="connsiteY17" fmla="*/ 199492 h 513707"/>
                  <a:gd name="connsiteX18" fmla="*/ 5627 w 299520"/>
                  <a:gd name="connsiteY18" fmla="*/ 135086 h 513707"/>
                  <a:gd name="connsiteX19" fmla="*/ 5627 w 299520"/>
                  <a:gd name="connsiteY19" fmla="*/ 74162 h 513707"/>
                  <a:gd name="connsiteX20" fmla="*/ 151197 w 299520"/>
                  <a:gd name="connsiteY20" fmla="*/ 0 h 513707"/>
                  <a:gd name="connsiteX21" fmla="*/ 296687 w 299520"/>
                  <a:gd name="connsiteY21" fmla="*/ 70721 h 513707"/>
                  <a:gd name="connsiteX22" fmla="*/ 296687 w 299520"/>
                  <a:gd name="connsiteY22" fmla="*/ 135126 h 513707"/>
                  <a:gd name="connsiteX23" fmla="*/ 204390 w 299520"/>
                  <a:gd name="connsiteY23" fmla="*/ 135126 h 513707"/>
                  <a:gd name="connsiteX24" fmla="*/ 204390 w 299520"/>
                  <a:gd name="connsiteY24" fmla="*/ 73595 h 51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9520" h="513707">
                    <a:moveTo>
                      <a:pt x="204430" y="73595"/>
                    </a:moveTo>
                    <a:cubicBezTo>
                      <a:pt x="204430" y="54042"/>
                      <a:pt x="194553" y="39348"/>
                      <a:pt x="151238" y="39348"/>
                    </a:cubicBezTo>
                    <a:cubicBezTo>
                      <a:pt x="107923" y="39348"/>
                      <a:pt x="98045" y="54002"/>
                      <a:pt x="98045" y="73595"/>
                    </a:cubicBezTo>
                    <a:lnTo>
                      <a:pt x="98045" y="126787"/>
                    </a:lnTo>
                    <a:cubicBezTo>
                      <a:pt x="98045" y="142899"/>
                      <a:pt x="103632" y="158970"/>
                      <a:pt x="119015" y="172207"/>
                    </a:cubicBezTo>
                    <a:lnTo>
                      <a:pt x="265922" y="298225"/>
                    </a:lnTo>
                    <a:cubicBezTo>
                      <a:pt x="286891" y="315754"/>
                      <a:pt x="299521" y="337330"/>
                      <a:pt x="299521" y="359757"/>
                    </a:cubicBezTo>
                    <a:lnTo>
                      <a:pt x="299521" y="439545"/>
                    </a:lnTo>
                    <a:cubicBezTo>
                      <a:pt x="299521" y="487111"/>
                      <a:pt x="243495" y="513707"/>
                      <a:pt x="151197" y="513707"/>
                    </a:cubicBezTo>
                    <a:cubicBezTo>
                      <a:pt x="49023" y="513707"/>
                      <a:pt x="0" y="490592"/>
                      <a:pt x="0" y="439545"/>
                    </a:cubicBezTo>
                    <a:lnTo>
                      <a:pt x="0" y="370282"/>
                    </a:lnTo>
                    <a:lnTo>
                      <a:pt x="92419" y="370282"/>
                    </a:lnTo>
                    <a:lnTo>
                      <a:pt x="92297" y="436793"/>
                    </a:lnTo>
                    <a:cubicBezTo>
                      <a:pt x="92297" y="460636"/>
                      <a:pt x="110514" y="474602"/>
                      <a:pt x="151197" y="474602"/>
                    </a:cubicBezTo>
                    <a:cubicBezTo>
                      <a:pt x="188886" y="474602"/>
                      <a:pt x="207143" y="460636"/>
                      <a:pt x="207143" y="436793"/>
                    </a:cubicBezTo>
                    <a:lnTo>
                      <a:pt x="207143" y="366072"/>
                    </a:lnTo>
                    <a:cubicBezTo>
                      <a:pt x="207143" y="348543"/>
                      <a:pt x="200099" y="335306"/>
                      <a:pt x="180546" y="317778"/>
                    </a:cubicBezTo>
                    <a:lnTo>
                      <a:pt x="44854" y="199492"/>
                    </a:lnTo>
                    <a:cubicBezTo>
                      <a:pt x="19674" y="177794"/>
                      <a:pt x="5627" y="160994"/>
                      <a:pt x="5627" y="135086"/>
                    </a:cubicBezTo>
                    <a:lnTo>
                      <a:pt x="5627" y="74162"/>
                    </a:lnTo>
                    <a:cubicBezTo>
                      <a:pt x="5627" y="24532"/>
                      <a:pt x="57362" y="0"/>
                      <a:pt x="151197" y="0"/>
                    </a:cubicBezTo>
                    <a:cubicBezTo>
                      <a:pt x="254708" y="0"/>
                      <a:pt x="296687" y="24572"/>
                      <a:pt x="296687" y="70721"/>
                    </a:cubicBezTo>
                    <a:lnTo>
                      <a:pt x="296687" y="135126"/>
                    </a:lnTo>
                    <a:lnTo>
                      <a:pt x="204390" y="135126"/>
                    </a:lnTo>
                    <a:lnTo>
                      <a:pt x="204390" y="73595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E4CDB3C-BAB5-D8BC-B1A2-90564033DA7A}"/>
                  </a:ext>
                </a:extLst>
              </p:cNvPr>
              <p:cNvSpPr/>
              <p:nvPr/>
            </p:nvSpPr>
            <p:spPr>
              <a:xfrm>
                <a:off x="5598323" y="3832314"/>
                <a:ext cx="294825" cy="634179"/>
              </a:xfrm>
              <a:custGeom>
                <a:avLst/>
                <a:gdLst>
                  <a:gd name="connsiteX0" fmla="*/ 202325 w 294825"/>
                  <a:gd name="connsiteY0" fmla="*/ 0 h 634179"/>
                  <a:gd name="connsiteX1" fmla="*/ 294825 w 294825"/>
                  <a:gd name="connsiteY1" fmla="*/ 0 h 634179"/>
                  <a:gd name="connsiteX2" fmla="*/ 92378 w 294825"/>
                  <a:gd name="connsiteY2" fmla="*/ 634179 h 634179"/>
                  <a:gd name="connsiteX3" fmla="*/ 0 w 294825"/>
                  <a:gd name="connsiteY3" fmla="*/ 634179 h 634179"/>
                  <a:gd name="connsiteX4" fmla="*/ 202325 w 294825"/>
                  <a:gd name="connsiteY4" fmla="*/ 0 h 63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825" h="634179">
                    <a:moveTo>
                      <a:pt x="202325" y="0"/>
                    </a:moveTo>
                    <a:lnTo>
                      <a:pt x="294825" y="0"/>
                    </a:lnTo>
                    <a:lnTo>
                      <a:pt x="92378" y="634179"/>
                    </a:lnTo>
                    <a:lnTo>
                      <a:pt x="0" y="634179"/>
                    </a:lnTo>
                    <a:lnTo>
                      <a:pt x="202325" y="0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53591619-875A-54E4-E6E4-F012E0E69D3F}"/>
                  </a:ext>
                </a:extLst>
              </p:cNvPr>
              <p:cNvSpPr/>
              <p:nvPr/>
            </p:nvSpPr>
            <p:spPr>
              <a:xfrm>
                <a:off x="5529667" y="3833407"/>
                <a:ext cx="171357" cy="392870"/>
              </a:xfrm>
              <a:custGeom>
                <a:avLst/>
                <a:gdLst>
                  <a:gd name="connsiteX0" fmla="*/ 125087 w 171357"/>
                  <a:gd name="connsiteY0" fmla="*/ 392870 h 392870"/>
                  <a:gd name="connsiteX1" fmla="*/ 0 w 171357"/>
                  <a:gd name="connsiteY1" fmla="*/ 0 h 392870"/>
                  <a:gd name="connsiteX2" fmla="*/ 92500 w 171357"/>
                  <a:gd name="connsiteY2" fmla="*/ 0 h 392870"/>
                  <a:gd name="connsiteX3" fmla="*/ 171357 w 171357"/>
                  <a:gd name="connsiteY3" fmla="*/ 247664 h 392870"/>
                  <a:gd name="connsiteX4" fmla="*/ 125087 w 171357"/>
                  <a:gd name="connsiteY4" fmla="*/ 392870 h 39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57" h="392870">
                    <a:moveTo>
                      <a:pt x="125087" y="392870"/>
                    </a:moveTo>
                    <a:lnTo>
                      <a:pt x="0" y="0"/>
                    </a:lnTo>
                    <a:lnTo>
                      <a:pt x="92500" y="0"/>
                    </a:lnTo>
                    <a:lnTo>
                      <a:pt x="171357" y="247664"/>
                    </a:lnTo>
                    <a:lnTo>
                      <a:pt x="125087" y="392870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BEF090AF-C27F-6473-06A0-38BC39048DB9}"/>
                  </a:ext>
                </a:extLst>
              </p:cNvPr>
              <p:cNvSpPr/>
              <p:nvPr/>
            </p:nvSpPr>
            <p:spPr>
              <a:xfrm>
                <a:off x="7395205" y="3832314"/>
                <a:ext cx="294825" cy="634260"/>
              </a:xfrm>
              <a:custGeom>
                <a:avLst/>
                <a:gdLst>
                  <a:gd name="connsiteX0" fmla="*/ 202447 w 294825"/>
                  <a:gd name="connsiteY0" fmla="*/ 0 h 634260"/>
                  <a:gd name="connsiteX1" fmla="*/ 294825 w 294825"/>
                  <a:gd name="connsiteY1" fmla="*/ 0 h 634260"/>
                  <a:gd name="connsiteX2" fmla="*/ 92500 w 294825"/>
                  <a:gd name="connsiteY2" fmla="*/ 634260 h 634260"/>
                  <a:gd name="connsiteX3" fmla="*/ 0 w 294825"/>
                  <a:gd name="connsiteY3" fmla="*/ 634260 h 634260"/>
                  <a:gd name="connsiteX4" fmla="*/ 202447 w 294825"/>
                  <a:gd name="connsiteY4" fmla="*/ 0 h 6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825" h="634260">
                    <a:moveTo>
                      <a:pt x="202447" y="0"/>
                    </a:moveTo>
                    <a:lnTo>
                      <a:pt x="294825" y="0"/>
                    </a:lnTo>
                    <a:lnTo>
                      <a:pt x="92500" y="634260"/>
                    </a:lnTo>
                    <a:lnTo>
                      <a:pt x="0" y="634260"/>
                    </a:lnTo>
                    <a:lnTo>
                      <a:pt x="202447" y="0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9C54F326-26C8-64CC-A1FF-595548EAF24B}"/>
                  </a:ext>
                </a:extLst>
              </p:cNvPr>
              <p:cNvSpPr/>
              <p:nvPr/>
            </p:nvSpPr>
            <p:spPr>
              <a:xfrm>
                <a:off x="7327075" y="3832314"/>
                <a:ext cx="171356" cy="392829"/>
              </a:xfrm>
              <a:custGeom>
                <a:avLst/>
                <a:gdLst>
                  <a:gd name="connsiteX0" fmla="*/ 125087 w 171356"/>
                  <a:gd name="connsiteY0" fmla="*/ 392830 h 392829"/>
                  <a:gd name="connsiteX1" fmla="*/ 0 w 171356"/>
                  <a:gd name="connsiteY1" fmla="*/ 0 h 392829"/>
                  <a:gd name="connsiteX2" fmla="*/ 92378 w 171356"/>
                  <a:gd name="connsiteY2" fmla="*/ 0 h 392829"/>
                  <a:gd name="connsiteX3" fmla="*/ 171357 w 171356"/>
                  <a:gd name="connsiteY3" fmla="*/ 247664 h 392829"/>
                  <a:gd name="connsiteX4" fmla="*/ 125087 w 171356"/>
                  <a:gd name="connsiteY4" fmla="*/ 392830 h 392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56" h="392829">
                    <a:moveTo>
                      <a:pt x="125087" y="392830"/>
                    </a:moveTo>
                    <a:lnTo>
                      <a:pt x="0" y="0"/>
                    </a:lnTo>
                    <a:lnTo>
                      <a:pt x="92378" y="0"/>
                    </a:lnTo>
                    <a:lnTo>
                      <a:pt x="171357" y="247664"/>
                    </a:lnTo>
                    <a:lnTo>
                      <a:pt x="125087" y="392830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E7DF7395-1B6F-DC31-2035-7C673D4E74DF}"/>
                  </a:ext>
                </a:extLst>
              </p:cNvPr>
              <p:cNvSpPr/>
              <p:nvPr/>
            </p:nvSpPr>
            <p:spPr>
              <a:xfrm>
                <a:off x="5921849" y="3832395"/>
                <a:ext cx="332027" cy="505205"/>
              </a:xfrm>
              <a:custGeom>
                <a:avLst/>
                <a:gdLst>
                  <a:gd name="connsiteX0" fmla="*/ 331623 w 332027"/>
                  <a:gd name="connsiteY0" fmla="*/ 505125 h 505205"/>
                  <a:gd name="connsiteX1" fmla="*/ 332027 w 332027"/>
                  <a:gd name="connsiteY1" fmla="*/ 505125 h 505205"/>
                  <a:gd name="connsiteX2" fmla="*/ 332027 w 332027"/>
                  <a:gd name="connsiteY2" fmla="*/ 77036 h 505205"/>
                  <a:gd name="connsiteX3" fmla="*/ 178077 w 332027"/>
                  <a:gd name="connsiteY3" fmla="*/ 0 h 505205"/>
                  <a:gd name="connsiteX4" fmla="*/ 0 w 332027"/>
                  <a:gd name="connsiteY4" fmla="*/ 0 h 505205"/>
                  <a:gd name="connsiteX5" fmla="*/ 0 w 332027"/>
                  <a:gd name="connsiteY5" fmla="*/ 505206 h 505205"/>
                  <a:gd name="connsiteX6" fmla="*/ 92297 w 332027"/>
                  <a:gd name="connsiteY6" fmla="*/ 505206 h 505205"/>
                  <a:gd name="connsiteX7" fmla="*/ 92419 w 332027"/>
                  <a:gd name="connsiteY7" fmla="*/ 505084 h 505205"/>
                  <a:gd name="connsiteX8" fmla="*/ 92419 w 332027"/>
                  <a:gd name="connsiteY8" fmla="*/ 39186 h 505205"/>
                  <a:gd name="connsiteX9" fmla="*/ 168402 w 332027"/>
                  <a:gd name="connsiteY9" fmla="*/ 39186 h 505205"/>
                  <a:gd name="connsiteX10" fmla="*/ 239730 w 332027"/>
                  <a:gd name="connsiteY10" fmla="*/ 70680 h 505205"/>
                  <a:gd name="connsiteX11" fmla="*/ 239730 w 332027"/>
                  <a:gd name="connsiteY11" fmla="*/ 505084 h 505205"/>
                  <a:gd name="connsiteX12" fmla="*/ 331623 w 332027"/>
                  <a:gd name="connsiteY12" fmla="*/ 505084 h 50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2027" h="505205">
                    <a:moveTo>
                      <a:pt x="331623" y="505125"/>
                    </a:moveTo>
                    <a:lnTo>
                      <a:pt x="332027" y="505125"/>
                    </a:lnTo>
                    <a:lnTo>
                      <a:pt x="332027" y="77036"/>
                    </a:lnTo>
                    <a:cubicBezTo>
                      <a:pt x="332027" y="19674"/>
                      <a:pt x="297092" y="0"/>
                      <a:pt x="178077" y="0"/>
                    </a:cubicBezTo>
                    <a:lnTo>
                      <a:pt x="0" y="0"/>
                    </a:lnTo>
                    <a:lnTo>
                      <a:pt x="0" y="505206"/>
                    </a:lnTo>
                    <a:lnTo>
                      <a:pt x="92297" y="505206"/>
                    </a:lnTo>
                    <a:lnTo>
                      <a:pt x="92419" y="505084"/>
                    </a:lnTo>
                    <a:lnTo>
                      <a:pt x="92419" y="39186"/>
                    </a:lnTo>
                    <a:lnTo>
                      <a:pt x="168402" y="39186"/>
                    </a:lnTo>
                    <a:cubicBezTo>
                      <a:pt x="210381" y="39186"/>
                      <a:pt x="239730" y="44772"/>
                      <a:pt x="239730" y="70680"/>
                    </a:cubicBezTo>
                    <a:lnTo>
                      <a:pt x="239730" y="505084"/>
                    </a:lnTo>
                    <a:lnTo>
                      <a:pt x="331623" y="505084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FEBD4478-4E96-9B12-BAC9-C9610C263278}"/>
                  </a:ext>
                </a:extLst>
              </p:cNvPr>
              <p:cNvSpPr/>
              <p:nvPr/>
            </p:nvSpPr>
            <p:spPr>
              <a:xfrm>
                <a:off x="8030194" y="3835957"/>
                <a:ext cx="119176" cy="117678"/>
              </a:xfrm>
              <a:custGeom>
                <a:avLst/>
                <a:gdLst>
                  <a:gd name="connsiteX0" fmla="*/ 0 w 119176"/>
                  <a:gd name="connsiteY0" fmla="*/ 58698 h 117678"/>
                  <a:gd name="connsiteX1" fmla="*/ 59790 w 119176"/>
                  <a:gd name="connsiteY1" fmla="*/ 0 h 117678"/>
                  <a:gd name="connsiteX2" fmla="*/ 119177 w 119176"/>
                  <a:gd name="connsiteY2" fmla="*/ 58698 h 117678"/>
                  <a:gd name="connsiteX3" fmla="*/ 59790 w 119176"/>
                  <a:gd name="connsiteY3" fmla="*/ 117679 h 117678"/>
                  <a:gd name="connsiteX4" fmla="*/ 0 w 119176"/>
                  <a:gd name="connsiteY4" fmla="*/ 58698 h 117678"/>
                  <a:gd name="connsiteX5" fmla="*/ 59831 w 119176"/>
                  <a:gd name="connsiteY5" fmla="*/ 107923 h 117678"/>
                  <a:gd name="connsiteX6" fmla="*/ 107396 w 119176"/>
                  <a:gd name="connsiteY6" fmla="*/ 58698 h 117678"/>
                  <a:gd name="connsiteX7" fmla="*/ 59831 w 119176"/>
                  <a:gd name="connsiteY7" fmla="*/ 9796 h 117678"/>
                  <a:gd name="connsiteX8" fmla="*/ 11861 w 119176"/>
                  <a:gd name="connsiteY8" fmla="*/ 58698 h 117678"/>
                  <a:gd name="connsiteX9" fmla="*/ 59831 w 119176"/>
                  <a:gd name="connsiteY9" fmla="*/ 107923 h 117678"/>
                  <a:gd name="connsiteX10" fmla="*/ 47403 w 119176"/>
                  <a:gd name="connsiteY10" fmla="*/ 92823 h 117678"/>
                  <a:gd name="connsiteX11" fmla="*/ 37121 w 119176"/>
                  <a:gd name="connsiteY11" fmla="*/ 92823 h 117678"/>
                  <a:gd name="connsiteX12" fmla="*/ 37121 w 119176"/>
                  <a:gd name="connsiteY12" fmla="*/ 24977 h 117678"/>
                  <a:gd name="connsiteX13" fmla="*/ 62989 w 119176"/>
                  <a:gd name="connsiteY13" fmla="*/ 24977 h 117678"/>
                  <a:gd name="connsiteX14" fmla="*/ 86913 w 119176"/>
                  <a:gd name="connsiteY14" fmla="*/ 44246 h 117678"/>
                  <a:gd name="connsiteX15" fmla="*/ 69304 w 119176"/>
                  <a:gd name="connsiteY15" fmla="*/ 62989 h 117678"/>
                  <a:gd name="connsiteX16" fmla="*/ 88654 w 119176"/>
                  <a:gd name="connsiteY16" fmla="*/ 92823 h 117678"/>
                  <a:gd name="connsiteX17" fmla="*/ 77157 w 119176"/>
                  <a:gd name="connsiteY17" fmla="*/ 92823 h 117678"/>
                  <a:gd name="connsiteX18" fmla="*/ 59224 w 119176"/>
                  <a:gd name="connsiteY18" fmla="*/ 63394 h 117678"/>
                  <a:gd name="connsiteX19" fmla="*/ 47403 w 119176"/>
                  <a:gd name="connsiteY19" fmla="*/ 63394 h 117678"/>
                  <a:gd name="connsiteX20" fmla="*/ 47403 w 119176"/>
                  <a:gd name="connsiteY20" fmla="*/ 92823 h 117678"/>
                  <a:gd name="connsiteX21" fmla="*/ 47403 w 119176"/>
                  <a:gd name="connsiteY21" fmla="*/ 92823 h 117678"/>
                  <a:gd name="connsiteX22" fmla="*/ 59629 w 119176"/>
                  <a:gd name="connsiteY22" fmla="*/ 54730 h 117678"/>
                  <a:gd name="connsiteX23" fmla="*/ 76145 w 119176"/>
                  <a:gd name="connsiteY23" fmla="*/ 43720 h 117678"/>
                  <a:gd name="connsiteX24" fmla="*/ 61369 w 119176"/>
                  <a:gd name="connsiteY24" fmla="*/ 33721 h 117678"/>
                  <a:gd name="connsiteX25" fmla="*/ 47322 w 119176"/>
                  <a:gd name="connsiteY25" fmla="*/ 33721 h 117678"/>
                  <a:gd name="connsiteX26" fmla="*/ 47322 w 119176"/>
                  <a:gd name="connsiteY26" fmla="*/ 54690 h 117678"/>
                  <a:gd name="connsiteX27" fmla="*/ 59669 w 119176"/>
                  <a:gd name="connsiteY27" fmla="*/ 54690 h 117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9176" h="117678">
                    <a:moveTo>
                      <a:pt x="0" y="58698"/>
                    </a:moveTo>
                    <a:cubicBezTo>
                      <a:pt x="0" y="24977"/>
                      <a:pt x="27405" y="0"/>
                      <a:pt x="59790" y="0"/>
                    </a:cubicBezTo>
                    <a:cubicBezTo>
                      <a:pt x="92175" y="0"/>
                      <a:pt x="119177" y="24855"/>
                      <a:pt x="119177" y="58698"/>
                    </a:cubicBezTo>
                    <a:cubicBezTo>
                      <a:pt x="119177" y="92540"/>
                      <a:pt x="91892" y="117679"/>
                      <a:pt x="59790" y="117679"/>
                    </a:cubicBezTo>
                    <a:cubicBezTo>
                      <a:pt x="27405" y="117679"/>
                      <a:pt x="0" y="92823"/>
                      <a:pt x="0" y="58698"/>
                    </a:cubicBezTo>
                    <a:close/>
                    <a:moveTo>
                      <a:pt x="59831" y="107923"/>
                    </a:moveTo>
                    <a:cubicBezTo>
                      <a:pt x="86427" y="107923"/>
                      <a:pt x="107396" y="87035"/>
                      <a:pt x="107396" y="58698"/>
                    </a:cubicBezTo>
                    <a:cubicBezTo>
                      <a:pt x="107396" y="30361"/>
                      <a:pt x="86427" y="9796"/>
                      <a:pt x="59831" y="9796"/>
                    </a:cubicBezTo>
                    <a:cubicBezTo>
                      <a:pt x="33235" y="9796"/>
                      <a:pt x="11861" y="30766"/>
                      <a:pt x="11861" y="58698"/>
                    </a:cubicBezTo>
                    <a:cubicBezTo>
                      <a:pt x="11861" y="87035"/>
                      <a:pt x="32830" y="107923"/>
                      <a:pt x="59831" y="107923"/>
                    </a:cubicBezTo>
                    <a:close/>
                    <a:moveTo>
                      <a:pt x="47403" y="92823"/>
                    </a:moveTo>
                    <a:lnTo>
                      <a:pt x="37121" y="92823"/>
                    </a:lnTo>
                    <a:lnTo>
                      <a:pt x="37121" y="24977"/>
                    </a:lnTo>
                    <a:lnTo>
                      <a:pt x="62989" y="24977"/>
                    </a:lnTo>
                    <a:cubicBezTo>
                      <a:pt x="78979" y="24977"/>
                      <a:pt x="86913" y="30887"/>
                      <a:pt x="86913" y="44246"/>
                    </a:cubicBezTo>
                    <a:cubicBezTo>
                      <a:pt x="86913" y="56350"/>
                      <a:pt x="79262" y="61653"/>
                      <a:pt x="69304" y="62989"/>
                    </a:cubicBezTo>
                    <a:lnTo>
                      <a:pt x="88654" y="92823"/>
                    </a:lnTo>
                    <a:lnTo>
                      <a:pt x="77157" y="92823"/>
                    </a:lnTo>
                    <a:lnTo>
                      <a:pt x="59224" y="63394"/>
                    </a:lnTo>
                    <a:lnTo>
                      <a:pt x="47403" y="63394"/>
                    </a:lnTo>
                    <a:lnTo>
                      <a:pt x="47403" y="92823"/>
                    </a:lnTo>
                    <a:lnTo>
                      <a:pt x="47403" y="92823"/>
                    </a:lnTo>
                    <a:close/>
                    <a:moveTo>
                      <a:pt x="59629" y="54730"/>
                    </a:moveTo>
                    <a:cubicBezTo>
                      <a:pt x="68372" y="54730"/>
                      <a:pt x="76145" y="54123"/>
                      <a:pt x="76145" y="43720"/>
                    </a:cubicBezTo>
                    <a:cubicBezTo>
                      <a:pt x="76145" y="35259"/>
                      <a:pt x="68494" y="33721"/>
                      <a:pt x="61369" y="33721"/>
                    </a:cubicBezTo>
                    <a:lnTo>
                      <a:pt x="47322" y="33721"/>
                    </a:lnTo>
                    <a:lnTo>
                      <a:pt x="47322" y="54690"/>
                    </a:lnTo>
                    <a:lnTo>
                      <a:pt x="59669" y="54690"/>
                    </a:lnTo>
                    <a:close/>
                  </a:path>
                </a:pathLst>
              </a:custGeom>
              <a:solidFill>
                <a:srgbClr val="5A2A82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269E563C-9197-F9C6-9F11-530C92E57173}"/>
                  </a:ext>
                </a:extLst>
              </p:cNvPr>
              <p:cNvSpPr/>
              <p:nvPr/>
            </p:nvSpPr>
            <p:spPr>
              <a:xfrm>
                <a:off x="4037326" y="3915624"/>
                <a:ext cx="175567" cy="291545"/>
              </a:xfrm>
              <a:custGeom>
                <a:avLst/>
                <a:gdLst>
                  <a:gd name="connsiteX0" fmla="*/ 175567 w 175567"/>
                  <a:gd name="connsiteY0" fmla="*/ 110069 h 291545"/>
                  <a:gd name="connsiteX1" fmla="*/ 153869 w 175567"/>
                  <a:gd name="connsiteY1" fmla="*/ 186497 h 291545"/>
                  <a:gd name="connsiteX2" fmla="*/ 95090 w 175567"/>
                  <a:gd name="connsiteY2" fmla="*/ 215482 h 291545"/>
                  <a:gd name="connsiteX3" fmla="*/ 35543 w 175567"/>
                  <a:gd name="connsiteY3" fmla="*/ 191476 h 291545"/>
                  <a:gd name="connsiteX4" fmla="*/ 35543 w 175567"/>
                  <a:gd name="connsiteY4" fmla="*/ 291546 h 291545"/>
                  <a:gd name="connsiteX5" fmla="*/ 0 w 175567"/>
                  <a:gd name="connsiteY5" fmla="*/ 291546 h 291545"/>
                  <a:gd name="connsiteX6" fmla="*/ 0 w 175567"/>
                  <a:gd name="connsiteY6" fmla="*/ 3846 h 291545"/>
                  <a:gd name="connsiteX7" fmla="*/ 32466 w 175567"/>
                  <a:gd name="connsiteY7" fmla="*/ 3846 h 291545"/>
                  <a:gd name="connsiteX8" fmla="*/ 34207 w 175567"/>
                  <a:gd name="connsiteY8" fmla="*/ 26879 h 291545"/>
                  <a:gd name="connsiteX9" fmla="*/ 94524 w 175567"/>
                  <a:gd name="connsiteY9" fmla="*/ 0 h 291545"/>
                  <a:gd name="connsiteX10" fmla="*/ 153788 w 175567"/>
                  <a:gd name="connsiteY10" fmla="*/ 28215 h 291545"/>
                  <a:gd name="connsiteX11" fmla="*/ 175567 w 175567"/>
                  <a:gd name="connsiteY11" fmla="*/ 106790 h 291545"/>
                  <a:gd name="connsiteX12" fmla="*/ 175567 w 175567"/>
                  <a:gd name="connsiteY12" fmla="*/ 110069 h 291545"/>
                  <a:gd name="connsiteX13" fmla="*/ 140065 w 175567"/>
                  <a:gd name="connsiteY13" fmla="*/ 106061 h 291545"/>
                  <a:gd name="connsiteX14" fmla="*/ 125087 w 175567"/>
                  <a:gd name="connsiteY14" fmla="*/ 50561 h 291545"/>
                  <a:gd name="connsiteX15" fmla="*/ 83999 w 175567"/>
                  <a:gd name="connsiteY15" fmla="*/ 30199 h 291545"/>
                  <a:gd name="connsiteX16" fmla="*/ 35583 w 175567"/>
                  <a:gd name="connsiteY16" fmla="*/ 58819 h 291545"/>
                  <a:gd name="connsiteX17" fmla="*/ 35583 w 175567"/>
                  <a:gd name="connsiteY17" fmla="*/ 158120 h 291545"/>
                  <a:gd name="connsiteX18" fmla="*/ 84363 w 175567"/>
                  <a:gd name="connsiteY18" fmla="*/ 186537 h 291545"/>
                  <a:gd name="connsiteX19" fmla="*/ 125006 w 175567"/>
                  <a:gd name="connsiteY19" fmla="*/ 166257 h 291545"/>
                  <a:gd name="connsiteX20" fmla="*/ 140065 w 175567"/>
                  <a:gd name="connsiteY20" fmla="*/ 106061 h 291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75567" h="291545">
                    <a:moveTo>
                      <a:pt x="175567" y="110069"/>
                    </a:moveTo>
                    <a:cubicBezTo>
                      <a:pt x="175567" y="141684"/>
                      <a:pt x="168321" y="167188"/>
                      <a:pt x="153869" y="186497"/>
                    </a:cubicBezTo>
                    <a:cubicBezTo>
                      <a:pt x="139417" y="205807"/>
                      <a:pt x="119824" y="215482"/>
                      <a:pt x="95090" y="215482"/>
                    </a:cubicBezTo>
                    <a:cubicBezTo>
                      <a:pt x="70356" y="215482"/>
                      <a:pt x="50035" y="207466"/>
                      <a:pt x="35543" y="191476"/>
                    </a:cubicBezTo>
                    <a:lnTo>
                      <a:pt x="35543" y="291546"/>
                    </a:lnTo>
                    <a:lnTo>
                      <a:pt x="0" y="291546"/>
                    </a:lnTo>
                    <a:lnTo>
                      <a:pt x="0" y="3846"/>
                    </a:lnTo>
                    <a:lnTo>
                      <a:pt x="32466" y="3846"/>
                    </a:lnTo>
                    <a:lnTo>
                      <a:pt x="34207" y="26879"/>
                    </a:lnTo>
                    <a:cubicBezTo>
                      <a:pt x="48658" y="8946"/>
                      <a:pt x="68778" y="0"/>
                      <a:pt x="94524" y="0"/>
                    </a:cubicBezTo>
                    <a:cubicBezTo>
                      <a:pt x="120270" y="0"/>
                      <a:pt x="139255" y="9432"/>
                      <a:pt x="153788" y="28215"/>
                    </a:cubicBezTo>
                    <a:cubicBezTo>
                      <a:pt x="168321" y="47039"/>
                      <a:pt x="175567" y="73230"/>
                      <a:pt x="175567" y="106790"/>
                    </a:cubicBezTo>
                    <a:lnTo>
                      <a:pt x="175567" y="110069"/>
                    </a:lnTo>
                    <a:close/>
                    <a:moveTo>
                      <a:pt x="140065" y="106061"/>
                    </a:moveTo>
                    <a:cubicBezTo>
                      <a:pt x="140065" y="82622"/>
                      <a:pt x="135086" y="64122"/>
                      <a:pt x="125087" y="50561"/>
                    </a:cubicBezTo>
                    <a:cubicBezTo>
                      <a:pt x="115088" y="37000"/>
                      <a:pt x="101405" y="30199"/>
                      <a:pt x="83999" y="30199"/>
                    </a:cubicBezTo>
                    <a:cubicBezTo>
                      <a:pt x="62503" y="30199"/>
                      <a:pt x="46351" y="39753"/>
                      <a:pt x="35583" y="58819"/>
                    </a:cubicBezTo>
                    <a:lnTo>
                      <a:pt x="35583" y="158120"/>
                    </a:lnTo>
                    <a:cubicBezTo>
                      <a:pt x="46230" y="177065"/>
                      <a:pt x="62463" y="186537"/>
                      <a:pt x="84363" y="186537"/>
                    </a:cubicBezTo>
                    <a:cubicBezTo>
                      <a:pt x="101405" y="186537"/>
                      <a:pt x="114926" y="179777"/>
                      <a:pt x="125006" y="166257"/>
                    </a:cubicBezTo>
                    <a:cubicBezTo>
                      <a:pt x="135045" y="152736"/>
                      <a:pt x="140065" y="132697"/>
                      <a:pt x="140065" y="106061"/>
                    </a:cubicBez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AF862F9E-5936-5E64-158F-71751D5FC140}"/>
                  </a:ext>
                </a:extLst>
              </p:cNvPr>
              <p:cNvSpPr/>
              <p:nvPr/>
            </p:nvSpPr>
            <p:spPr>
              <a:xfrm>
                <a:off x="4225280" y="3915664"/>
                <a:ext cx="171478" cy="215481"/>
              </a:xfrm>
              <a:custGeom>
                <a:avLst/>
                <a:gdLst>
                  <a:gd name="connsiteX0" fmla="*/ 134195 w 171478"/>
                  <a:gd name="connsiteY0" fmla="*/ 211636 h 215481"/>
                  <a:gd name="connsiteX1" fmla="*/ 129216 w 171478"/>
                  <a:gd name="connsiteY1" fmla="*/ 189736 h 215481"/>
                  <a:gd name="connsiteX2" fmla="*/ 70073 w 171478"/>
                  <a:gd name="connsiteY2" fmla="*/ 215482 h 215481"/>
                  <a:gd name="connsiteX3" fmla="*/ 19674 w 171478"/>
                  <a:gd name="connsiteY3" fmla="*/ 198115 h 215481"/>
                  <a:gd name="connsiteX4" fmla="*/ 0 w 171478"/>
                  <a:gd name="connsiteY4" fmla="*/ 154031 h 215481"/>
                  <a:gd name="connsiteX5" fmla="*/ 24694 w 171478"/>
                  <a:gd name="connsiteY5" fmla="*/ 103632 h 215481"/>
                  <a:gd name="connsiteX6" fmla="*/ 94119 w 171478"/>
                  <a:gd name="connsiteY6" fmla="*/ 85658 h 215481"/>
                  <a:gd name="connsiteX7" fmla="*/ 128690 w 171478"/>
                  <a:gd name="connsiteY7" fmla="*/ 85658 h 215481"/>
                  <a:gd name="connsiteX8" fmla="*/ 128690 w 171478"/>
                  <a:gd name="connsiteY8" fmla="*/ 69344 h 215481"/>
                  <a:gd name="connsiteX9" fmla="*/ 117557 w 171478"/>
                  <a:gd name="connsiteY9" fmla="*/ 39672 h 215481"/>
                  <a:gd name="connsiteX10" fmla="*/ 84727 w 171478"/>
                  <a:gd name="connsiteY10" fmla="*/ 28620 h 215481"/>
                  <a:gd name="connsiteX11" fmla="*/ 52828 w 171478"/>
                  <a:gd name="connsiteY11" fmla="*/ 38214 h 215481"/>
                  <a:gd name="connsiteX12" fmla="*/ 39955 w 171478"/>
                  <a:gd name="connsiteY12" fmla="*/ 61451 h 215481"/>
                  <a:gd name="connsiteX13" fmla="*/ 4210 w 171478"/>
                  <a:gd name="connsiteY13" fmla="*/ 61451 h 215481"/>
                  <a:gd name="connsiteX14" fmla="*/ 15261 w 171478"/>
                  <a:gd name="connsiteY14" fmla="*/ 31413 h 215481"/>
                  <a:gd name="connsiteX15" fmla="*/ 45217 w 171478"/>
                  <a:gd name="connsiteY15" fmla="*/ 8461 h 215481"/>
                  <a:gd name="connsiteX16" fmla="*/ 86792 w 171478"/>
                  <a:gd name="connsiteY16" fmla="*/ 0 h 215481"/>
                  <a:gd name="connsiteX17" fmla="*/ 143061 w 171478"/>
                  <a:gd name="connsiteY17" fmla="*/ 17974 h 215481"/>
                  <a:gd name="connsiteX18" fmla="*/ 164192 w 171478"/>
                  <a:gd name="connsiteY18" fmla="*/ 67442 h 215481"/>
                  <a:gd name="connsiteX19" fmla="*/ 164192 w 171478"/>
                  <a:gd name="connsiteY19" fmla="*/ 163099 h 215481"/>
                  <a:gd name="connsiteX20" fmla="*/ 171479 w 171478"/>
                  <a:gd name="connsiteY20" fmla="*/ 208641 h 215481"/>
                  <a:gd name="connsiteX21" fmla="*/ 171479 w 171478"/>
                  <a:gd name="connsiteY21" fmla="*/ 211717 h 215481"/>
                  <a:gd name="connsiteX22" fmla="*/ 134236 w 171478"/>
                  <a:gd name="connsiteY22" fmla="*/ 211717 h 215481"/>
                  <a:gd name="connsiteX23" fmla="*/ 75255 w 171478"/>
                  <a:gd name="connsiteY23" fmla="*/ 184554 h 215481"/>
                  <a:gd name="connsiteX24" fmla="*/ 106951 w 171478"/>
                  <a:gd name="connsiteY24" fmla="*/ 175932 h 215481"/>
                  <a:gd name="connsiteX25" fmla="*/ 128649 w 171478"/>
                  <a:gd name="connsiteY25" fmla="*/ 153465 h 215481"/>
                  <a:gd name="connsiteX26" fmla="*/ 128649 w 171478"/>
                  <a:gd name="connsiteY26" fmla="*/ 110838 h 215481"/>
                  <a:gd name="connsiteX27" fmla="*/ 100798 w 171478"/>
                  <a:gd name="connsiteY27" fmla="*/ 110838 h 215481"/>
                  <a:gd name="connsiteX28" fmla="*/ 35502 w 171478"/>
                  <a:gd name="connsiteY28" fmla="*/ 149052 h 215481"/>
                  <a:gd name="connsiteX29" fmla="*/ 46634 w 171478"/>
                  <a:gd name="connsiteY29" fmla="*/ 175162 h 215481"/>
                  <a:gd name="connsiteX30" fmla="*/ 75255 w 171478"/>
                  <a:gd name="connsiteY30" fmla="*/ 184554 h 21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78" h="215481">
                    <a:moveTo>
                      <a:pt x="134195" y="211636"/>
                    </a:moveTo>
                    <a:cubicBezTo>
                      <a:pt x="132131" y="207547"/>
                      <a:pt x="130471" y="200220"/>
                      <a:pt x="129216" y="189736"/>
                    </a:cubicBezTo>
                    <a:cubicBezTo>
                      <a:pt x="112700" y="206900"/>
                      <a:pt x="92985" y="215482"/>
                      <a:pt x="70073" y="215482"/>
                    </a:cubicBezTo>
                    <a:cubicBezTo>
                      <a:pt x="49590" y="215482"/>
                      <a:pt x="32790" y="209693"/>
                      <a:pt x="19674" y="198115"/>
                    </a:cubicBezTo>
                    <a:cubicBezTo>
                      <a:pt x="6558" y="186538"/>
                      <a:pt x="0" y="171843"/>
                      <a:pt x="0" y="154031"/>
                    </a:cubicBezTo>
                    <a:cubicBezTo>
                      <a:pt x="0" y="132374"/>
                      <a:pt x="8218" y="115574"/>
                      <a:pt x="24694" y="103632"/>
                    </a:cubicBezTo>
                    <a:cubicBezTo>
                      <a:pt x="41129" y="91650"/>
                      <a:pt x="64284" y="85658"/>
                      <a:pt x="94119" y="85658"/>
                    </a:cubicBezTo>
                    <a:lnTo>
                      <a:pt x="128690" y="85658"/>
                    </a:lnTo>
                    <a:lnTo>
                      <a:pt x="128690" y="69344"/>
                    </a:lnTo>
                    <a:cubicBezTo>
                      <a:pt x="128690" y="56917"/>
                      <a:pt x="124966" y="47039"/>
                      <a:pt x="117557" y="39672"/>
                    </a:cubicBezTo>
                    <a:cubicBezTo>
                      <a:pt x="110109" y="32304"/>
                      <a:pt x="99179" y="28620"/>
                      <a:pt x="84727" y="28620"/>
                    </a:cubicBezTo>
                    <a:cubicBezTo>
                      <a:pt x="72057" y="28620"/>
                      <a:pt x="61410" y="31818"/>
                      <a:pt x="52828" y="38214"/>
                    </a:cubicBezTo>
                    <a:cubicBezTo>
                      <a:pt x="44246" y="44610"/>
                      <a:pt x="39955" y="52383"/>
                      <a:pt x="39955" y="61451"/>
                    </a:cubicBezTo>
                    <a:lnTo>
                      <a:pt x="4210" y="61451"/>
                    </a:lnTo>
                    <a:cubicBezTo>
                      <a:pt x="4210" y="51088"/>
                      <a:pt x="7894" y="41048"/>
                      <a:pt x="15261" y="31413"/>
                    </a:cubicBezTo>
                    <a:cubicBezTo>
                      <a:pt x="22629" y="21739"/>
                      <a:pt x="32628" y="14088"/>
                      <a:pt x="45217" y="8461"/>
                    </a:cubicBezTo>
                    <a:cubicBezTo>
                      <a:pt x="57807" y="2834"/>
                      <a:pt x="71692" y="0"/>
                      <a:pt x="86792" y="0"/>
                    </a:cubicBezTo>
                    <a:cubicBezTo>
                      <a:pt x="110716" y="0"/>
                      <a:pt x="129499" y="5991"/>
                      <a:pt x="143061" y="17974"/>
                    </a:cubicBezTo>
                    <a:cubicBezTo>
                      <a:pt x="156622" y="29956"/>
                      <a:pt x="163666" y="46432"/>
                      <a:pt x="164192" y="67442"/>
                    </a:cubicBezTo>
                    <a:lnTo>
                      <a:pt x="164192" y="163099"/>
                    </a:lnTo>
                    <a:cubicBezTo>
                      <a:pt x="164192" y="182166"/>
                      <a:pt x="166621" y="197346"/>
                      <a:pt x="171479" y="208641"/>
                    </a:cubicBezTo>
                    <a:lnTo>
                      <a:pt x="171479" y="211717"/>
                    </a:lnTo>
                    <a:lnTo>
                      <a:pt x="134236" y="211717"/>
                    </a:lnTo>
                    <a:close/>
                    <a:moveTo>
                      <a:pt x="75255" y="184554"/>
                    </a:moveTo>
                    <a:cubicBezTo>
                      <a:pt x="86387" y="184554"/>
                      <a:pt x="96953" y="181680"/>
                      <a:pt x="106951" y="175932"/>
                    </a:cubicBezTo>
                    <a:cubicBezTo>
                      <a:pt x="116950" y="170183"/>
                      <a:pt x="124156" y="162694"/>
                      <a:pt x="128649" y="153465"/>
                    </a:cubicBezTo>
                    <a:lnTo>
                      <a:pt x="128649" y="110838"/>
                    </a:lnTo>
                    <a:lnTo>
                      <a:pt x="100798" y="110838"/>
                    </a:lnTo>
                    <a:cubicBezTo>
                      <a:pt x="57281" y="110838"/>
                      <a:pt x="35502" y="123589"/>
                      <a:pt x="35502" y="149052"/>
                    </a:cubicBezTo>
                    <a:cubicBezTo>
                      <a:pt x="35502" y="160184"/>
                      <a:pt x="39226" y="168888"/>
                      <a:pt x="46634" y="175162"/>
                    </a:cubicBezTo>
                    <a:cubicBezTo>
                      <a:pt x="54083" y="181437"/>
                      <a:pt x="63596" y="184554"/>
                      <a:pt x="75255" y="184554"/>
                    </a:cubicBez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6B6E1E96-D068-442C-46FA-06B385B95A90}"/>
                  </a:ext>
                </a:extLst>
              </p:cNvPr>
              <p:cNvSpPr/>
              <p:nvPr/>
            </p:nvSpPr>
            <p:spPr>
              <a:xfrm>
                <a:off x="4414125" y="3915664"/>
                <a:ext cx="100474" cy="211636"/>
              </a:xfrm>
              <a:custGeom>
                <a:avLst/>
                <a:gdLst>
                  <a:gd name="connsiteX0" fmla="*/ 100474 w 100474"/>
                  <a:gd name="connsiteY0" fmla="*/ 35704 h 211636"/>
                  <a:gd name="connsiteX1" fmla="*/ 82987 w 100474"/>
                  <a:gd name="connsiteY1" fmla="*/ 34369 h 211636"/>
                  <a:gd name="connsiteX2" fmla="*/ 35542 w 100474"/>
                  <a:gd name="connsiteY2" fmla="*/ 64163 h 211636"/>
                  <a:gd name="connsiteX3" fmla="*/ 35542 w 100474"/>
                  <a:gd name="connsiteY3" fmla="*/ 211636 h 211636"/>
                  <a:gd name="connsiteX4" fmla="*/ 0 w 100474"/>
                  <a:gd name="connsiteY4" fmla="*/ 211636 h 211636"/>
                  <a:gd name="connsiteX5" fmla="*/ 0 w 100474"/>
                  <a:gd name="connsiteY5" fmla="*/ 3846 h 211636"/>
                  <a:gd name="connsiteX6" fmla="*/ 34571 w 100474"/>
                  <a:gd name="connsiteY6" fmla="*/ 3846 h 211636"/>
                  <a:gd name="connsiteX7" fmla="*/ 35138 w 100474"/>
                  <a:gd name="connsiteY7" fmla="*/ 27851 h 211636"/>
                  <a:gd name="connsiteX8" fmla="*/ 84687 w 100474"/>
                  <a:gd name="connsiteY8" fmla="*/ 0 h 211636"/>
                  <a:gd name="connsiteX9" fmla="*/ 100434 w 100474"/>
                  <a:gd name="connsiteY9" fmla="*/ 2712 h 211636"/>
                  <a:gd name="connsiteX10" fmla="*/ 100434 w 100474"/>
                  <a:gd name="connsiteY10" fmla="*/ 35745 h 211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0474" h="211636">
                    <a:moveTo>
                      <a:pt x="100474" y="35704"/>
                    </a:moveTo>
                    <a:cubicBezTo>
                      <a:pt x="95090" y="34814"/>
                      <a:pt x="89261" y="34369"/>
                      <a:pt x="82987" y="34369"/>
                    </a:cubicBezTo>
                    <a:cubicBezTo>
                      <a:pt x="59669" y="34369"/>
                      <a:pt x="43882" y="44286"/>
                      <a:pt x="35542" y="64163"/>
                    </a:cubicBezTo>
                    <a:lnTo>
                      <a:pt x="35542" y="211636"/>
                    </a:lnTo>
                    <a:lnTo>
                      <a:pt x="0" y="211636"/>
                    </a:lnTo>
                    <a:lnTo>
                      <a:pt x="0" y="3846"/>
                    </a:lnTo>
                    <a:lnTo>
                      <a:pt x="34571" y="3846"/>
                    </a:lnTo>
                    <a:lnTo>
                      <a:pt x="35138" y="27851"/>
                    </a:lnTo>
                    <a:cubicBezTo>
                      <a:pt x="46796" y="9311"/>
                      <a:pt x="63312" y="0"/>
                      <a:pt x="84687" y="0"/>
                    </a:cubicBezTo>
                    <a:cubicBezTo>
                      <a:pt x="91609" y="0"/>
                      <a:pt x="96872" y="891"/>
                      <a:pt x="100434" y="2712"/>
                    </a:cubicBezTo>
                    <a:lnTo>
                      <a:pt x="100434" y="35745"/>
                    </a:ln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392CD869-240C-4AD8-C94D-6B603DC07D1A}"/>
                  </a:ext>
                </a:extLst>
              </p:cNvPr>
              <p:cNvSpPr/>
              <p:nvPr/>
            </p:nvSpPr>
            <p:spPr>
              <a:xfrm>
                <a:off x="4536298" y="3869192"/>
                <a:ext cx="113144" cy="261913"/>
              </a:xfrm>
              <a:custGeom>
                <a:avLst/>
                <a:gdLst>
                  <a:gd name="connsiteX0" fmla="*/ 73352 w 113144"/>
                  <a:gd name="connsiteY0" fmla="*/ 0 h 261913"/>
                  <a:gd name="connsiteX1" fmla="*/ 73352 w 113144"/>
                  <a:gd name="connsiteY1" fmla="*/ 50318 h 261913"/>
                  <a:gd name="connsiteX2" fmla="*/ 112133 w 113144"/>
                  <a:gd name="connsiteY2" fmla="*/ 50318 h 261913"/>
                  <a:gd name="connsiteX3" fmla="*/ 112133 w 113144"/>
                  <a:gd name="connsiteY3" fmla="*/ 77765 h 261913"/>
                  <a:gd name="connsiteX4" fmla="*/ 73352 w 113144"/>
                  <a:gd name="connsiteY4" fmla="*/ 77765 h 261913"/>
                  <a:gd name="connsiteX5" fmla="*/ 73352 w 113144"/>
                  <a:gd name="connsiteY5" fmla="*/ 206778 h 261913"/>
                  <a:gd name="connsiteX6" fmla="*/ 78533 w 113144"/>
                  <a:gd name="connsiteY6" fmla="*/ 225521 h 261913"/>
                  <a:gd name="connsiteX7" fmla="*/ 96224 w 113144"/>
                  <a:gd name="connsiteY7" fmla="*/ 231755 h 261913"/>
                  <a:gd name="connsiteX8" fmla="*/ 113145 w 113144"/>
                  <a:gd name="connsiteY8" fmla="*/ 229448 h 261913"/>
                  <a:gd name="connsiteX9" fmla="*/ 113145 w 113144"/>
                  <a:gd name="connsiteY9" fmla="*/ 258108 h 261913"/>
                  <a:gd name="connsiteX10" fmla="*/ 85861 w 113144"/>
                  <a:gd name="connsiteY10" fmla="*/ 261914 h 261913"/>
                  <a:gd name="connsiteX11" fmla="*/ 49954 w 113144"/>
                  <a:gd name="connsiteY11" fmla="*/ 247502 h 261913"/>
                  <a:gd name="connsiteX12" fmla="*/ 37850 w 113144"/>
                  <a:gd name="connsiteY12" fmla="*/ 206616 h 261913"/>
                  <a:gd name="connsiteX13" fmla="*/ 37850 w 113144"/>
                  <a:gd name="connsiteY13" fmla="*/ 77765 h 261913"/>
                  <a:gd name="connsiteX14" fmla="*/ 0 w 113144"/>
                  <a:gd name="connsiteY14" fmla="*/ 77765 h 261913"/>
                  <a:gd name="connsiteX15" fmla="*/ 0 w 113144"/>
                  <a:gd name="connsiteY15" fmla="*/ 50318 h 261913"/>
                  <a:gd name="connsiteX16" fmla="*/ 37850 w 113144"/>
                  <a:gd name="connsiteY16" fmla="*/ 50318 h 261913"/>
                  <a:gd name="connsiteX17" fmla="*/ 37850 w 113144"/>
                  <a:gd name="connsiteY17" fmla="*/ 0 h 261913"/>
                  <a:gd name="connsiteX18" fmla="*/ 73393 w 113144"/>
                  <a:gd name="connsiteY18" fmla="*/ 0 h 26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3144" h="261913">
                    <a:moveTo>
                      <a:pt x="73352" y="0"/>
                    </a:moveTo>
                    <a:lnTo>
                      <a:pt x="73352" y="50318"/>
                    </a:lnTo>
                    <a:lnTo>
                      <a:pt x="112133" y="50318"/>
                    </a:lnTo>
                    <a:lnTo>
                      <a:pt x="112133" y="77765"/>
                    </a:lnTo>
                    <a:lnTo>
                      <a:pt x="73352" y="77765"/>
                    </a:lnTo>
                    <a:lnTo>
                      <a:pt x="73352" y="206778"/>
                    </a:lnTo>
                    <a:cubicBezTo>
                      <a:pt x="73352" y="215117"/>
                      <a:pt x="75093" y="221351"/>
                      <a:pt x="78533" y="225521"/>
                    </a:cubicBezTo>
                    <a:cubicBezTo>
                      <a:pt x="81975" y="229691"/>
                      <a:pt x="87885" y="231755"/>
                      <a:pt x="96224" y="231755"/>
                    </a:cubicBezTo>
                    <a:cubicBezTo>
                      <a:pt x="100312" y="231755"/>
                      <a:pt x="105939" y="230986"/>
                      <a:pt x="113145" y="229448"/>
                    </a:cubicBezTo>
                    <a:lnTo>
                      <a:pt x="113145" y="258108"/>
                    </a:lnTo>
                    <a:cubicBezTo>
                      <a:pt x="103794" y="260659"/>
                      <a:pt x="94685" y="261914"/>
                      <a:pt x="85861" y="261914"/>
                    </a:cubicBezTo>
                    <a:cubicBezTo>
                      <a:pt x="69992" y="261914"/>
                      <a:pt x="58009" y="257096"/>
                      <a:pt x="49954" y="247502"/>
                    </a:cubicBezTo>
                    <a:cubicBezTo>
                      <a:pt x="41898" y="237908"/>
                      <a:pt x="37850" y="224266"/>
                      <a:pt x="37850" y="206616"/>
                    </a:cubicBezTo>
                    <a:lnTo>
                      <a:pt x="37850" y="77765"/>
                    </a:lnTo>
                    <a:lnTo>
                      <a:pt x="0" y="77765"/>
                    </a:lnTo>
                    <a:lnTo>
                      <a:pt x="0" y="50318"/>
                    </a:lnTo>
                    <a:lnTo>
                      <a:pt x="37850" y="50318"/>
                    </a:lnTo>
                    <a:lnTo>
                      <a:pt x="37850" y="0"/>
                    </a:lnTo>
                    <a:lnTo>
                      <a:pt x="73393" y="0"/>
                    </a:ln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6D472FBB-297A-A64D-DB19-A61F884DC242}"/>
                  </a:ext>
                </a:extLst>
              </p:cNvPr>
              <p:cNvSpPr/>
              <p:nvPr/>
            </p:nvSpPr>
            <p:spPr>
              <a:xfrm>
                <a:off x="4722795" y="3915664"/>
                <a:ext cx="189168" cy="215522"/>
              </a:xfrm>
              <a:custGeom>
                <a:avLst/>
                <a:gdLst>
                  <a:gd name="connsiteX0" fmla="*/ 0 w 189168"/>
                  <a:gd name="connsiteY0" fmla="*/ 105818 h 215522"/>
                  <a:gd name="connsiteX1" fmla="*/ 12023 w 189168"/>
                  <a:gd name="connsiteY1" fmla="*/ 50885 h 215522"/>
                  <a:gd name="connsiteX2" fmla="*/ 45420 w 189168"/>
                  <a:gd name="connsiteY2" fmla="*/ 13237 h 215522"/>
                  <a:gd name="connsiteX3" fmla="*/ 94281 w 189168"/>
                  <a:gd name="connsiteY3" fmla="*/ 0 h 215522"/>
                  <a:gd name="connsiteX4" fmla="*/ 162937 w 189168"/>
                  <a:gd name="connsiteY4" fmla="*/ 29389 h 215522"/>
                  <a:gd name="connsiteX5" fmla="*/ 189169 w 189168"/>
                  <a:gd name="connsiteY5" fmla="*/ 107559 h 215522"/>
                  <a:gd name="connsiteX6" fmla="*/ 189169 w 189168"/>
                  <a:gd name="connsiteY6" fmla="*/ 110069 h 215522"/>
                  <a:gd name="connsiteX7" fmla="*/ 177551 w 189168"/>
                  <a:gd name="connsiteY7" fmla="*/ 164516 h 215522"/>
                  <a:gd name="connsiteX8" fmla="*/ 144316 w 189168"/>
                  <a:gd name="connsiteY8" fmla="*/ 202083 h 215522"/>
                  <a:gd name="connsiteX9" fmla="*/ 94685 w 189168"/>
                  <a:gd name="connsiteY9" fmla="*/ 215522 h 215522"/>
                  <a:gd name="connsiteX10" fmla="*/ 26232 w 189168"/>
                  <a:gd name="connsiteY10" fmla="*/ 186133 h 215522"/>
                  <a:gd name="connsiteX11" fmla="*/ 0 w 189168"/>
                  <a:gd name="connsiteY11" fmla="*/ 108328 h 215522"/>
                  <a:gd name="connsiteX12" fmla="*/ 0 w 189168"/>
                  <a:gd name="connsiteY12" fmla="*/ 105818 h 215522"/>
                  <a:gd name="connsiteX13" fmla="*/ 35745 w 189168"/>
                  <a:gd name="connsiteY13" fmla="*/ 110028 h 215522"/>
                  <a:gd name="connsiteX14" fmla="*/ 51775 w 189168"/>
                  <a:gd name="connsiteY14" fmla="*/ 165528 h 215522"/>
                  <a:gd name="connsiteX15" fmla="*/ 94685 w 189168"/>
                  <a:gd name="connsiteY15" fmla="*/ 186457 h 215522"/>
                  <a:gd name="connsiteX16" fmla="*/ 137717 w 189168"/>
                  <a:gd name="connsiteY16" fmla="*/ 165244 h 215522"/>
                  <a:gd name="connsiteX17" fmla="*/ 153667 w 189168"/>
                  <a:gd name="connsiteY17" fmla="*/ 105818 h 215522"/>
                  <a:gd name="connsiteX18" fmla="*/ 137434 w 189168"/>
                  <a:gd name="connsiteY18" fmla="*/ 50399 h 215522"/>
                  <a:gd name="connsiteX19" fmla="*/ 94321 w 189168"/>
                  <a:gd name="connsiteY19" fmla="*/ 29187 h 215522"/>
                  <a:gd name="connsiteX20" fmla="*/ 51897 w 189168"/>
                  <a:gd name="connsiteY20" fmla="*/ 50116 h 215522"/>
                  <a:gd name="connsiteX21" fmla="*/ 35745 w 189168"/>
                  <a:gd name="connsiteY21" fmla="*/ 110028 h 21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9168" h="215522">
                    <a:moveTo>
                      <a:pt x="0" y="105818"/>
                    </a:moveTo>
                    <a:cubicBezTo>
                      <a:pt x="0" y="85456"/>
                      <a:pt x="4008" y="67159"/>
                      <a:pt x="12023" y="50885"/>
                    </a:cubicBezTo>
                    <a:cubicBezTo>
                      <a:pt x="20038" y="34612"/>
                      <a:pt x="31170" y="22062"/>
                      <a:pt x="45420" y="13237"/>
                    </a:cubicBezTo>
                    <a:cubicBezTo>
                      <a:pt x="59710" y="4413"/>
                      <a:pt x="75983" y="0"/>
                      <a:pt x="94281" y="0"/>
                    </a:cubicBezTo>
                    <a:cubicBezTo>
                      <a:pt x="122577" y="0"/>
                      <a:pt x="145489" y="9797"/>
                      <a:pt x="162937" y="29389"/>
                    </a:cubicBezTo>
                    <a:cubicBezTo>
                      <a:pt x="180425" y="48982"/>
                      <a:pt x="189169" y="75052"/>
                      <a:pt x="189169" y="107559"/>
                    </a:cubicBezTo>
                    <a:lnTo>
                      <a:pt x="189169" y="110069"/>
                    </a:lnTo>
                    <a:cubicBezTo>
                      <a:pt x="189169" y="130309"/>
                      <a:pt x="185283" y="148445"/>
                      <a:pt x="177551" y="164516"/>
                    </a:cubicBezTo>
                    <a:cubicBezTo>
                      <a:pt x="169819" y="180587"/>
                      <a:pt x="158727" y="193096"/>
                      <a:pt x="144316" y="202083"/>
                    </a:cubicBezTo>
                    <a:cubicBezTo>
                      <a:pt x="129904" y="211029"/>
                      <a:pt x="113348" y="215522"/>
                      <a:pt x="94685" y="215522"/>
                    </a:cubicBezTo>
                    <a:cubicBezTo>
                      <a:pt x="66511" y="215522"/>
                      <a:pt x="43720" y="205726"/>
                      <a:pt x="26232" y="186133"/>
                    </a:cubicBezTo>
                    <a:cubicBezTo>
                      <a:pt x="8744" y="166540"/>
                      <a:pt x="0" y="140592"/>
                      <a:pt x="0" y="108328"/>
                    </a:cubicBezTo>
                    <a:lnTo>
                      <a:pt x="0" y="105818"/>
                    </a:lnTo>
                    <a:close/>
                    <a:moveTo>
                      <a:pt x="35745" y="110028"/>
                    </a:moveTo>
                    <a:cubicBezTo>
                      <a:pt x="35745" y="133062"/>
                      <a:pt x="41088" y="151562"/>
                      <a:pt x="51775" y="165528"/>
                    </a:cubicBezTo>
                    <a:cubicBezTo>
                      <a:pt x="62463" y="179494"/>
                      <a:pt x="76752" y="186457"/>
                      <a:pt x="94685" y="186457"/>
                    </a:cubicBezTo>
                    <a:cubicBezTo>
                      <a:pt x="112619" y="186457"/>
                      <a:pt x="127070" y="179373"/>
                      <a:pt x="137717" y="165244"/>
                    </a:cubicBezTo>
                    <a:cubicBezTo>
                      <a:pt x="148364" y="151076"/>
                      <a:pt x="153667" y="131281"/>
                      <a:pt x="153667" y="105818"/>
                    </a:cubicBezTo>
                    <a:cubicBezTo>
                      <a:pt x="153667" y="83027"/>
                      <a:pt x="148242" y="64568"/>
                      <a:pt x="137434" y="50399"/>
                    </a:cubicBezTo>
                    <a:cubicBezTo>
                      <a:pt x="126625" y="36271"/>
                      <a:pt x="112254" y="29187"/>
                      <a:pt x="94321" y="29187"/>
                    </a:cubicBezTo>
                    <a:cubicBezTo>
                      <a:pt x="76388" y="29187"/>
                      <a:pt x="62624" y="36150"/>
                      <a:pt x="51897" y="50116"/>
                    </a:cubicBezTo>
                    <a:cubicBezTo>
                      <a:pt x="41129" y="64082"/>
                      <a:pt x="35745" y="84039"/>
                      <a:pt x="35745" y="110028"/>
                    </a:cubicBez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EFD85E8-D742-C6FC-B90C-6A1E9C129C5D}"/>
                  </a:ext>
                </a:extLst>
              </p:cNvPr>
              <p:cNvSpPr/>
              <p:nvPr/>
            </p:nvSpPr>
            <p:spPr>
              <a:xfrm>
                <a:off x="4925444" y="3828266"/>
                <a:ext cx="125572" cy="299034"/>
              </a:xfrm>
              <a:custGeom>
                <a:avLst/>
                <a:gdLst>
                  <a:gd name="connsiteX0" fmla="*/ 32830 w 125572"/>
                  <a:gd name="connsiteY0" fmla="*/ 299035 h 299034"/>
                  <a:gd name="connsiteX1" fmla="*/ 32830 w 125572"/>
                  <a:gd name="connsiteY1" fmla="*/ 118691 h 299034"/>
                  <a:gd name="connsiteX2" fmla="*/ 0 w 125572"/>
                  <a:gd name="connsiteY2" fmla="*/ 118691 h 299034"/>
                  <a:gd name="connsiteX3" fmla="*/ 0 w 125572"/>
                  <a:gd name="connsiteY3" fmla="*/ 91245 h 299034"/>
                  <a:gd name="connsiteX4" fmla="*/ 32830 w 125572"/>
                  <a:gd name="connsiteY4" fmla="*/ 91245 h 299034"/>
                  <a:gd name="connsiteX5" fmla="*/ 32830 w 125572"/>
                  <a:gd name="connsiteY5" fmla="*/ 69911 h 299034"/>
                  <a:gd name="connsiteX6" fmla="*/ 50682 w 125572"/>
                  <a:gd name="connsiteY6" fmla="*/ 18257 h 299034"/>
                  <a:gd name="connsiteX7" fmla="*/ 101203 w 125572"/>
                  <a:gd name="connsiteY7" fmla="*/ 0 h 299034"/>
                  <a:gd name="connsiteX8" fmla="*/ 125573 w 125572"/>
                  <a:gd name="connsiteY8" fmla="*/ 3238 h 299034"/>
                  <a:gd name="connsiteX9" fmla="*/ 123670 w 125572"/>
                  <a:gd name="connsiteY9" fmla="*/ 31899 h 299034"/>
                  <a:gd name="connsiteX10" fmla="*/ 104442 w 125572"/>
                  <a:gd name="connsiteY10" fmla="*/ 30159 h 299034"/>
                  <a:gd name="connsiteX11" fmla="*/ 77764 w 125572"/>
                  <a:gd name="connsiteY11" fmla="*/ 40279 h 299034"/>
                  <a:gd name="connsiteX12" fmla="*/ 68373 w 125572"/>
                  <a:gd name="connsiteY12" fmla="*/ 69263 h 299034"/>
                  <a:gd name="connsiteX13" fmla="*/ 68373 w 125572"/>
                  <a:gd name="connsiteY13" fmla="*/ 91245 h 299034"/>
                  <a:gd name="connsiteX14" fmla="*/ 112740 w 125572"/>
                  <a:gd name="connsiteY14" fmla="*/ 91245 h 299034"/>
                  <a:gd name="connsiteX15" fmla="*/ 112740 w 125572"/>
                  <a:gd name="connsiteY15" fmla="*/ 118691 h 299034"/>
                  <a:gd name="connsiteX16" fmla="*/ 68373 w 125572"/>
                  <a:gd name="connsiteY16" fmla="*/ 118691 h 299034"/>
                  <a:gd name="connsiteX17" fmla="*/ 68373 w 125572"/>
                  <a:gd name="connsiteY17" fmla="*/ 299035 h 299034"/>
                  <a:gd name="connsiteX18" fmla="*/ 32830 w 125572"/>
                  <a:gd name="connsiteY18" fmla="*/ 299035 h 299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5572" h="299034">
                    <a:moveTo>
                      <a:pt x="32830" y="299035"/>
                    </a:moveTo>
                    <a:lnTo>
                      <a:pt x="32830" y="118691"/>
                    </a:lnTo>
                    <a:lnTo>
                      <a:pt x="0" y="118691"/>
                    </a:lnTo>
                    <a:lnTo>
                      <a:pt x="0" y="91245"/>
                    </a:lnTo>
                    <a:lnTo>
                      <a:pt x="32830" y="91245"/>
                    </a:lnTo>
                    <a:lnTo>
                      <a:pt x="32830" y="69911"/>
                    </a:lnTo>
                    <a:cubicBezTo>
                      <a:pt x="32830" y="47647"/>
                      <a:pt x="38781" y="30401"/>
                      <a:pt x="50682" y="18257"/>
                    </a:cubicBezTo>
                    <a:cubicBezTo>
                      <a:pt x="62584" y="6113"/>
                      <a:pt x="79424" y="0"/>
                      <a:pt x="101203" y="0"/>
                    </a:cubicBezTo>
                    <a:cubicBezTo>
                      <a:pt x="109380" y="0"/>
                      <a:pt x="117517" y="1093"/>
                      <a:pt x="125573" y="3238"/>
                    </a:cubicBezTo>
                    <a:lnTo>
                      <a:pt x="123670" y="31899"/>
                    </a:lnTo>
                    <a:cubicBezTo>
                      <a:pt x="117639" y="30725"/>
                      <a:pt x="111242" y="30159"/>
                      <a:pt x="104442" y="30159"/>
                    </a:cubicBezTo>
                    <a:cubicBezTo>
                      <a:pt x="92945" y="30159"/>
                      <a:pt x="84039" y="33518"/>
                      <a:pt x="77764" y="40279"/>
                    </a:cubicBezTo>
                    <a:cubicBezTo>
                      <a:pt x="71490" y="47039"/>
                      <a:pt x="68373" y="56674"/>
                      <a:pt x="68373" y="69263"/>
                    </a:cubicBezTo>
                    <a:lnTo>
                      <a:pt x="68373" y="91245"/>
                    </a:lnTo>
                    <a:lnTo>
                      <a:pt x="112740" y="91245"/>
                    </a:lnTo>
                    <a:lnTo>
                      <a:pt x="112740" y="118691"/>
                    </a:lnTo>
                    <a:lnTo>
                      <a:pt x="68373" y="118691"/>
                    </a:lnTo>
                    <a:lnTo>
                      <a:pt x="68373" y="299035"/>
                    </a:lnTo>
                    <a:lnTo>
                      <a:pt x="32830" y="299035"/>
                    </a:ln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B218C8D-AA3B-690D-F24D-5B0A208AB356}"/>
                  </a:ext>
                </a:extLst>
              </p:cNvPr>
              <p:cNvSpPr/>
              <p:nvPr/>
            </p:nvSpPr>
            <p:spPr>
              <a:xfrm>
                <a:off x="5333899" y="2690135"/>
                <a:ext cx="720323" cy="752020"/>
              </a:xfrm>
              <a:custGeom>
                <a:avLst/>
                <a:gdLst>
                  <a:gd name="connsiteX0" fmla="*/ 655675 w 720323"/>
                  <a:gd name="connsiteY0" fmla="*/ 76469 h 752020"/>
                  <a:gd name="connsiteX1" fmla="*/ 720323 w 720323"/>
                  <a:gd name="connsiteY1" fmla="*/ 308670 h 752020"/>
                  <a:gd name="connsiteX2" fmla="*/ 720323 w 720323"/>
                  <a:gd name="connsiteY2" fmla="*/ 751980 h 752020"/>
                  <a:gd name="connsiteX3" fmla="*/ 494721 w 720323"/>
                  <a:gd name="connsiteY3" fmla="*/ 751980 h 752020"/>
                  <a:gd name="connsiteX4" fmla="*/ 494721 w 720323"/>
                  <a:gd name="connsiteY4" fmla="*/ 319235 h 752020"/>
                  <a:gd name="connsiteX5" fmla="*/ 467032 w 720323"/>
                  <a:gd name="connsiteY5" fmla="*/ 209733 h 752020"/>
                  <a:gd name="connsiteX6" fmla="*/ 381293 w 720323"/>
                  <a:gd name="connsiteY6" fmla="*/ 175446 h 752020"/>
                  <a:gd name="connsiteX7" fmla="*/ 267824 w 720323"/>
                  <a:gd name="connsiteY7" fmla="*/ 220299 h 752020"/>
                  <a:gd name="connsiteX8" fmla="*/ 225602 w 720323"/>
                  <a:gd name="connsiteY8" fmla="*/ 340366 h 752020"/>
                  <a:gd name="connsiteX9" fmla="*/ 225602 w 720323"/>
                  <a:gd name="connsiteY9" fmla="*/ 752020 h 752020"/>
                  <a:gd name="connsiteX10" fmla="*/ 0 w 720323"/>
                  <a:gd name="connsiteY10" fmla="*/ 752020 h 752020"/>
                  <a:gd name="connsiteX11" fmla="*/ 0 w 720323"/>
                  <a:gd name="connsiteY11" fmla="*/ 18459 h 752020"/>
                  <a:gd name="connsiteX12" fmla="*/ 219004 w 720323"/>
                  <a:gd name="connsiteY12" fmla="*/ 18459 h 752020"/>
                  <a:gd name="connsiteX13" fmla="*/ 219004 w 720323"/>
                  <a:gd name="connsiteY13" fmla="*/ 122699 h 752020"/>
                  <a:gd name="connsiteX14" fmla="*/ 320612 w 720323"/>
                  <a:gd name="connsiteY14" fmla="*/ 31656 h 752020"/>
                  <a:gd name="connsiteX15" fmla="*/ 460474 w 720323"/>
                  <a:gd name="connsiteY15" fmla="*/ 0 h 752020"/>
                  <a:gd name="connsiteX16" fmla="*/ 655756 w 720323"/>
                  <a:gd name="connsiteY16" fmla="*/ 76510 h 7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20323" h="752020">
                    <a:moveTo>
                      <a:pt x="655675" y="76469"/>
                    </a:moveTo>
                    <a:cubicBezTo>
                      <a:pt x="699233" y="127921"/>
                      <a:pt x="720323" y="205766"/>
                      <a:pt x="720323" y="308670"/>
                    </a:cubicBezTo>
                    <a:lnTo>
                      <a:pt x="720323" y="751980"/>
                    </a:lnTo>
                    <a:lnTo>
                      <a:pt x="494721" y="751980"/>
                    </a:lnTo>
                    <a:lnTo>
                      <a:pt x="494721" y="319235"/>
                    </a:lnTo>
                    <a:cubicBezTo>
                      <a:pt x="494721" y="269119"/>
                      <a:pt x="485492" y="233496"/>
                      <a:pt x="467032" y="209733"/>
                    </a:cubicBezTo>
                    <a:cubicBezTo>
                      <a:pt x="448573" y="187307"/>
                      <a:pt x="419548" y="175446"/>
                      <a:pt x="381293" y="175446"/>
                    </a:cubicBezTo>
                    <a:cubicBezTo>
                      <a:pt x="333808" y="175446"/>
                      <a:pt x="296849" y="189978"/>
                      <a:pt x="267824" y="220299"/>
                    </a:cubicBezTo>
                    <a:cubicBezTo>
                      <a:pt x="238799" y="250660"/>
                      <a:pt x="225602" y="290210"/>
                      <a:pt x="225602" y="340366"/>
                    </a:cubicBezTo>
                    <a:lnTo>
                      <a:pt x="225602" y="752020"/>
                    </a:lnTo>
                    <a:lnTo>
                      <a:pt x="0" y="752020"/>
                    </a:lnTo>
                    <a:lnTo>
                      <a:pt x="0" y="18459"/>
                    </a:lnTo>
                    <a:lnTo>
                      <a:pt x="219004" y="18459"/>
                    </a:lnTo>
                    <a:lnTo>
                      <a:pt x="219004" y="122699"/>
                    </a:lnTo>
                    <a:cubicBezTo>
                      <a:pt x="245397" y="83108"/>
                      <a:pt x="278390" y="52787"/>
                      <a:pt x="320612" y="31656"/>
                    </a:cubicBezTo>
                    <a:cubicBezTo>
                      <a:pt x="361498" y="10566"/>
                      <a:pt x="409023" y="0"/>
                      <a:pt x="460474" y="0"/>
                    </a:cubicBezTo>
                    <a:cubicBezTo>
                      <a:pt x="547549" y="0"/>
                      <a:pt x="613534" y="26394"/>
                      <a:pt x="655756" y="76510"/>
                    </a:cubicBezTo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F90D7331-A03C-C64B-2FB0-DDB20AB74680}"/>
                  </a:ext>
                </a:extLst>
              </p:cNvPr>
              <p:cNvSpPr/>
              <p:nvPr/>
            </p:nvSpPr>
            <p:spPr>
              <a:xfrm>
                <a:off x="6155790" y="2691309"/>
                <a:ext cx="649035" cy="763921"/>
              </a:xfrm>
              <a:custGeom>
                <a:avLst/>
                <a:gdLst>
                  <a:gd name="connsiteX0" fmla="*/ 146461 w 649035"/>
                  <a:gd name="connsiteY0" fmla="*/ 740240 h 763921"/>
                  <a:gd name="connsiteX1" fmla="*/ 0 w 649035"/>
                  <a:gd name="connsiteY1" fmla="*/ 674256 h 763921"/>
                  <a:gd name="connsiteX2" fmla="*/ 59386 w 649035"/>
                  <a:gd name="connsiteY2" fmla="*/ 518565 h 763921"/>
                  <a:gd name="connsiteX3" fmla="*/ 191314 w 649035"/>
                  <a:gd name="connsiteY3" fmla="*/ 581878 h 763921"/>
                  <a:gd name="connsiteX4" fmla="*/ 336440 w 649035"/>
                  <a:gd name="connsiteY4" fmla="*/ 604304 h 763921"/>
                  <a:gd name="connsiteX5" fmla="*/ 418252 w 649035"/>
                  <a:gd name="connsiteY5" fmla="*/ 587140 h 763921"/>
                  <a:gd name="connsiteX6" fmla="*/ 447277 w 649035"/>
                  <a:gd name="connsiteY6" fmla="*/ 539656 h 763921"/>
                  <a:gd name="connsiteX7" fmla="*/ 427482 w 649035"/>
                  <a:gd name="connsiteY7" fmla="*/ 497434 h 763921"/>
                  <a:gd name="connsiteX8" fmla="*/ 352268 w 649035"/>
                  <a:gd name="connsiteY8" fmla="*/ 471040 h 763921"/>
                  <a:gd name="connsiteX9" fmla="*/ 232200 w 649035"/>
                  <a:gd name="connsiteY9" fmla="*/ 444646 h 763921"/>
                  <a:gd name="connsiteX10" fmla="*/ 75214 w 649035"/>
                  <a:gd name="connsiteY10" fmla="*/ 370768 h 763921"/>
                  <a:gd name="connsiteX11" fmla="*/ 25098 w 649035"/>
                  <a:gd name="connsiteY11" fmla="*/ 233536 h 763921"/>
                  <a:gd name="connsiteX12" fmla="*/ 64689 w 649035"/>
                  <a:gd name="connsiteY12" fmla="*/ 112174 h 763921"/>
                  <a:gd name="connsiteX13" fmla="*/ 176822 w 649035"/>
                  <a:gd name="connsiteY13" fmla="*/ 30361 h 763921"/>
                  <a:gd name="connsiteX14" fmla="*/ 341742 w 649035"/>
                  <a:gd name="connsiteY14" fmla="*/ 0 h 763921"/>
                  <a:gd name="connsiteX15" fmla="*/ 496097 w 649035"/>
                  <a:gd name="connsiteY15" fmla="*/ 23763 h 763921"/>
                  <a:gd name="connsiteX16" fmla="*/ 630658 w 649035"/>
                  <a:gd name="connsiteY16" fmla="*/ 91042 h 763921"/>
                  <a:gd name="connsiteX17" fmla="*/ 571271 w 649035"/>
                  <a:gd name="connsiteY17" fmla="*/ 240135 h 763921"/>
                  <a:gd name="connsiteX18" fmla="*/ 340366 w 649035"/>
                  <a:gd name="connsiteY18" fmla="*/ 159658 h 763921"/>
                  <a:gd name="connsiteX19" fmla="*/ 258554 w 649035"/>
                  <a:gd name="connsiteY19" fmla="*/ 178118 h 763921"/>
                  <a:gd name="connsiteX20" fmla="*/ 228193 w 649035"/>
                  <a:gd name="connsiteY20" fmla="*/ 229569 h 763921"/>
                  <a:gd name="connsiteX21" fmla="*/ 246652 w 649035"/>
                  <a:gd name="connsiteY21" fmla="*/ 266529 h 763921"/>
                  <a:gd name="connsiteX22" fmla="*/ 309965 w 649035"/>
                  <a:gd name="connsiteY22" fmla="*/ 291586 h 763921"/>
                  <a:gd name="connsiteX23" fmla="*/ 433999 w 649035"/>
                  <a:gd name="connsiteY23" fmla="*/ 320612 h 763921"/>
                  <a:gd name="connsiteX24" fmla="*/ 597584 w 649035"/>
                  <a:gd name="connsiteY24" fmla="*/ 397121 h 763921"/>
                  <a:gd name="connsiteX25" fmla="*/ 649036 w 649035"/>
                  <a:gd name="connsiteY25" fmla="*/ 536984 h 763921"/>
                  <a:gd name="connsiteX26" fmla="*/ 564592 w 649035"/>
                  <a:gd name="connsiteY26" fmla="*/ 703240 h 763921"/>
                  <a:gd name="connsiteX27" fmla="*/ 332392 w 649035"/>
                  <a:gd name="connsiteY27" fmla="*/ 763922 h 763921"/>
                  <a:gd name="connsiteX28" fmla="*/ 146380 w 649035"/>
                  <a:gd name="connsiteY28" fmla="*/ 740159 h 763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9035" h="763921">
                    <a:moveTo>
                      <a:pt x="146461" y="740240"/>
                    </a:moveTo>
                    <a:cubicBezTo>
                      <a:pt x="89747" y="724412"/>
                      <a:pt x="40926" y="701985"/>
                      <a:pt x="0" y="674256"/>
                    </a:cubicBezTo>
                    <a:lnTo>
                      <a:pt x="59386" y="518565"/>
                    </a:lnTo>
                    <a:cubicBezTo>
                      <a:pt x="98976" y="544959"/>
                      <a:pt x="143830" y="566049"/>
                      <a:pt x="191314" y="581878"/>
                    </a:cubicBezTo>
                    <a:cubicBezTo>
                      <a:pt x="238799" y="596410"/>
                      <a:pt x="287619" y="604304"/>
                      <a:pt x="336440" y="604304"/>
                    </a:cubicBezTo>
                    <a:cubicBezTo>
                      <a:pt x="370727" y="604304"/>
                      <a:pt x="398457" y="599042"/>
                      <a:pt x="418252" y="587140"/>
                    </a:cubicBezTo>
                    <a:cubicBezTo>
                      <a:pt x="438047" y="575279"/>
                      <a:pt x="447277" y="559451"/>
                      <a:pt x="447277" y="539656"/>
                    </a:cubicBezTo>
                    <a:cubicBezTo>
                      <a:pt x="447277" y="521196"/>
                      <a:pt x="440679" y="507999"/>
                      <a:pt x="427482" y="497434"/>
                    </a:cubicBezTo>
                    <a:cubicBezTo>
                      <a:pt x="414285" y="486868"/>
                      <a:pt x="389227" y="478974"/>
                      <a:pt x="352268" y="471040"/>
                    </a:cubicBezTo>
                    <a:lnTo>
                      <a:pt x="232200" y="444646"/>
                    </a:lnTo>
                    <a:cubicBezTo>
                      <a:pt x="160953" y="428818"/>
                      <a:pt x="109502" y="403760"/>
                      <a:pt x="75214" y="370768"/>
                    </a:cubicBezTo>
                    <a:cubicBezTo>
                      <a:pt x="42222" y="337776"/>
                      <a:pt x="25098" y="291627"/>
                      <a:pt x="25098" y="233536"/>
                    </a:cubicBezTo>
                    <a:cubicBezTo>
                      <a:pt x="25098" y="187347"/>
                      <a:pt x="38295" y="147797"/>
                      <a:pt x="64689" y="112174"/>
                    </a:cubicBezTo>
                    <a:cubicBezTo>
                      <a:pt x="91083" y="77886"/>
                      <a:pt x="128002" y="50156"/>
                      <a:pt x="176822" y="30361"/>
                    </a:cubicBezTo>
                    <a:cubicBezTo>
                      <a:pt x="225642" y="10566"/>
                      <a:pt x="279725" y="0"/>
                      <a:pt x="341742" y="0"/>
                    </a:cubicBezTo>
                    <a:cubicBezTo>
                      <a:pt x="394530" y="0"/>
                      <a:pt x="445982" y="7934"/>
                      <a:pt x="496097" y="23763"/>
                    </a:cubicBezTo>
                    <a:cubicBezTo>
                      <a:pt x="546213" y="39591"/>
                      <a:pt x="591107" y="62017"/>
                      <a:pt x="630658" y="91042"/>
                    </a:cubicBezTo>
                    <a:lnTo>
                      <a:pt x="571271" y="240135"/>
                    </a:lnTo>
                    <a:cubicBezTo>
                      <a:pt x="493426" y="186052"/>
                      <a:pt x="416916" y="159658"/>
                      <a:pt x="340366" y="159658"/>
                    </a:cubicBezTo>
                    <a:cubicBezTo>
                      <a:pt x="306079" y="159658"/>
                      <a:pt x="278349" y="166257"/>
                      <a:pt x="258554" y="178118"/>
                    </a:cubicBezTo>
                    <a:cubicBezTo>
                      <a:pt x="238758" y="189979"/>
                      <a:pt x="228193" y="207143"/>
                      <a:pt x="228193" y="229569"/>
                    </a:cubicBezTo>
                    <a:cubicBezTo>
                      <a:pt x="228193" y="245397"/>
                      <a:pt x="234791" y="258594"/>
                      <a:pt x="246652" y="266529"/>
                    </a:cubicBezTo>
                    <a:cubicBezTo>
                      <a:pt x="258513" y="275758"/>
                      <a:pt x="279644" y="283693"/>
                      <a:pt x="309965" y="291586"/>
                    </a:cubicBezTo>
                    <a:lnTo>
                      <a:pt x="433999" y="320612"/>
                    </a:lnTo>
                    <a:cubicBezTo>
                      <a:pt x="509214" y="337776"/>
                      <a:pt x="563297" y="362833"/>
                      <a:pt x="597584" y="397121"/>
                    </a:cubicBezTo>
                    <a:cubicBezTo>
                      <a:pt x="631872" y="431409"/>
                      <a:pt x="649036" y="477598"/>
                      <a:pt x="649036" y="536984"/>
                    </a:cubicBezTo>
                    <a:cubicBezTo>
                      <a:pt x="649036" y="608231"/>
                      <a:pt x="621347" y="663650"/>
                      <a:pt x="564592" y="703240"/>
                    </a:cubicBezTo>
                    <a:cubicBezTo>
                      <a:pt x="507878" y="744127"/>
                      <a:pt x="430032" y="763922"/>
                      <a:pt x="332392" y="763922"/>
                    </a:cubicBezTo>
                    <a:cubicBezTo>
                      <a:pt x="265112" y="763922"/>
                      <a:pt x="203094" y="755987"/>
                      <a:pt x="146380" y="740159"/>
                    </a:cubicBezTo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9341916F-ED1E-3CA9-055C-3FE2276C7E61}"/>
                  </a:ext>
                </a:extLst>
              </p:cNvPr>
              <p:cNvSpPr/>
              <p:nvPr/>
            </p:nvSpPr>
            <p:spPr>
              <a:xfrm>
                <a:off x="7505516" y="2691309"/>
                <a:ext cx="649036" cy="763921"/>
              </a:xfrm>
              <a:custGeom>
                <a:avLst/>
                <a:gdLst>
                  <a:gd name="connsiteX0" fmla="*/ 146461 w 649036"/>
                  <a:gd name="connsiteY0" fmla="*/ 740240 h 763921"/>
                  <a:gd name="connsiteX1" fmla="*/ 0 w 649036"/>
                  <a:gd name="connsiteY1" fmla="*/ 674256 h 763921"/>
                  <a:gd name="connsiteX2" fmla="*/ 59386 w 649036"/>
                  <a:gd name="connsiteY2" fmla="*/ 518565 h 763921"/>
                  <a:gd name="connsiteX3" fmla="*/ 191314 w 649036"/>
                  <a:gd name="connsiteY3" fmla="*/ 581878 h 763921"/>
                  <a:gd name="connsiteX4" fmla="*/ 336440 w 649036"/>
                  <a:gd name="connsiteY4" fmla="*/ 604304 h 763921"/>
                  <a:gd name="connsiteX5" fmla="*/ 418253 w 649036"/>
                  <a:gd name="connsiteY5" fmla="*/ 587140 h 763921"/>
                  <a:gd name="connsiteX6" fmla="*/ 447278 w 649036"/>
                  <a:gd name="connsiteY6" fmla="*/ 539656 h 763921"/>
                  <a:gd name="connsiteX7" fmla="*/ 427482 w 649036"/>
                  <a:gd name="connsiteY7" fmla="*/ 497434 h 763921"/>
                  <a:gd name="connsiteX8" fmla="*/ 352268 w 649036"/>
                  <a:gd name="connsiteY8" fmla="*/ 471040 h 763921"/>
                  <a:gd name="connsiteX9" fmla="*/ 232201 w 649036"/>
                  <a:gd name="connsiteY9" fmla="*/ 444646 h 763921"/>
                  <a:gd name="connsiteX10" fmla="*/ 75214 w 649036"/>
                  <a:gd name="connsiteY10" fmla="*/ 370768 h 763921"/>
                  <a:gd name="connsiteX11" fmla="*/ 25099 w 649036"/>
                  <a:gd name="connsiteY11" fmla="*/ 233536 h 763921"/>
                  <a:gd name="connsiteX12" fmla="*/ 64689 w 649036"/>
                  <a:gd name="connsiteY12" fmla="*/ 112174 h 763921"/>
                  <a:gd name="connsiteX13" fmla="*/ 176822 w 649036"/>
                  <a:gd name="connsiteY13" fmla="*/ 30361 h 763921"/>
                  <a:gd name="connsiteX14" fmla="*/ 341743 w 649036"/>
                  <a:gd name="connsiteY14" fmla="*/ 0 h 763921"/>
                  <a:gd name="connsiteX15" fmla="*/ 496098 w 649036"/>
                  <a:gd name="connsiteY15" fmla="*/ 23763 h 763921"/>
                  <a:gd name="connsiteX16" fmla="*/ 630658 w 649036"/>
                  <a:gd name="connsiteY16" fmla="*/ 91042 h 763921"/>
                  <a:gd name="connsiteX17" fmla="*/ 571272 w 649036"/>
                  <a:gd name="connsiteY17" fmla="*/ 240135 h 763921"/>
                  <a:gd name="connsiteX18" fmla="*/ 340367 w 649036"/>
                  <a:gd name="connsiteY18" fmla="*/ 159658 h 763921"/>
                  <a:gd name="connsiteX19" fmla="*/ 258554 w 649036"/>
                  <a:gd name="connsiteY19" fmla="*/ 178118 h 763921"/>
                  <a:gd name="connsiteX20" fmla="*/ 228193 w 649036"/>
                  <a:gd name="connsiteY20" fmla="*/ 229569 h 763921"/>
                  <a:gd name="connsiteX21" fmla="*/ 246652 w 649036"/>
                  <a:gd name="connsiteY21" fmla="*/ 266529 h 763921"/>
                  <a:gd name="connsiteX22" fmla="*/ 309965 w 649036"/>
                  <a:gd name="connsiteY22" fmla="*/ 291586 h 763921"/>
                  <a:gd name="connsiteX23" fmla="*/ 434000 w 649036"/>
                  <a:gd name="connsiteY23" fmla="*/ 320612 h 763921"/>
                  <a:gd name="connsiteX24" fmla="*/ 597585 w 649036"/>
                  <a:gd name="connsiteY24" fmla="*/ 397121 h 763921"/>
                  <a:gd name="connsiteX25" fmla="*/ 649036 w 649036"/>
                  <a:gd name="connsiteY25" fmla="*/ 536984 h 763921"/>
                  <a:gd name="connsiteX26" fmla="*/ 564592 w 649036"/>
                  <a:gd name="connsiteY26" fmla="*/ 703240 h 763921"/>
                  <a:gd name="connsiteX27" fmla="*/ 332392 w 649036"/>
                  <a:gd name="connsiteY27" fmla="*/ 763922 h 763921"/>
                  <a:gd name="connsiteX28" fmla="*/ 146380 w 649036"/>
                  <a:gd name="connsiteY28" fmla="*/ 740159 h 763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49036" h="763921">
                    <a:moveTo>
                      <a:pt x="146461" y="740240"/>
                    </a:moveTo>
                    <a:cubicBezTo>
                      <a:pt x="89747" y="724412"/>
                      <a:pt x="40927" y="701985"/>
                      <a:pt x="0" y="674256"/>
                    </a:cubicBezTo>
                    <a:lnTo>
                      <a:pt x="59386" y="518565"/>
                    </a:lnTo>
                    <a:cubicBezTo>
                      <a:pt x="98977" y="544959"/>
                      <a:pt x="143830" y="566049"/>
                      <a:pt x="191314" y="581878"/>
                    </a:cubicBezTo>
                    <a:cubicBezTo>
                      <a:pt x="238799" y="596410"/>
                      <a:pt x="287619" y="604304"/>
                      <a:pt x="336440" y="604304"/>
                    </a:cubicBezTo>
                    <a:cubicBezTo>
                      <a:pt x="370728" y="604304"/>
                      <a:pt x="398457" y="599042"/>
                      <a:pt x="418253" y="587140"/>
                    </a:cubicBezTo>
                    <a:cubicBezTo>
                      <a:pt x="438048" y="575279"/>
                      <a:pt x="447278" y="559451"/>
                      <a:pt x="447278" y="539656"/>
                    </a:cubicBezTo>
                    <a:cubicBezTo>
                      <a:pt x="447278" y="521196"/>
                      <a:pt x="440679" y="507999"/>
                      <a:pt x="427482" y="497434"/>
                    </a:cubicBezTo>
                    <a:cubicBezTo>
                      <a:pt x="414285" y="486868"/>
                      <a:pt x="389227" y="478974"/>
                      <a:pt x="352268" y="471040"/>
                    </a:cubicBezTo>
                    <a:lnTo>
                      <a:pt x="232201" y="444646"/>
                    </a:lnTo>
                    <a:cubicBezTo>
                      <a:pt x="160953" y="428818"/>
                      <a:pt x="109502" y="403760"/>
                      <a:pt x="75214" y="370768"/>
                    </a:cubicBezTo>
                    <a:cubicBezTo>
                      <a:pt x="42222" y="337776"/>
                      <a:pt x="25099" y="291627"/>
                      <a:pt x="25099" y="233536"/>
                    </a:cubicBezTo>
                    <a:cubicBezTo>
                      <a:pt x="25099" y="187347"/>
                      <a:pt x="38296" y="147797"/>
                      <a:pt x="64689" y="112174"/>
                    </a:cubicBezTo>
                    <a:cubicBezTo>
                      <a:pt x="91083" y="77886"/>
                      <a:pt x="128002" y="50156"/>
                      <a:pt x="176822" y="30361"/>
                    </a:cubicBezTo>
                    <a:cubicBezTo>
                      <a:pt x="225643" y="10566"/>
                      <a:pt x="279726" y="0"/>
                      <a:pt x="341743" y="0"/>
                    </a:cubicBezTo>
                    <a:cubicBezTo>
                      <a:pt x="394531" y="0"/>
                      <a:pt x="445982" y="7934"/>
                      <a:pt x="496098" y="23763"/>
                    </a:cubicBezTo>
                    <a:cubicBezTo>
                      <a:pt x="546214" y="39591"/>
                      <a:pt x="591107" y="62017"/>
                      <a:pt x="630658" y="91042"/>
                    </a:cubicBezTo>
                    <a:lnTo>
                      <a:pt x="571272" y="240135"/>
                    </a:lnTo>
                    <a:cubicBezTo>
                      <a:pt x="493426" y="186052"/>
                      <a:pt x="416917" y="159658"/>
                      <a:pt x="340367" y="159658"/>
                    </a:cubicBezTo>
                    <a:cubicBezTo>
                      <a:pt x="306079" y="159658"/>
                      <a:pt x="278349" y="166257"/>
                      <a:pt x="258554" y="178118"/>
                    </a:cubicBezTo>
                    <a:cubicBezTo>
                      <a:pt x="238759" y="189979"/>
                      <a:pt x="228193" y="207143"/>
                      <a:pt x="228193" y="229569"/>
                    </a:cubicBezTo>
                    <a:cubicBezTo>
                      <a:pt x="228193" y="245397"/>
                      <a:pt x="234791" y="258594"/>
                      <a:pt x="246652" y="266529"/>
                    </a:cubicBezTo>
                    <a:cubicBezTo>
                      <a:pt x="258514" y="275758"/>
                      <a:pt x="279645" y="283693"/>
                      <a:pt x="309965" y="291586"/>
                    </a:cubicBezTo>
                    <a:lnTo>
                      <a:pt x="434000" y="320612"/>
                    </a:lnTo>
                    <a:cubicBezTo>
                      <a:pt x="509214" y="337776"/>
                      <a:pt x="563297" y="362833"/>
                      <a:pt x="597585" y="397121"/>
                    </a:cubicBezTo>
                    <a:cubicBezTo>
                      <a:pt x="631872" y="431409"/>
                      <a:pt x="649036" y="477598"/>
                      <a:pt x="649036" y="536984"/>
                    </a:cubicBezTo>
                    <a:cubicBezTo>
                      <a:pt x="649036" y="608231"/>
                      <a:pt x="621347" y="663650"/>
                      <a:pt x="564592" y="703240"/>
                    </a:cubicBezTo>
                    <a:cubicBezTo>
                      <a:pt x="507878" y="744127"/>
                      <a:pt x="430033" y="763922"/>
                      <a:pt x="332392" y="763922"/>
                    </a:cubicBezTo>
                    <a:cubicBezTo>
                      <a:pt x="265112" y="763922"/>
                      <a:pt x="203095" y="755987"/>
                      <a:pt x="146380" y="740159"/>
                    </a:cubicBezTo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5D7C3F19-6AA0-1270-CBC0-6D0C3CA59099}"/>
                  </a:ext>
                </a:extLst>
              </p:cNvPr>
              <p:cNvSpPr/>
              <p:nvPr/>
            </p:nvSpPr>
            <p:spPr>
              <a:xfrm>
                <a:off x="4036961" y="2385311"/>
                <a:ext cx="738823" cy="1056762"/>
              </a:xfrm>
              <a:custGeom>
                <a:avLst/>
                <a:gdLst>
                  <a:gd name="connsiteX0" fmla="*/ 448573 w 738823"/>
                  <a:gd name="connsiteY0" fmla="*/ 0 h 1056762"/>
                  <a:gd name="connsiteX1" fmla="*/ 0 w 738823"/>
                  <a:gd name="connsiteY1" fmla="*/ 1056763 h 1056762"/>
                  <a:gd name="connsiteX2" fmla="*/ 306079 w 738823"/>
                  <a:gd name="connsiteY2" fmla="*/ 1056763 h 1056762"/>
                  <a:gd name="connsiteX3" fmla="*/ 738823 w 738823"/>
                  <a:gd name="connsiteY3" fmla="*/ 0 h 1056762"/>
                  <a:gd name="connsiteX4" fmla="*/ 448573 w 738823"/>
                  <a:gd name="connsiteY4" fmla="*/ 0 h 1056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8823" h="1056762">
                    <a:moveTo>
                      <a:pt x="448573" y="0"/>
                    </a:moveTo>
                    <a:lnTo>
                      <a:pt x="0" y="1056763"/>
                    </a:lnTo>
                    <a:lnTo>
                      <a:pt x="306079" y="1056763"/>
                    </a:lnTo>
                    <a:lnTo>
                      <a:pt x="738823" y="0"/>
                    </a:lnTo>
                    <a:lnTo>
                      <a:pt x="448573" y="0"/>
                    </a:lnTo>
                    <a:close/>
                  </a:path>
                </a:pathLst>
              </a:custGeom>
              <a:solidFill>
                <a:srgbClr val="FCB61A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1E2AE569-44C5-6091-F93F-FE1C9982B91F}"/>
                  </a:ext>
                </a:extLst>
              </p:cNvPr>
              <p:cNvSpPr/>
              <p:nvPr/>
            </p:nvSpPr>
            <p:spPr>
              <a:xfrm>
                <a:off x="4683447" y="2419599"/>
                <a:ext cx="580501" cy="1022475"/>
              </a:xfrm>
              <a:custGeom>
                <a:avLst/>
                <a:gdLst>
                  <a:gd name="connsiteX0" fmla="*/ 145125 w 580501"/>
                  <a:gd name="connsiteY0" fmla="*/ 0 h 1022475"/>
                  <a:gd name="connsiteX1" fmla="*/ 0 w 580501"/>
                  <a:gd name="connsiteY1" fmla="*/ 354899 h 1022475"/>
                  <a:gd name="connsiteX2" fmla="*/ 273087 w 580501"/>
                  <a:gd name="connsiteY2" fmla="*/ 1022475 h 1022475"/>
                  <a:gd name="connsiteX3" fmla="*/ 580501 w 580501"/>
                  <a:gd name="connsiteY3" fmla="*/ 1022475 h 1022475"/>
                  <a:gd name="connsiteX4" fmla="*/ 145125 w 580501"/>
                  <a:gd name="connsiteY4" fmla="*/ 0 h 102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0501" h="1022475">
                    <a:moveTo>
                      <a:pt x="145125" y="0"/>
                    </a:moveTo>
                    <a:lnTo>
                      <a:pt x="0" y="354899"/>
                    </a:lnTo>
                    <a:lnTo>
                      <a:pt x="273087" y="1022475"/>
                    </a:lnTo>
                    <a:lnTo>
                      <a:pt x="580501" y="1022475"/>
                    </a:lnTo>
                    <a:lnTo>
                      <a:pt x="145125" y="0"/>
                    </a:ln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CD797568-A69F-A183-440F-9B833D20FAFC}"/>
                  </a:ext>
                </a:extLst>
              </p:cNvPr>
              <p:cNvSpPr/>
              <p:nvPr/>
            </p:nvSpPr>
            <p:spPr>
              <a:xfrm>
                <a:off x="4035787" y="3517127"/>
                <a:ext cx="4081521" cy="12103"/>
              </a:xfrm>
              <a:custGeom>
                <a:avLst/>
                <a:gdLst>
                  <a:gd name="connsiteX0" fmla="*/ 0 w 4081521"/>
                  <a:gd name="connsiteY0" fmla="*/ 12104 h 12103"/>
                  <a:gd name="connsiteX1" fmla="*/ 2884492 w 4081521"/>
                  <a:gd name="connsiteY1" fmla="*/ 12104 h 12103"/>
                  <a:gd name="connsiteX2" fmla="*/ 2889673 w 4081521"/>
                  <a:gd name="connsiteY2" fmla="*/ 0 h 12103"/>
                  <a:gd name="connsiteX3" fmla="*/ 0 w 4081521"/>
                  <a:gd name="connsiteY3" fmla="*/ 0 h 12103"/>
                  <a:gd name="connsiteX4" fmla="*/ 0 w 4081521"/>
                  <a:gd name="connsiteY4" fmla="*/ 12104 h 12103"/>
                  <a:gd name="connsiteX5" fmla="*/ 3170249 w 4081521"/>
                  <a:gd name="connsiteY5" fmla="*/ 0 h 12103"/>
                  <a:gd name="connsiteX6" fmla="*/ 3165067 w 4081521"/>
                  <a:gd name="connsiteY6" fmla="*/ 12104 h 12103"/>
                  <a:gd name="connsiteX7" fmla="*/ 4081522 w 4081521"/>
                  <a:gd name="connsiteY7" fmla="*/ 12104 h 12103"/>
                  <a:gd name="connsiteX8" fmla="*/ 4081522 w 4081521"/>
                  <a:gd name="connsiteY8" fmla="*/ 0 h 12103"/>
                  <a:gd name="connsiteX9" fmla="*/ 3170249 w 4081521"/>
                  <a:gd name="connsiteY9" fmla="*/ 0 h 1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81521" h="12103">
                    <a:moveTo>
                      <a:pt x="0" y="12104"/>
                    </a:moveTo>
                    <a:lnTo>
                      <a:pt x="2884492" y="12104"/>
                    </a:lnTo>
                    <a:lnTo>
                      <a:pt x="2889673" y="0"/>
                    </a:lnTo>
                    <a:lnTo>
                      <a:pt x="0" y="0"/>
                    </a:lnTo>
                    <a:lnTo>
                      <a:pt x="0" y="12104"/>
                    </a:lnTo>
                    <a:close/>
                    <a:moveTo>
                      <a:pt x="3170249" y="0"/>
                    </a:moveTo>
                    <a:lnTo>
                      <a:pt x="3165067" y="12104"/>
                    </a:lnTo>
                    <a:lnTo>
                      <a:pt x="4081522" y="12104"/>
                    </a:lnTo>
                    <a:lnTo>
                      <a:pt x="4081522" y="0"/>
                    </a:lnTo>
                    <a:lnTo>
                      <a:pt x="3170249" y="0"/>
                    </a:ln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reeform 767">
                <a:extLst>
                  <a:ext uri="{FF2B5EF4-FFF2-40B4-BE49-F238E27FC236}">
                    <a16:creationId xmlns:a16="http://schemas.microsoft.com/office/drawing/2014/main" id="{B1489BF1-C856-BE75-3CFC-5505ED215186}"/>
                  </a:ext>
                </a:extLst>
              </p:cNvPr>
              <p:cNvSpPr/>
              <p:nvPr/>
            </p:nvSpPr>
            <p:spPr>
              <a:xfrm>
                <a:off x="6821869" y="2708514"/>
                <a:ext cx="702430" cy="820433"/>
              </a:xfrm>
              <a:custGeom>
                <a:avLst/>
                <a:gdLst>
                  <a:gd name="connsiteX0" fmla="*/ 479460 w 702430"/>
                  <a:gd name="connsiteY0" fmla="*/ 0 h 820433"/>
                  <a:gd name="connsiteX1" fmla="*/ 360323 w 702430"/>
                  <a:gd name="connsiteY1" fmla="*/ 277418 h 820433"/>
                  <a:gd name="connsiteX2" fmla="*/ 222971 w 702430"/>
                  <a:gd name="connsiteY2" fmla="*/ 0 h 820433"/>
                  <a:gd name="connsiteX3" fmla="*/ 0 w 702430"/>
                  <a:gd name="connsiteY3" fmla="*/ 0 h 820433"/>
                  <a:gd name="connsiteX4" fmla="*/ 248595 w 702430"/>
                  <a:gd name="connsiteY4" fmla="*/ 537591 h 820433"/>
                  <a:gd name="connsiteX5" fmla="*/ 127151 w 702430"/>
                  <a:gd name="connsiteY5" fmla="*/ 820434 h 820433"/>
                  <a:gd name="connsiteX6" fmla="*/ 350122 w 702430"/>
                  <a:gd name="connsiteY6" fmla="*/ 820434 h 820433"/>
                  <a:gd name="connsiteX7" fmla="*/ 702430 w 702430"/>
                  <a:gd name="connsiteY7" fmla="*/ 0 h 820433"/>
                  <a:gd name="connsiteX8" fmla="*/ 479460 w 702430"/>
                  <a:gd name="connsiteY8" fmla="*/ 0 h 820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2430" h="820433">
                    <a:moveTo>
                      <a:pt x="479460" y="0"/>
                    </a:moveTo>
                    <a:lnTo>
                      <a:pt x="360323" y="277418"/>
                    </a:lnTo>
                    <a:lnTo>
                      <a:pt x="222971" y="0"/>
                    </a:lnTo>
                    <a:lnTo>
                      <a:pt x="0" y="0"/>
                    </a:lnTo>
                    <a:lnTo>
                      <a:pt x="248595" y="537591"/>
                    </a:lnTo>
                    <a:lnTo>
                      <a:pt x="127151" y="820434"/>
                    </a:lnTo>
                    <a:lnTo>
                      <a:pt x="350122" y="820434"/>
                    </a:lnTo>
                    <a:lnTo>
                      <a:pt x="702430" y="0"/>
                    </a:lnTo>
                    <a:lnTo>
                      <a:pt x="479460" y="0"/>
                    </a:lnTo>
                    <a:close/>
                  </a:path>
                </a:pathLst>
              </a:custGeom>
              <a:solidFill>
                <a:schemeClr val="tx1"/>
              </a:solidFill>
              <a:ln w="40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2082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 Bri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450" y="1519686"/>
            <a:ext cx="5491547" cy="1223514"/>
          </a:xfrm>
        </p:spPr>
        <p:txBody>
          <a:bodyPr/>
          <a:lstStyle>
            <a:lvl1pPr marL="117475" indent="-117475">
              <a:spcBef>
                <a:spcPts val="300"/>
              </a:spcBef>
              <a:tabLst/>
              <a:defRPr sz="1200"/>
            </a:lvl1pPr>
            <a:lvl2pPr marL="344488" indent="-115888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450" y="3200400"/>
            <a:ext cx="5491547" cy="1223514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02703" y="4876800"/>
            <a:ext cx="5505446" cy="1221475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/>
            </a:lvl2pPr>
            <a:lvl3pPr marL="574675" indent="-117475">
              <a:spcBef>
                <a:spcPts val="300"/>
              </a:spcBef>
              <a:tabLst/>
              <a:defRPr sz="1100"/>
            </a:lvl3pPr>
            <a:lvl4pPr marL="803275" indent="-117475">
              <a:spcBef>
                <a:spcPts val="300"/>
              </a:spcBef>
              <a:tabLst/>
              <a:defRPr sz="1000"/>
            </a:lvl4pPr>
            <a:lvl5pPr marL="1031875" indent="-117475">
              <a:spcBef>
                <a:spcPts val="300"/>
              </a:spcBef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5-Sep-25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34A9D-DFE7-8978-D2E0-9389A422208B}"/>
              </a:ext>
            </a:extLst>
          </p:cNvPr>
          <p:cNvCxnSpPr>
            <a:cxnSpLocks/>
          </p:cNvCxnSpPr>
          <p:nvPr userDrawn="1"/>
        </p:nvCxnSpPr>
        <p:spPr>
          <a:xfrm>
            <a:off x="0" y="11430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B4E30-5FC5-73BF-191A-3553B75A81F0}"/>
              </a:ext>
            </a:extLst>
          </p:cNvPr>
          <p:cNvCxnSpPr>
            <a:cxnSpLocks/>
          </p:cNvCxnSpPr>
          <p:nvPr userDrawn="1"/>
        </p:nvCxnSpPr>
        <p:spPr>
          <a:xfrm>
            <a:off x="0" y="28194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85A4D6-798D-09F3-E582-7C2BE07BDDF5}"/>
              </a:ext>
            </a:extLst>
          </p:cNvPr>
          <p:cNvCxnSpPr>
            <a:cxnSpLocks/>
          </p:cNvCxnSpPr>
          <p:nvPr userDrawn="1"/>
        </p:nvCxnSpPr>
        <p:spPr>
          <a:xfrm>
            <a:off x="0" y="44958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F86D-3A47-2AC1-B092-0065E93DEE72}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8FE4-ED7F-099E-6DF4-CC076961A6A8}"/>
              </a:ext>
            </a:extLst>
          </p:cNvPr>
          <p:cNvSpPr txBox="1"/>
          <p:nvPr userDrawn="1"/>
        </p:nvSpPr>
        <p:spPr>
          <a:xfrm>
            <a:off x="533400" y="11430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26B7F-AA95-34FC-9867-CA7EB4A2AFDF}"/>
              </a:ext>
            </a:extLst>
          </p:cNvPr>
          <p:cNvSpPr txBox="1"/>
          <p:nvPr userDrawn="1"/>
        </p:nvSpPr>
        <p:spPr>
          <a:xfrm>
            <a:off x="533401" y="28194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7BB8E-C4F3-C6F2-9387-2A93BC5DCD9D}"/>
              </a:ext>
            </a:extLst>
          </p:cNvPr>
          <p:cNvSpPr txBox="1"/>
          <p:nvPr userDrawn="1"/>
        </p:nvSpPr>
        <p:spPr>
          <a:xfrm>
            <a:off x="533402" y="44958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6236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C90D8-385B-4184-57A4-C85B3C38B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895601" y="1295400"/>
            <a:ext cx="8691948" cy="4800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14EC-E7F2-D488-86BA-BF9BE6FD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4451" y="1295400"/>
            <a:ext cx="1833950" cy="4800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69E0-E8D6-6145-7A55-9108B99B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B271-05B2-F144-841B-FCB7A32B93D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121D-E7B9-737E-5EF4-96CE4E3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BA5F-33B4-4BCB-BB2E-0DCAB36E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9362-B8C3-8544-9A5E-EF04377BAC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FF68B04-A5A3-A0FC-AE5B-158554B6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630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5157787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81200"/>
            <a:ext cx="5157787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212" y="1295400"/>
            <a:ext cx="5183188" cy="5334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9212" y="1981200"/>
            <a:ext cx="5183188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FEE4-0413-3A4E-AD64-5842177E1AD4}" type="datetime5">
              <a:rPr lang="en-US" smtClean="0"/>
              <a:t>5-Sep-25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E8AA480-6885-DF78-3ADE-707A33014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13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44D17-B5BF-6849-A82F-EAB971E719A4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1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1000"/>
            <a:ext cx="2628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77343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3194D-9DAD-C94D-AF80-DBCFB0B1EC62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07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5-Sep-25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A0FDD1-0FC1-5B63-740F-D778F564BE1E}"/>
              </a:ext>
            </a:extLst>
          </p:cNvPr>
          <p:cNvGrpSpPr/>
          <p:nvPr userDrawn="1"/>
        </p:nvGrpSpPr>
        <p:grpSpPr>
          <a:xfrm>
            <a:off x="4238609" y="2490438"/>
            <a:ext cx="3714779" cy="1877124"/>
            <a:chOff x="4035787" y="2385311"/>
            <a:chExt cx="4118765" cy="2081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B1B0DD1-F150-0813-3C8A-AA87C84B8786}"/>
                </a:ext>
              </a:extLst>
            </p:cNvPr>
            <p:cNvSpPr/>
            <p:nvPr/>
          </p:nvSpPr>
          <p:spPr>
            <a:xfrm>
              <a:off x="5215411" y="3829278"/>
              <a:ext cx="299399" cy="513464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6C5ED26-9E46-2821-475F-7D66645DBA10}"/>
                </a:ext>
              </a:extLst>
            </p:cNvPr>
            <p:cNvSpPr/>
            <p:nvPr/>
          </p:nvSpPr>
          <p:spPr>
            <a:xfrm>
              <a:off x="6310307" y="3828023"/>
              <a:ext cx="324700" cy="513545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B1D52D3-9840-5387-6777-76EE78F5F8C2}"/>
                </a:ext>
              </a:extLst>
            </p:cNvPr>
            <p:cNvSpPr/>
            <p:nvPr/>
          </p:nvSpPr>
          <p:spPr>
            <a:xfrm>
              <a:off x="6685892" y="3832314"/>
              <a:ext cx="301099" cy="505327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63E3814-826D-1722-33DC-2E2E14A02FF9}"/>
                </a:ext>
              </a:extLst>
            </p:cNvPr>
            <p:cNvSpPr/>
            <p:nvPr/>
          </p:nvSpPr>
          <p:spPr>
            <a:xfrm>
              <a:off x="7013062" y="3828104"/>
              <a:ext cx="299520" cy="513504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19206AC-F232-CBB1-A010-DA30ECB2B209}"/>
                </a:ext>
              </a:extLst>
            </p:cNvPr>
            <p:cNvSpPr/>
            <p:nvPr/>
          </p:nvSpPr>
          <p:spPr>
            <a:xfrm>
              <a:off x="7694887" y="3827982"/>
              <a:ext cx="299520" cy="513707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5260F48-3026-D8A3-0BBB-A1FA8831AB26}"/>
                </a:ext>
              </a:extLst>
            </p:cNvPr>
            <p:cNvSpPr/>
            <p:nvPr/>
          </p:nvSpPr>
          <p:spPr>
            <a:xfrm>
              <a:off x="5598323" y="3832314"/>
              <a:ext cx="294825" cy="63417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E292582-FFD2-C59E-E2DF-F89AF375E732}"/>
                </a:ext>
              </a:extLst>
            </p:cNvPr>
            <p:cNvSpPr/>
            <p:nvPr/>
          </p:nvSpPr>
          <p:spPr>
            <a:xfrm>
              <a:off x="5529667" y="3833407"/>
              <a:ext cx="171357" cy="392870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29C3D0B-E97B-2609-FCBE-9AEE71A6B0E0}"/>
                </a:ext>
              </a:extLst>
            </p:cNvPr>
            <p:cNvSpPr/>
            <p:nvPr/>
          </p:nvSpPr>
          <p:spPr>
            <a:xfrm>
              <a:off x="7395205" y="3832314"/>
              <a:ext cx="294825" cy="634260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479833-E3AC-0B29-B0CB-64A3EF556E64}"/>
                </a:ext>
              </a:extLst>
            </p:cNvPr>
            <p:cNvSpPr/>
            <p:nvPr/>
          </p:nvSpPr>
          <p:spPr>
            <a:xfrm>
              <a:off x="7327075" y="3832314"/>
              <a:ext cx="171356" cy="392829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DA43F37-D9BA-3214-E538-749CCB405DCD}"/>
                </a:ext>
              </a:extLst>
            </p:cNvPr>
            <p:cNvSpPr/>
            <p:nvPr/>
          </p:nvSpPr>
          <p:spPr>
            <a:xfrm>
              <a:off x="5921849" y="3832395"/>
              <a:ext cx="332027" cy="505205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39BBA3E-6072-77DB-0C32-646BCE2288FC}"/>
                </a:ext>
              </a:extLst>
            </p:cNvPr>
            <p:cNvSpPr/>
            <p:nvPr/>
          </p:nvSpPr>
          <p:spPr>
            <a:xfrm>
              <a:off x="8030194" y="3835957"/>
              <a:ext cx="119176" cy="117678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863A4CB-611C-2179-4499-B6565C369D01}"/>
                </a:ext>
              </a:extLst>
            </p:cNvPr>
            <p:cNvSpPr/>
            <p:nvPr/>
          </p:nvSpPr>
          <p:spPr>
            <a:xfrm>
              <a:off x="4037326" y="3915624"/>
              <a:ext cx="175567" cy="291545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7B75DEF-5840-77DB-95AE-850408FA7959}"/>
                </a:ext>
              </a:extLst>
            </p:cNvPr>
            <p:cNvSpPr/>
            <p:nvPr/>
          </p:nvSpPr>
          <p:spPr>
            <a:xfrm>
              <a:off x="4225280" y="3915664"/>
              <a:ext cx="171478" cy="215481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2CFDAD9-95C3-0A1E-8832-B73A428B7AFE}"/>
                </a:ext>
              </a:extLst>
            </p:cNvPr>
            <p:cNvSpPr/>
            <p:nvPr/>
          </p:nvSpPr>
          <p:spPr>
            <a:xfrm>
              <a:off x="4414125" y="3915664"/>
              <a:ext cx="100474" cy="211636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A1F9B37B-2675-3F89-32CB-7F6C5193E639}"/>
                </a:ext>
              </a:extLst>
            </p:cNvPr>
            <p:cNvSpPr/>
            <p:nvPr/>
          </p:nvSpPr>
          <p:spPr>
            <a:xfrm>
              <a:off x="4536298" y="3869192"/>
              <a:ext cx="113144" cy="261913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393C5B9-ADAA-5554-4C26-DDF8EBD6A651}"/>
                </a:ext>
              </a:extLst>
            </p:cNvPr>
            <p:cNvSpPr/>
            <p:nvPr/>
          </p:nvSpPr>
          <p:spPr>
            <a:xfrm>
              <a:off x="4722795" y="3915664"/>
              <a:ext cx="189168" cy="215522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EECED1E-144E-89DC-36FB-68E7B4F19031}"/>
                </a:ext>
              </a:extLst>
            </p:cNvPr>
            <p:cNvSpPr/>
            <p:nvPr/>
          </p:nvSpPr>
          <p:spPr>
            <a:xfrm>
              <a:off x="4925444" y="3828266"/>
              <a:ext cx="125572" cy="299034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902E270-5D58-8BE8-4435-803F34CE9894}"/>
                </a:ext>
              </a:extLst>
            </p:cNvPr>
            <p:cNvSpPr/>
            <p:nvPr/>
          </p:nvSpPr>
          <p:spPr>
            <a:xfrm>
              <a:off x="5333899" y="2690135"/>
              <a:ext cx="720323" cy="752020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0A8BBC9-4BE3-828C-3A0A-EF16105926D6}"/>
                </a:ext>
              </a:extLst>
            </p:cNvPr>
            <p:cNvSpPr/>
            <p:nvPr/>
          </p:nvSpPr>
          <p:spPr>
            <a:xfrm>
              <a:off x="6155790" y="2691309"/>
              <a:ext cx="649035" cy="763921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E682C9E-3750-82EC-06F6-7D59592BF0D8}"/>
                </a:ext>
              </a:extLst>
            </p:cNvPr>
            <p:cNvSpPr/>
            <p:nvPr/>
          </p:nvSpPr>
          <p:spPr>
            <a:xfrm>
              <a:off x="7505516" y="2691309"/>
              <a:ext cx="649036" cy="763921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B1D4129-3718-A679-55C7-4EA933C631ED}"/>
                </a:ext>
              </a:extLst>
            </p:cNvPr>
            <p:cNvSpPr/>
            <p:nvPr/>
          </p:nvSpPr>
          <p:spPr>
            <a:xfrm>
              <a:off x="4036961" y="2385311"/>
              <a:ext cx="738823" cy="1056762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9EBA0DE-FCCA-012A-98B5-7EA22AE72E0D}"/>
                </a:ext>
              </a:extLst>
            </p:cNvPr>
            <p:cNvSpPr/>
            <p:nvPr/>
          </p:nvSpPr>
          <p:spPr>
            <a:xfrm>
              <a:off x="4683447" y="2419599"/>
              <a:ext cx="580501" cy="1022475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9133885-511C-0401-AC02-4F788F1604F0}"/>
                </a:ext>
              </a:extLst>
            </p:cNvPr>
            <p:cNvSpPr/>
            <p:nvPr/>
          </p:nvSpPr>
          <p:spPr>
            <a:xfrm>
              <a:off x="4035787" y="3517127"/>
              <a:ext cx="4081521" cy="12103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8382EF3-B8AD-42D9-38C3-A4C246102285}"/>
                </a:ext>
              </a:extLst>
            </p:cNvPr>
            <p:cNvSpPr/>
            <p:nvPr/>
          </p:nvSpPr>
          <p:spPr>
            <a:xfrm>
              <a:off x="6821869" y="2708514"/>
              <a:ext cx="702430" cy="820433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421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ark 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ABB18A-0D33-DF3E-C7ED-49BBD90E9F71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7A3A5E9-2110-43AD-B9BF-B1F3153E5C9E}"/>
                </a:ext>
              </a:extLst>
            </p:cNvPr>
            <p:cNvSpPr/>
            <p:nvPr userDrawn="1"/>
          </p:nvSpPr>
          <p:spPr>
            <a:xfrm>
              <a:off x="2561" y="-3541"/>
              <a:ext cx="2708271" cy="6537951"/>
            </a:xfrm>
            <a:custGeom>
              <a:avLst/>
              <a:gdLst>
                <a:gd name="connsiteX0" fmla="*/ 0 w 2708271"/>
                <a:gd name="connsiteY0" fmla="*/ 0 h 6537951"/>
                <a:gd name="connsiteX1" fmla="*/ 0 w 2708271"/>
                <a:gd name="connsiteY1" fmla="*/ 6537952 h 6537951"/>
                <a:gd name="connsiteX2" fmla="*/ 2708272 w 2708271"/>
                <a:gd name="connsiteY2" fmla="*/ 0 h 653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271" h="6537951">
                  <a:moveTo>
                    <a:pt x="0" y="0"/>
                  </a:moveTo>
                  <a:lnTo>
                    <a:pt x="0" y="6537952"/>
                  </a:lnTo>
                  <a:lnTo>
                    <a:pt x="2708272" y="0"/>
                  </a:lnTo>
                  <a:close/>
                </a:path>
              </a:pathLst>
            </a:custGeom>
            <a:gradFill>
              <a:gsLst>
                <a:gs pos="100000">
                  <a:srgbClr val="242424"/>
                </a:gs>
                <a:gs pos="0">
                  <a:schemeClr val="bg1"/>
                </a:gs>
              </a:gsLst>
              <a:lin ang="5400000" scaled="1"/>
            </a:gradFill>
            <a:ln w="6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88E0465-4283-6D2C-D852-87BBA8BFC708}"/>
                </a:ext>
              </a:extLst>
            </p:cNvPr>
            <p:cNvSpPr/>
            <p:nvPr userDrawn="1"/>
          </p:nvSpPr>
          <p:spPr>
            <a:xfrm>
              <a:off x="9481163" y="316938"/>
              <a:ext cx="2708271" cy="6537951"/>
            </a:xfrm>
            <a:custGeom>
              <a:avLst/>
              <a:gdLst>
                <a:gd name="connsiteX0" fmla="*/ 2708272 w 2708271"/>
                <a:gd name="connsiteY0" fmla="*/ 6537952 h 6537951"/>
                <a:gd name="connsiteX1" fmla="*/ 2708272 w 2708271"/>
                <a:gd name="connsiteY1" fmla="*/ 0 h 6537951"/>
                <a:gd name="connsiteX2" fmla="*/ 0 w 2708271"/>
                <a:gd name="connsiteY2" fmla="*/ 6537952 h 653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271" h="6537951">
                  <a:moveTo>
                    <a:pt x="2708272" y="6537952"/>
                  </a:moveTo>
                  <a:lnTo>
                    <a:pt x="2708272" y="0"/>
                  </a:lnTo>
                  <a:lnTo>
                    <a:pt x="0" y="6537952"/>
                  </a:lnTo>
                  <a:close/>
                </a:path>
              </a:pathLst>
            </a:custGeom>
            <a:gradFill>
              <a:gsLst>
                <a:gs pos="100000">
                  <a:srgbClr val="242424"/>
                </a:gs>
                <a:gs pos="0">
                  <a:schemeClr val="bg1"/>
                </a:gs>
              </a:gsLst>
              <a:lin ang="16200000" scaled="1"/>
            </a:gradFill>
            <a:ln w="6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391EAEB-4F4C-1479-BC72-6254298F8DD2}"/>
              </a:ext>
            </a:extLst>
          </p:cNvPr>
          <p:cNvGrpSpPr/>
          <p:nvPr userDrawn="1"/>
        </p:nvGrpSpPr>
        <p:grpSpPr>
          <a:xfrm>
            <a:off x="4036617" y="914400"/>
            <a:ext cx="4118765" cy="2081263"/>
            <a:chOff x="4036617" y="914400"/>
            <a:chExt cx="4118765" cy="2081263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7741960-552B-F13F-60B7-03F7EFDBF2E2}"/>
                </a:ext>
              </a:extLst>
            </p:cNvPr>
            <p:cNvSpPr/>
            <p:nvPr/>
          </p:nvSpPr>
          <p:spPr>
            <a:xfrm>
              <a:off x="5216241" y="2358367"/>
              <a:ext cx="299399" cy="513464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35547D0-7DDE-177E-B39B-0D7D1A530566}"/>
                </a:ext>
              </a:extLst>
            </p:cNvPr>
            <p:cNvSpPr/>
            <p:nvPr/>
          </p:nvSpPr>
          <p:spPr>
            <a:xfrm>
              <a:off x="6311137" y="2357112"/>
              <a:ext cx="324700" cy="513545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30320C6-1B67-2B79-22D0-D10233B2B2E0}"/>
                </a:ext>
              </a:extLst>
            </p:cNvPr>
            <p:cNvSpPr/>
            <p:nvPr/>
          </p:nvSpPr>
          <p:spPr>
            <a:xfrm>
              <a:off x="6686722" y="2361403"/>
              <a:ext cx="301099" cy="505327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2F20488-0FFB-9959-2D93-35FBCFE9E77E}"/>
                </a:ext>
              </a:extLst>
            </p:cNvPr>
            <p:cNvSpPr/>
            <p:nvPr/>
          </p:nvSpPr>
          <p:spPr>
            <a:xfrm>
              <a:off x="7013892" y="2357193"/>
              <a:ext cx="299520" cy="513504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749276F-E8EB-14AE-8233-EE2927801434}"/>
                </a:ext>
              </a:extLst>
            </p:cNvPr>
            <p:cNvSpPr/>
            <p:nvPr/>
          </p:nvSpPr>
          <p:spPr>
            <a:xfrm>
              <a:off x="7695717" y="2357071"/>
              <a:ext cx="299520" cy="513707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4653192-BB93-2366-DE0D-2C07B3A20063}"/>
                </a:ext>
              </a:extLst>
            </p:cNvPr>
            <p:cNvSpPr/>
            <p:nvPr/>
          </p:nvSpPr>
          <p:spPr>
            <a:xfrm>
              <a:off x="5599153" y="2361403"/>
              <a:ext cx="294825" cy="63417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E809F14-06DF-38B7-A200-C311628A5F48}"/>
                </a:ext>
              </a:extLst>
            </p:cNvPr>
            <p:cNvSpPr/>
            <p:nvPr/>
          </p:nvSpPr>
          <p:spPr>
            <a:xfrm>
              <a:off x="5530497" y="2362496"/>
              <a:ext cx="171357" cy="392870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BDE4209-89CF-E682-4EA7-3A9885C11A9D}"/>
                </a:ext>
              </a:extLst>
            </p:cNvPr>
            <p:cNvSpPr/>
            <p:nvPr/>
          </p:nvSpPr>
          <p:spPr>
            <a:xfrm>
              <a:off x="7396035" y="2361403"/>
              <a:ext cx="294825" cy="634260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ACAE680-854B-DD28-D01F-355CAA8D26C5}"/>
                </a:ext>
              </a:extLst>
            </p:cNvPr>
            <p:cNvSpPr/>
            <p:nvPr/>
          </p:nvSpPr>
          <p:spPr>
            <a:xfrm>
              <a:off x="7327905" y="2361403"/>
              <a:ext cx="171356" cy="392829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B858B0B-4418-E1A9-C5CB-215D17CBC137}"/>
                </a:ext>
              </a:extLst>
            </p:cNvPr>
            <p:cNvSpPr/>
            <p:nvPr/>
          </p:nvSpPr>
          <p:spPr>
            <a:xfrm>
              <a:off x="5922679" y="2361484"/>
              <a:ext cx="332027" cy="505205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9B78CF9-6C6E-BC3F-59D4-2D2AA7962D3A}"/>
                </a:ext>
              </a:extLst>
            </p:cNvPr>
            <p:cNvSpPr/>
            <p:nvPr/>
          </p:nvSpPr>
          <p:spPr>
            <a:xfrm>
              <a:off x="8031024" y="2365046"/>
              <a:ext cx="119176" cy="117678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614E536-F168-D3D5-8EF6-BA904B5C9A54}"/>
                </a:ext>
              </a:extLst>
            </p:cNvPr>
            <p:cNvSpPr/>
            <p:nvPr/>
          </p:nvSpPr>
          <p:spPr>
            <a:xfrm>
              <a:off x="4038156" y="2444713"/>
              <a:ext cx="175567" cy="291545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CEA241E-F860-8407-2C73-7B8925618B4E}"/>
                </a:ext>
              </a:extLst>
            </p:cNvPr>
            <p:cNvSpPr/>
            <p:nvPr/>
          </p:nvSpPr>
          <p:spPr>
            <a:xfrm>
              <a:off x="4226110" y="2444753"/>
              <a:ext cx="171478" cy="215481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69B9CAB-E3C9-1058-B68E-66BDC66C63B5}"/>
                </a:ext>
              </a:extLst>
            </p:cNvPr>
            <p:cNvSpPr/>
            <p:nvPr/>
          </p:nvSpPr>
          <p:spPr>
            <a:xfrm>
              <a:off x="4414955" y="2444753"/>
              <a:ext cx="100474" cy="211636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6F2ADFB-50D7-3B29-BCFA-2F5EE82F9AE7}"/>
                </a:ext>
              </a:extLst>
            </p:cNvPr>
            <p:cNvSpPr/>
            <p:nvPr/>
          </p:nvSpPr>
          <p:spPr>
            <a:xfrm>
              <a:off x="4537128" y="2398281"/>
              <a:ext cx="113144" cy="261913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DECAAD5-E5B1-ACAB-975C-B51C17CF134C}"/>
                </a:ext>
              </a:extLst>
            </p:cNvPr>
            <p:cNvSpPr/>
            <p:nvPr/>
          </p:nvSpPr>
          <p:spPr>
            <a:xfrm>
              <a:off x="4723625" y="2444753"/>
              <a:ext cx="189168" cy="215522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586D71F-BB6F-B2EA-7E2E-788D90A6F997}"/>
                </a:ext>
              </a:extLst>
            </p:cNvPr>
            <p:cNvSpPr/>
            <p:nvPr/>
          </p:nvSpPr>
          <p:spPr>
            <a:xfrm>
              <a:off x="4926274" y="2357355"/>
              <a:ext cx="125572" cy="299034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2D75A32-A0EB-DE09-3DD9-2E85F81E6795}"/>
                </a:ext>
              </a:extLst>
            </p:cNvPr>
            <p:cNvSpPr/>
            <p:nvPr/>
          </p:nvSpPr>
          <p:spPr>
            <a:xfrm>
              <a:off x="5334729" y="1219224"/>
              <a:ext cx="720323" cy="752020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6944CBF-8A12-EB05-0FA4-3544601DF382}"/>
                </a:ext>
              </a:extLst>
            </p:cNvPr>
            <p:cNvSpPr/>
            <p:nvPr/>
          </p:nvSpPr>
          <p:spPr>
            <a:xfrm>
              <a:off x="6156620" y="1220398"/>
              <a:ext cx="649035" cy="763921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28EB2B4-E6A0-3FD4-09A7-2EC3D1A0045C}"/>
                </a:ext>
              </a:extLst>
            </p:cNvPr>
            <p:cNvSpPr/>
            <p:nvPr/>
          </p:nvSpPr>
          <p:spPr>
            <a:xfrm>
              <a:off x="7506346" y="1220398"/>
              <a:ext cx="649036" cy="763921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55A247C6-61A8-9D61-B2F7-E893B3C2D253}"/>
                </a:ext>
              </a:extLst>
            </p:cNvPr>
            <p:cNvSpPr/>
            <p:nvPr/>
          </p:nvSpPr>
          <p:spPr>
            <a:xfrm>
              <a:off x="4037791" y="914400"/>
              <a:ext cx="738823" cy="1056762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10811D4-A7FA-904C-3115-A3F5AF9F2483}"/>
                </a:ext>
              </a:extLst>
            </p:cNvPr>
            <p:cNvSpPr/>
            <p:nvPr/>
          </p:nvSpPr>
          <p:spPr>
            <a:xfrm>
              <a:off x="4684277" y="948688"/>
              <a:ext cx="580501" cy="1022475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A8B0A29-7C2B-9E63-18E1-B48E82680C3A}"/>
                </a:ext>
              </a:extLst>
            </p:cNvPr>
            <p:cNvSpPr/>
            <p:nvPr/>
          </p:nvSpPr>
          <p:spPr>
            <a:xfrm>
              <a:off x="4036617" y="2046216"/>
              <a:ext cx="4081521" cy="12103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7D75C95-8C32-15A6-CF8C-B11456691E74}"/>
                </a:ext>
              </a:extLst>
            </p:cNvPr>
            <p:cNvSpPr/>
            <p:nvPr/>
          </p:nvSpPr>
          <p:spPr>
            <a:xfrm>
              <a:off x="6822699" y="1237603"/>
              <a:ext cx="702430" cy="820433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1379729" y="7070247"/>
            <a:ext cx="1363471" cy="228601"/>
          </a:xfrm>
        </p:spPr>
        <p:txBody>
          <a:bodyPr anchor="ctr"/>
          <a:lstStyle/>
          <a:p>
            <a:fld id="{0AB78C0B-3A02-4D46-A528-C519CB518F3E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134995" y="7070247"/>
            <a:ext cx="5486401" cy="22066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693929" y="7062310"/>
            <a:ext cx="387349" cy="228601"/>
          </a:xfrm>
        </p:spPr>
        <p:txBody>
          <a:bodyPr anchor="ctr"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081278" y="3816642"/>
            <a:ext cx="10043921" cy="1441153"/>
          </a:xfrm>
        </p:spPr>
        <p:txBody>
          <a:bodyPr anchor="t"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438042" y="5340642"/>
            <a:ext cx="7312347" cy="75723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713C9D-88EA-9C3E-5879-EA0BF660C988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E33F2154-ADFC-8B43-9ABC-3A1EED0A7A79}" type="datetimeyyyy">
              <a:rPr lang="en-US" sz="1000" smtClean="0">
                <a:solidFill>
                  <a:srgbClr val="999999"/>
                </a:solidFill>
              </a:rPr>
              <a:t>2025</a:t>
            </a:fld>
            <a:r>
              <a:rPr lang="en-US" sz="1000" dirty="0">
                <a:solidFill>
                  <a:srgbClr val="999999"/>
                </a:solidFill>
              </a:rPr>
              <a:t> ANSYS, Inc. / Proprietary. Do Not Share.</a:t>
            </a:r>
          </a:p>
        </p:txBody>
      </p:sp>
    </p:spTree>
    <p:extLst>
      <p:ext uri="{BB962C8B-B14F-4D97-AF65-F5344CB8AC3E}">
        <p14:creationId xmlns:p14="http://schemas.microsoft.com/office/powerpoint/2010/main" val="4162767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51" y="1295399"/>
            <a:ext cx="10977949" cy="4800601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5-Sep-25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5BB48E-5D75-438F-6CCA-BEF7A1C708B6}"/>
              </a:ext>
            </a:extLst>
          </p:cNvPr>
          <p:cNvGrpSpPr/>
          <p:nvPr userDrawn="1"/>
        </p:nvGrpSpPr>
        <p:grpSpPr>
          <a:xfrm>
            <a:off x="11202135" y="6545867"/>
            <a:ext cx="759923" cy="165401"/>
            <a:chOff x="11202135" y="6545867"/>
            <a:chExt cx="759923" cy="165401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D49C919-15B5-110B-9D02-D290513F39C7}"/>
                </a:ext>
              </a:extLst>
            </p:cNvPr>
            <p:cNvSpPr/>
            <p:nvPr/>
          </p:nvSpPr>
          <p:spPr>
            <a:xfrm>
              <a:off x="11202135" y="6546203"/>
              <a:ext cx="77547" cy="132992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F3E8E0D-DC32-382D-A2DC-2607A3B2A4E9}"/>
                </a:ext>
              </a:extLst>
            </p:cNvPr>
            <p:cNvSpPr/>
            <p:nvPr/>
          </p:nvSpPr>
          <p:spPr>
            <a:xfrm>
              <a:off x="11485722" y="6545877"/>
              <a:ext cx="84101" cy="133013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C87D94E-9A02-1A7E-250D-29DD3CDA8A20}"/>
                </a:ext>
              </a:extLst>
            </p:cNvPr>
            <p:cNvSpPr/>
            <p:nvPr/>
          </p:nvSpPr>
          <p:spPr>
            <a:xfrm>
              <a:off x="11583002" y="6546989"/>
              <a:ext cx="77987" cy="130884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2CD3D0-A9F1-BFEE-B372-F3A156044384}"/>
                </a:ext>
              </a:extLst>
            </p:cNvPr>
            <p:cNvSpPr/>
            <p:nvPr/>
          </p:nvSpPr>
          <p:spPr>
            <a:xfrm>
              <a:off x="11667743" y="6545898"/>
              <a:ext cx="77578" cy="133003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9B88F80-5BC9-B10D-297E-2EF726868EDF}"/>
                </a:ext>
              </a:extLst>
            </p:cNvPr>
            <p:cNvSpPr/>
            <p:nvPr/>
          </p:nvSpPr>
          <p:spPr>
            <a:xfrm>
              <a:off x="11844342" y="6545867"/>
              <a:ext cx="77578" cy="133055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53955D6-D3DD-7DD3-AF31-4EA0801F0583}"/>
                </a:ext>
              </a:extLst>
            </p:cNvPr>
            <p:cNvSpPr/>
            <p:nvPr/>
          </p:nvSpPr>
          <p:spPr>
            <a:xfrm>
              <a:off x="11301312" y="6546989"/>
              <a:ext cx="76363" cy="16425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E8431E7-9BAB-0C1C-6202-53311B2C3320}"/>
                </a:ext>
              </a:extLst>
            </p:cNvPr>
            <p:cNvSpPr/>
            <p:nvPr/>
          </p:nvSpPr>
          <p:spPr>
            <a:xfrm>
              <a:off x="11283529" y="6547271"/>
              <a:ext cx="44383" cy="101758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C95A998-21D6-8406-5DBE-05C8422E5345}"/>
                </a:ext>
              </a:extLst>
            </p:cNvPr>
            <p:cNvSpPr/>
            <p:nvPr/>
          </p:nvSpPr>
          <p:spPr>
            <a:xfrm>
              <a:off x="11766721" y="6546989"/>
              <a:ext cx="76363" cy="164279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7E87C94-06F9-BAC9-8B68-13803B156749}"/>
                </a:ext>
              </a:extLst>
            </p:cNvPr>
            <p:cNvSpPr/>
            <p:nvPr/>
          </p:nvSpPr>
          <p:spPr>
            <a:xfrm>
              <a:off x="11749076" y="6546989"/>
              <a:ext cx="44383" cy="101746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4405C3B-13BB-FF4B-B702-5938341D28B7}"/>
                </a:ext>
              </a:extLst>
            </p:cNvPr>
            <p:cNvSpPr/>
            <p:nvPr/>
          </p:nvSpPr>
          <p:spPr>
            <a:xfrm>
              <a:off x="11385108" y="6547009"/>
              <a:ext cx="85998" cy="130853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DCE9B7C-1206-10F3-B183-44820BC9CD32}"/>
                </a:ext>
              </a:extLst>
            </p:cNvPr>
            <p:cNvSpPr/>
            <p:nvPr/>
          </p:nvSpPr>
          <p:spPr>
            <a:xfrm>
              <a:off x="11931191" y="6547932"/>
              <a:ext cx="30867" cy="30480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911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rk 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95400"/>
            <a:ext cx="5251452" cy="4800600"/>
          </a:xfrm>
        </p:spPr>
        <p:txBody>
          <a:bodyPr/>
          <a:lstStyle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539E6-EE77-BF50-60C1-5896E601A147}"/>
              </a:ext>
            </a:extLst>
          </p:cNvPr>
          <p:cNvGrpSpPr/>
          <p:nvPr userDrawn="1"/>
        </p:nvGrpSpPr>
        <p:grpSpPr>
          <a:xfrm>
            <a:off x="11202135" y="6545867"/>
            <a:ext cx="759923" cy="165401"/>
            <a:chOff x="11202135" y="6545867"/>
            <a:chExt cx="759923" cy="1654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296C40F-12D6-127F-E810-A5CC4F40421F}"/>
                </a:ext>
              </a:extLst>
            </p:cNvPr>
            <p:cNvSpPr/>
            <p:nvPr/>
          </p:nvSpPr>
          <p:spPr>
            <a:xfrm>
              <a:off x="11202135" y="6546203"/>
              <a:ext cx="77547" cy="132992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647F97C-5331-8F0D-9BBE-85FBC9B28A7D}"/>
                </a:ext>
              </a:extLst>
            </p:cNvPr>
            <p:cNvSpPr/>
            <p:nvPr/>
          </p:nvSpPr>
          <p:spPr>
            <a:xfrm>
              <a:off x="11485722" y="6545877"/>
              <a:ext cx="84101" cy="133013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B7A8F87-23B4-473E-125B-F503575A60E3}"/>
                </a:ext>
              </a:extLst>
            </p:cNvPr>
            <p:cNvSpPr/>
            <p:nvPr/>
          </p:nvSpPr>
          <p:spPr>
            <a:xfrm>
              <a:off x="11583002" y="6546989"/>
              <a:ext cx="77987" cy="130884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36F86DB-B94F-A919-15F8-2BA166A60B39}"/>
                </a:ext>
              </a:extLst>
            </p:cNvPr>
            <p:cNvSpPr/>
            <p:nvPr/>
          </p:nvSpPr>
          <p:spPr>
            <a:xfrm>
              <a:off x="11667743" y="6545898"/>
              <a:ext cx="77578" cy="133003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9E75608-04C1-C252-50D9-A96D62732344}"/>
                </a:ext>
              </a:extLst>
            </p:cNvPr>
            <p:cNvSpPr/>
            <p:nvPr/>
          </p:nvSpPr>
          <p:spPr>
            <a:xfrm>
              <a:off x="11844342" y="6545867"/>
              <a:ext cx="77578" cy="133055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21AD6E5-8EAE-2357-9C79-FB017A509321}"/>
                </a:ext>
              </a:extLst>
            </p:cNvPr>
            <p:cNvSpPr/>
            <p:nvPr/>
          </p:nvSpPr>
          <p:spPr>
            <a:xfrm>
              <a:off x="11301312" y="6546989"/>
              <a:ext cx="76363" cy="16425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7D9BA75-538D-DD63-80BB-8FA507FEB552}"/>
                </a:ext>
              </a:extLst>
            </p:cNvPr>
            <p:cNvSpPr/>
            <p:nvPr/>
          </p:nvSpPr>
          <p:spPr>
            <a:xfrm>
              <a:off x="11283529" y="6547271"/>
              <a:ext cx="44383" cy="101758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891792F-9F27-68E5-935B-F82C6ACA7263}"/>
                </a:ext>
              </a:extLst>
            </p:cNvPr>
            <p:cNvSpPr/>
            <p:nvPr/>
          </p:nvSpPr>
          <p:spPr>
            <a:xfrm>
              <a:off x="11766721" y="6546989"/>
              <a:ext cx="76363" cy="164279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5BE3AEC-5D06-26E8-E8AB-85A19DB13CD7}"/>
                </a:ext>
              </a:extLst>
            </p:cNvPr>
            <p:cNvSpPr/>
            <p:nvPr/>
          </p:nvSpPr>
          <p:spPr>
            <a:xfrm>
              <a:off x="11749076" y="6546989"/>
              <a:ext cx="44383" cy="101746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5C32AFB-A014-001F-CD93-E861869C21CB}"/>
                </a:ext>
              </a:extLst>
            </p:cNvPr>
            <p:cNvSpPr/>
            <p:nvPr/>
          </p:nvSpPr>
          <p:spPr>
            <a:xfrm>
              <a:off x="11385108" y="6547009"/>
              <a:ext cx="85998" cy="130853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E4A00FF-409C-ECE2-6C1D-C9E5D1B09933}"/>
                </a:ext>
              </a:extLst>
            </p:cNvPr>
            <p:cNvSpPr/>
            <p:nvPr/>
          </p:nvSpPr>
          <p:spPr>
            <a:xfrm>
              <a:off x="11931191" y="6547932"/>
              <a:ext cx="30867" cy="30480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95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ark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5-Sep-25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3A13C0-8BF8-F3E6-5E06-E500B0B8929D}"/>
              </a:ext>
            </a:extLst>
          </p:cNvPr>
          <p:cNvGrpSpPr/>
          <p:nvPr userDrawn="1"/>
        </p:nvGrpSpPr>
        <p:grpSpPr>
          <a:xfrm>
            <a:off x="11202135" y="6545867"/>
            <a:ext cx="759923" cy="165401"/>
            <a:chOff x="11202135" y="6545867"/>
            <a:chExt cx="759923" cy="1654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4E98762-8ADE-B105-89FB-5B8A70FA04F1}"/>
                </a:ext>
              </a:extLst>
            </p:cNvPr>
            <p:cNvSpPr/>
            <p:nvPr/>
          </p:nvSpPr>
          <p:spPr>
            <a:xfrm>
              <a:off x="11202135" y="6546203"/>
              <a:ext cx="77547" cy="132992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86F1232-2640-A896-2A8B-27FAE9463489}"/>
                </a:ext>
              </a:extLst>
            </p:cNvPr>
            <p:cNvSpPr/>
            <p:nvPr/>
          </p:nvSpPr>
          <p:spPr>
            <a:xfrm>
              <a:off x="11485722" y="6545877"/>
              <a:ext cx="84101" cy="133013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C240C01-F1FD-4AAB-0318-946E2EE9CD20}"/>
                </a:ext>
              </a:extLst>
            </p:cNvPr>
            <p:cNvSpPr/>
            <p:nvPr/>
          </p:nvSpPr>
          <p:spPr>
            <a:xfrm>
              <a:off x="11583002" y="6546989"/>
              <a:ext cx="77987" cy="130884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059C65F-6CBA-502C-7AC1-39B77100705F}"/>
                </a:ext>
              </a:extLst>
            </p:cNvPr>
            <p:cNvSpPr/>
            <p:nvPr/>
          </p:nvSpPr>
          <p:spPr>
            <a:xfrm>
              <a:off x="11667743" y="6545898"/>
              <a:ext cx="77578" cy="133003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E57239D-8B5F-5102-1DD9-47CE0AAFAFE0}"/>
                </a:ext>
              </a:extLst>
            </p:cNvPr>
            <p:cNvSpPr/>
            <p:nvPr/>
          </p:nvSpPr>
          <p:spPr>
            <a:xfrm>
              <a:off x="11844342" y="6545867"/>
              <a:ext cx="77578" cy="133055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AB2898-1BFC-0D5A-4261-D2FD0D817070}"/>
                </a:ext>
              </a:extLst>
            </p:cNvPr>
            <p:cNvSpPr/>
            <p:nvPr/>
          </p:nvSpPr>
          <p:spPr>
            <a:xfrm>
              <a:off x="11301312" y="6546989"/>
              <a:ext cx="76363" cy="16425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2AAD8ED-29E3-1A6A-5FBA-A8558BDB3D79}"/>
                </a:ext>
              </a:extLst>
            </p:cNvPr>
            <p:cNvSpPr/>
            <p:nvPr/>
          </p:nvSpPr>
          <p:spPr>
            <a:xfrm>
              <a:off x="11283529" y="6547271"/>
              <a:ext cx="44383" cy="101758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EC69379-C08F-BCEA-D080-9BCC058E1C82}"/>
                </a:ext>
              </a:extLst>
            </p:cNvPr>
            <p:cNvSpPr/>
            <p:nvPr/>
          </p:nvSpPr>
          <p:spPr>
            <a:xfrm>
              <a:off x="11766721" y="6546989"/>
              <a:ext cx="76363" cy="164279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78B5C2C-66A9-6ACC-D0A8-96B5C3D7D12D}"/>
                </a:ext>
              </a:extLst>
            </p:cNvPr>
            <p:cNvSpPr/>
            <p:nvPr/>
          </p:nvSpPr>
          <p:spPr>
            <a:xfrm>
              <a:off x="11749076" y="6546989"/>
              <a:ext cx="44383" cy="101746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3D40EDF-CE32-656B-46D2-74F8A4DAD504}"/>
                </a:ext>
              </a:extLst>
            </p:cNvPr>
            <p:cNvSpPr/>
            <p:nvPr/>
          </p:nvSpPr>
          <p:spPr>
            <a:xfrm>
              <a:off x="11385108" y="6547009"/>
              <a:ext cx="85998" cy="130853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A45280D-C6D3-4AAA-ECE4-704A33929C97}"/>
                </a:ext>
              </a:extLst>
            </p:cNvPr>
            <p:cNvSpPr/>
            <p:nvPr/>
          </p:nvSpPr>
          <p:spPr>
            <a:xfrm>
              <a:off x="11931191" y="6547932"/>
              <a:ext cx="30867" cy="30480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349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E725-F1B0-7243-BAC8-43B25DA2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BA83-940A-D344-8476-F6C53B5C9486}" type="datetime5">
              <a:rPr lang="en-US" smtClean="0"/>
              <a:t>5-Sep-25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6356A-FB64-5C40-8589-6A136590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3763EC-58C9-9643-8F7D-42A80860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 Blan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5-Sep-25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FD4EC5-249C-4ADB-21CD-ACEE88C12CBE}"/>
              </a:ext>
            </a:extLst>
          </p:cNvPr>
          <p:cNvGrpSpPr/>
          <p:nvPr userDrawn="1"/>
        </p:nvGrpSpPr>
        <p:grpSpPr>
          <a:xfrm>
            <a:off x="11202135" y="6545867"/>
            <a:ext cx="759923" cy="165401"/>
            <a:chOff x="11202135" y="6545867"/>
            <a:chExt cx="759923" cy="165401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6A969F4-1F32-9B30-25A1-F2106A221A3C}"/>
                </a:ext>
              </a:extLst>
            </p:cNvPr>
            <p:cNvSpPr/>
            <p:nvPr/>
          </p:nvSpPr>
          <p:spPr>
            <a:xfrm>
              <a:off x="11202135" y="6546203"/>
              <a:ext cx="77547" cy="132992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9BC3CD-6F5C-0391-0890-4AA5A6E60AEF}"/>
                </a:ext>
              </a:extLst>
            </p:cNvPr>
            <p:cNvSpPr/>
            <p:nvPr/>
          </p:nvSpPr>
          <p:spPr>
            <a:xfrm>
              <a:off x="11485722" y="6545877"/>
              <a:ext cx="84101" cy="133013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FD9933B7-A4DA-2FB7-02E3-4AC785917F7F}"/>
                </a:ext>
              </a:extLst>
            </p:cNvPr>
            <p:cNvSpPr/>
            <p:nvPr/>
          </p:nvSpPr>
          <p:spPr>
            <a:xfrm>
              <a:off x="11583002" y="6546989"/>
              <a:ext cx="77987" cy="130884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C164AEF-1E98-ADF6-4EEB-FFC00316DF77}"/>
                </a:ext>
              </a:extLst>
            </p:cNvPr>
            <p:cNvSpPr/>
            <p:nvPr/>
          </p:nvSpPr>
          <p:spPr>
            <a:xfrm>
              <a:off x="11667743" y="6545898"/>
              <a:ext cx="77578" cy="133003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17471FF-397E-8582-9202-76AF60ACB071}"/>
                </a:ext>
              </a:extLst>
            </p:cNvPr>
            <p:cNvSpPr/>
            <p:nvPr/>
          </p:nvSpPr>
          <p:spPr>
            <a:xfrm>
              <a:off x="11844342" y="6545867"/>
              <a:ext cx="77578" cy="133055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26BD724-4D31-D6AB-9A5A-882DDA940E3E}"/>
                </a:ext>
              </a:extLst>
            </p:cNvPr>
            <p:cNvSpPr/>
            <p:nvPr/>
          </p:nvSpPr>
          <p:spPr>
            <a:xfrm>
              <a:off x="11301312" y="6546989"/>
              <a:ext cx="76363" cy="16425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149D2A6-8897-57A5-CEE4-051DC979B7CC}"/>
                </a:ext>
              </a:extLst>
            </p:cNvPr>
            <p:cNvSpPr/>
            <p:nvPr/>
          </p:nvSpPr>
          <p:spPr>
            <a:xfrm>
              <a:off x="11283529" y="6547271"/>
              <a:ext cx="44383" cy="101758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38A30DE-A5EB-F80E-F108-435482F12911}"/>
                </a:ext>
              </a:extLst>
            </p:cNvPr>
            <p:cNvSpPr/>
            <p:nvPr/>
          </p:nvSpPr>
          <p:spPr>
            <a:xfrm>
              <a:off x="11766721" y="6546989"/>
              <a:ext cx="76363" cy="164279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0565A86-6C4D-E797-8BD4-AA2494C617B3}"/>
                </a:ext>
              </a:extLst>
            </p:cNvPr>
            <p:cNvSpPr/>
            <p:nvPr/>
          </p:nvSpPr>
          <p:spPr>
            <a:xfrm>
              <a:off x="11749076" y="6546989"/>
              <a:ext cx="44383" cy="101746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8273E0B-4982-870B-2EB4-107023A45415}"/>
                </a:ext>
              </a:extLst>
            </p:cNvPr>
            <p:cNvSpPr/>
            <p:nvPr/>
          </p:nvSpPr>
          <p:spPr>
            <a:xfrm>
              <a:off x="11385108" y="6547009"/>
              <a:ext cx="85998" cy="130853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49445D-7FCA-AD2E-660D-01D3209FE17E}"/>
                </a:ext>
              </a:extLst>
            </p:cNvPr>
            <p:cNvSpPr/>
            <p:nvPr/>
          </p:nvSpPr>
          <p:spPr>
            <a:xfrm>
              <a:off x="11931191" y="6547932"/>
              <a:ext cx="30867" cy="30480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1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ark 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0FAE7-8B0B-1CD4-5271-DC8F47314E2A}"/>
              </a:ext>
            </a:extLst>
          </p:cNvPr>
          <p:cNvGrpSpPr/>
          <p:nvPr userDrawn="1"/>
        </p:nvGrpSpPr>
        <p:grpSpPr>
          <a:xfrm>
            <a:off x="2561" y="-3541"/>
            <a:ext cx="12186873" cy="6858430"/>
            <a:chOff x="2561" y="-3541"/>
            <a:chExt cx="12186873" cy="6858430"/>
          </a:xfrm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BC90AED-44F5-DEAC-39FA-61C0D243CC12}"/>
                </a:ext>
              </a:extLst>
            </p:cNvPr>
            <p:cNvSpPr/>
            <p:nvPr userDrawn="1"/>
          </p:nvSpPr>
          <p:spPr>
            <a:xfrm>
              <a:off x="2561" y="-3541"/>
              <a:ext cx="2708271" cy="6537951"/>
            </a:xfrm>
            <a:custGeom>
              <a:avLst/>
              <a:gdLst>
                <a:gd name="connsiteX0" fmla="*/ 0 w 2708271"/>
                <a:gd name="connsiteY0" fmla="*/ 0 h 6537951"/>
                <a:gd name="connsiteX1" fmla="*/ 0 w 2708271"/>
                <a:gd name="connsiteY1" fmla="*/ 6537952 h 6537951"/>
                <a:gd name="connsiteX2" fmla="*/ 2708272 w 2708271"/>
                <a:gd name="connsiteY2" fmla="*/ 0 h 653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271" h="6537951">
                  <a:moveTo>
                    <a:pt x="0" y="0"/>
                  </a:moveTo>
                  <a:lnTo>
                    <a:pt x="0" y="6537952"/>
                  </a:lnTo>
                  <a:lnTo>
                    <a:pt x="2708272" y="0"/>
                  </a:lnTo>
                  <a:close/>
                </a:path>
              </a:pathLst>
            </a:custGeom>
            <a:gradFill>
              <a:gsLst>
                <a:gs pos="100000">
                  <a:srgbClr val="242424"/>
                </a:gs>
                <a:gs pos="0">
                  <a:schemeClr val="bg1"/>
                </a:gs>
              </a:gsLst>
              <a:lin ang="5400000" scaled="1"/>
            </a:gradFill>
            <a:ln w="6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C2D9BF-A771-45A7-199B-596C2E484248}"/>
                </a:ext>
              </a:extLst>
            </p:cNvPr>
            <p:cNvSpPr/>
            <p:nvPr userDrawn="1"/>
          </p:nvSpPr>
          <p:spPr>
            <a:xfrm>
              <a:off x="9481163" y="316938"/>
              <a:ext cx="2708271" cy="6537951"/>
            </a:xfrm>
            <a:custGeom>
              <a:avLst/>
              <a:gdLst>
                <a:gd name="connsiteX0" fmla="*/ 2708272 w 2708271"/>
                <a:gd name="connsiteY0" fmla="*/ 6537952 h 6537951"/>
                <a:gd name="connsiteX1" fmla="*/ 2708272 w 2708271"/>
                <a:gd name="connsiteY1" fmla="*/ 0 h 6537951"/>
                <a:gd name="connsiteX2" fmla="*/ 0 w 2708271"/>
                <a:gd name="connsiteY2" fmla="*/ 6537952 h 653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8271" h="6537951">
                  <a:moveTo>
                    <a:pt x="2708272" y="6537952"/>
                  </a:moveTo>
                  <a:lnTo>
                    <a:pt x="2708272" y="0"/>
                  </a:lnTo>
                  <a:lnTo>
                    <a:pt x="0" y="6537952"/>
                  </a:lnTo>
                  <a:close/>
                </a:path>
              </a:pathLst>
            </a:custGeom>
            <a:gradFill>
              <a:gsLst>
                <a:gs pos="100000">
                  <a:srgbClr val="242424"/>
                </a:gs>
                <a:gs pos="0">
                  <a:schemeClr val="bg1"/>
                </a:gs>
              </a:gsLst>
              <a:lin ang="16200000" scaled="1"/>
            </a:gradFill>
            <a:ln w="6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66800" y="3047999"/>
            <a:ext cx="10058400" cy="1524001"/>
          </a:xfrm>
        </p:spPr>
        <p:txBody>
          <a:bodyPr anchor="t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713327" y="4970463"/>
            <a:ext cx="6766053" cy="7445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C55155B-809E-C143-822C-E7956EE070A4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4FD8F-300F-2774-61A4-6A1CA239C933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C9B44192-EA88-A449-9D23-2AE65D60B789}" type="datetimeyyyy">
              <a:rPr lang="en-US" sz="1000" smtClean="0">
                <a:solidFill>
                  <a:srgbClr val="999999"/>
                </a:solidFill>
              </a:rPr>
              <a:t>2025</a:t>
            </a:fld>
            <a:r>
              <a:rPr lang="en-US" sz="1000" dirty="0">
                <a:solidFill>
                  <a:srgbClr val="999999"/>
                </a:solidFill>
              </a:rPr>
              <a:t> ANSYS, Inc. / Proprietary. Do Not Share.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1DBE3D-5A54-E2E7-5CB4-B087DE30F9A5}"/>
              </a:ext>
            </a:extLst>
          </p:cNvPr>
          <p:cNvGrpSpPr/>
          <p:nvPr userDrawn="1"/>
        </p:nvGrpSpPr>
        <p:grpSpPr>
          <a:xfrm>
            <a:off x="5101922" y="1237140"/>
            <a:ext cx="1962052" cy="991449"/>
            <a:chOff x="4036617" y="914400"/>
            <a:chExt cx="4118765" cy="208126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EA49283-ED6D-E940-0442-138404A9E08B}"/>
                </a:ext>
              </a:extLst>
            </p:cNvPr>
            <p:cNvSpPr/>
            <p:nvPr/>
          </p:nvSpPr>
          <p:spPr>
            <a:xfrm>
              <a:off x="5216241" y="2358367"/>
              <a:ext cx="299399" cy="513464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3AE6417-F162-61EF-C479-F9F58CB8C9EF}"/>
                </a:ext>
              </a:extLst>
            </p:cNvPr>
            <p:cNvSpPr/>
            <p:nvPr/>
          </p:nvSpPr>
          <p:spPr>
            <a:xfrm>
              <a:off x="6311137" y="2357112"/>
              <a:ext cx="324700" cy="513545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1268BCA-A4AF-C6A3-8A5C-6FF7DD760DE7}"/>
                </a:ext>
              </a:extLst>
            </p:cNvPr>
            <p:cNvSpPr/>
            <p:nvPr/>
          </p:nvSpPr>
          <p:spPr>
            <a:xfrm>
              <a:off x="6686722" y="2361403"/>
              <a:ext cx="301099" cy="505327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7C2BD67-A912-84C0-178D-1E416EA1155F}"/>
                </a:ext>
              </a:extLst>
            </p:cNvPr>
            <p:cNvSpPr/>
            <p:nvPr/>
          </p:nvSpPr>
          <p:spPr>
            <a:xfrm>
              <a:off x="7013892" y="2357193"/>
              <a:ext cx="299520" cy="513504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ADF17AA-7CB8-FB32-781F-5664AD28BEEE}"/>
                </a:ext>
              </a:extLst>
            </p:cNvPr>
            <p:cNvSpPr/>
            <p:nvPr/>
          </p:nvSpPr>
          <p:spPr>
            <a:xfrm>
              <a:off x="7695717" y="2357071"/>
              <a:ext cx="299520" cy="513707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33CA8DB-8FA9-1D15-C60E-03799649627F}"/>
                </a:ext>
              </a:extLst>
            </p:cNvPr>
            <p:cNvSpPr/>
            <p:nvPr/>
          </p:nvSpPr>
          <p:spPr>
            <a:xfrm>
              <a:off x="5599153" y="2361403"/>
              <a:ext cx="294825" cy="63417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0F21C54-FCE4-20F5-8D51-1BD9E2AA6183}"/>
                </a:ext>
              </a:extLst>
            </p:cNvPr>
            <p:cNvSpPr/>
            <p:nvPr/>
          </p:nvSpPr>
          <p:spPr>
            <a:xfrm>
              <a:off x="5530497" y="2362496"/>
              <a:ext cx="171357" cy="392870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FB01E96-EA45-C9AC-46FB-B518B79F6E49}"/>
                </a:ext>
              </a:extLst>
            </p:cNvPr>
            <p:cNvSpPr/>
            <p:nvPr/>
          </p:nvSpPr>
          <p:spPr>
            <a:xfrm>
              <a:off x="7396035" y="2361403"/>
              <a:ext cx="294825" cy="634260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173F998-73F9-2BD0-7342-4FF0B5B0BFDD}"/>
                </a:ext>
              </a:extLst>
            </p:cNvPr>
            <p:cNvSpPr/>
            <p:nvPr/>
          </p:nvSpPr>
          <p:spPr>
            <a:xfrm>
              <a:off x="7327905" y="2361403"/>
              <a:ext cx="171356" cy="392829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C4879E6-7497-4F0C-C462-F80185A61C10}"/>
                </a:ext>
              </a:extLst>
            </p:cNvPr>
            <p:cNvSpPr/>
            <p:nvPr/>
          </p:nvSpPr>
          <p:spPr>
            <a:xfrm>
              <a:off x="5922679" y="2361484"/>
              <a:ext cx="332027" cy="505205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4E81C5A-7821-CE9D-CA24-24CF8AA9BEA9}"/>
                </a:ext>
              </a:extLst>
            </p:cNvPr>
            <p:cNvSpPr/>
            <p:nvPr/>
          </p:nvSpPr>
          <p:spPr>
            <a:xfrm>
              <a:off x="8031024" y="2365046"/>
              <a:ext cx="119176" cy="117678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F0563A5-D1CD-1390-CA01-FCB347E30DF8}"/>
                </a:ext>
              </a:extLst>
            </p:cNvPr>
            <p:cNvSpPr/>
            <p:nvPr/>
          </p:nvSpPr>
          <p:spPr>
            <a:xfrm>
              <a:off x="4038156" y="2444713"/>
              <a:ext cx="175567" cy="291545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444EC1-B426-879E-5D11-28CD6A97CF46}"/>
                </a:ext>
              </a:extLst>
            </p:cNvPr>
            <p:cNvSpPr/>
            <p:nvPr/>
          </p:nvSpPr>
          <p:spPr>
            <a:xfrm>
              <a:off x="4226110" y="2444753"/>
              <a:ext cx="171478" cy="215481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59FD7D2-C7B7-9168-5427-37FC161CDF73}"/>
                </a:ext>
              </a:extLst>
            </p:cNvPr>
            <p:cNvSpPr/>
            <p:nvPr/>
          </p:nvSpPr>
          <p:spPr>
            <a:xfrm>
              <a:off x="4414955" y="2444753"/>
              <a:ext cx="100474" cy="211636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7798E1C-2A3E-C031-979F-8F8B273184C2}"/>
                </a:ext>
              </a:extLst>
            </p:cNvPr>
            <p:cNvSpPr/>
            <p:nvPr/>
          </p:nvSpPr>
          <p:spPr>
            <a:xfrm>
              <a:off x="4537128" y="2398281"/>
              <a:ext cx="113144" cy="261913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1F0F316-BF72-9F26-EC0B-305BDF237B54}"/>
                </a:ext>
              </a:extLst>
            </p:cNvPr>
            <p:cNvSpPr/>
            <p:nvPr/>
          </p:nvSpPr>
          <p:spPr>
            <a:xfrm>
              <a:off x="4723625" y="2444753"/>
              <a:ext cx="189168" cy="215522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3BCAF80-462F-BE5F-6920-0544D7E95E59}"/>
                </a:ext>
              </a:extLst>
            </p:cNvPr>
            <p:cNvSpPr/>
            <p:nvPr/>
          </p:nvSpPr>
          <p:spPr>
            <a:xfrm>
              <a:off x="4926274" y="2357355"/>
              <a:ext cx="125572" cy="299034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75F5E558-B9C4-CEF2-0A3E-65FF6C435725}"/>
                </a:ext>
              </a:extLst>
            </p:cNvPr>
            <p:cNvSpPr/>
            <p:nvPr/>
          </p:nvSpPr>
          <p:spPr>
            <a:xfrm>
              <a:off x="5334729" y="1219224"/>
              <a:ext cx="720323" cy="752020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37455FD-040E-9B86-0D96-3F95908B5C04}"/>
                </a:ext>
              </a:extLst>
            </p:cNvPr>
            <p:cNvSpPr/>
            <p:nvPr/>
          </p:nvSpPr>
          <p:spPr>
            <a:xfrm>
              <a:off x="6156620" y="1220398"/>
              <a:ext cx="649035" cy="763921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05FA3BF-23CC-B841-B8AD-EFE21BDD2D2F}"/>
                </a:ext>
              </a:extLst>
            </p:cNvPr>
            <p:cNvSpPr/>
            <p:nvPr/>
          </p:nvSpPr>
          <p:spPr>
            <a:xfrm>
              <a:off x="7506346" y="1220398"/>
              <a:ext cx="649036" cy="763921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9D70E11-5E52-3D44-A3A5-4F13D5B36BD6}"/>
                </a:ext>
              </a:extLst>
            </p:cNvPr>
            <p:cNvSpPr/>
            <p:nvPr/>
          </p:nvSpPr>
          <p:spPr>
            <a:xfrm>
              <a:off x="4037791" y="914400"/>
              <a:ext cx="738823" cy="1056762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94DBBCA3-F32D-D2E9-6D03-39449080FF0D}"/>
                </a:ext>
              </a:extLst>
            </p:cNvPr>
            <p:cNvSpPr/>
            <p:nvPr/>
          </p:nvSpPr>
          <p:spPr>
            <a:xfrm>
              <a:off x="4684277" y="948688"/>
              <a:ext cx="580501" cy="1022475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9CA26882-3BE0-52B2-A3B8-5F1BB0533E69}"/>
                </a:ext>
              </a:extLst>
            </p:cNvPr>
            <p:cNvSpPr/>
            <p:nvPr/>
          </p:nvSpPr>
          <p:spPr>
            <a:xfrm>
              <a:off x="4036617" y="2046216"/>
              <a:ext cx="4081521" cy="12103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69888C4-B77C-EB13-4F5B-CB720021D27F}"/>
                </a:ext>
              </a:extLst>
            </p:cNvPr>
            <p:cNvSpPr/>
            <p:nvPr/>
          </p:nvSpPr>
          <p:spPr>
            <a:xfrm>
              <a:off x="6822699" y="1237603"/>
              <a:ext cx="702430" cy="820433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79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App Brie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4450" y="1519686"/>
            <a:ext cx="5491547" cy="1223514"/>
          </a:xfrm>
        </p:spPr>
        <p:txBody>
          <a:bodyPr/>
          <a:lstStyle>
            <a:lvl1pPr marL="117475" indent="-117475">
              <a:spcBef>
                <a:spcPts val="300"/>
              </a:spcBef>
              <a:tabLst/>
              <a:defRPr sz="1200"/>
            </a:lvl1pPr>
            <a:lvl2pPr marL="344488" indent="-115888">
              <a:spcBef>
                <a:spcPts val="300"/>
              </a:spcBef>
              <a:tabLst/>
              <a:defRPr sz="1200">
                <a:solidFill>
                  <a:schemeClr val="tx1">
                    <a:lumMod val="85000"/>
                  </a:schemeClr>
                </a:solidFill>
              </a:defRPr>
            </a:lvl2pPr>
            <a:lvl3pPr marL="574675" indent="-117475">
              <a:spcBef>
                <a:spcPts val="300"/>
              </a:spcBef>
              <a:tabLst/>
              <a:defRPr sz="1100">
                <a:solidFill>
                  <a:schemeClr val="tx1">
                    <a:lumMod val="85000"/>
                  </a:schemeClr>
                </a:solidFill>
              </a:defRPr>
            </a:lvl3pPr>
            <a:lvl4pPr marL="803275" indent="-117475">
              <a:spcBef>
                <a:spcPts val="300"/>
              </a:spcBef>
              <a:tabLst/>
              <a:defRPr sz="1000">
                <a:solidFill>
                  <a:schemeClr val="tx1">
                    <a:lumMod val="85000"/>
                  </a:schemeClr>
                </a:solidFill>
              </a:defRPr>
            </a:lvl4pPr>
            <a:lvl5pPr marL="1031875" indent="-117475">
              <a:spcBef>
                <a:spcPts val="300"/>
              </a:spcBef>
              <a:tabLst/>
              <a:defRPr sz="1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450" y="3200400"/>
            <a:ext cx="5491547" cy="1223514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>
                <a:solidFill>
                  <a:schemeClr val="tx1">
                    <a:lumMod val="85000"/>
                  </a:schemeClr>
                </a:solidFill>
              </a:defRPr>
            </a:lvl2pPr>
            <a:lvl3pPr marL="574675" indent="-117475">
              <a:spcBef>
                <a:spcPts val="300"/>
              </a:spcBef>
              <a:tabLst/>
              <a:defRPr sz="1100">
                <a:solidFill>
                  <a:schemeClr val="tx1">
                    <a:lumMod val="85000"/>
                  </a:schemeClr>
                </a:solidFill>
              </a:defRPr>
            </a:lvl3pPr>
            <a:lvl4pPr marL="803275" indent="-117475">
              <a:spcBef>
                <a:spcPts val="300"/>
              </a:spcBef>
              <a:tabLst/>
              <a:defRPr sz="1000">
                <a:solidFill>
                  <a:schemeClr val="tx1">
                    <a:lumMod val="85000"/>
                  </a:schemeClr>
                </a:solidFill>
              </a:defRPr>
            </a:lvl4pPr>
            <a:lvl5pPr marL="1031875" indent="-117475">
              <a:spcBef>
                <a:spcPts val="300"/>
              </a:spcBef>
              <a:tabLst/>
              <a:defRPr sz="1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02703" y="4876800"/>
            <a:ext cx="5505446" cy="1221475"/>
          </a:xfrm>
        </p:spPr>
        <p:txBody>
          <a:bodyPr/>
          <a:lstStyle>
            <a:lvl1pPr marL="120650" indent="-120650">
              <a:spcBef>
                <a:spcPts val="300"/>
              </a:spcBef>
              <a:tabLst/>
              <a:defRPr sz="1200"/>
            </a:lvl1pPr>
            <a:lvl2pPr marL="346075" indent="-117475">
              <a:spcBef>
                <a:spcPts val="300"/>
              </a:spcBef>
              <a:tabLst/>
              <a:defRPr sz="1200">
                <a:solidFill>
                  <a:schemeClr val="tx1">
                    <a:lumMod val="85000"/>
                  </a:schemeClr>
                </a:solidFill>
              </a:defRPr>
            </a:lvl2pPr>
            <a:lvl3pPr marL="574675" indent="-117475">
              <a:spcBef>
                <a:spcPts val="300"/>
              </a:spcBef>
              <a:tabLst/>
              <a:defRPr sz="1100">
                <a:solidFill>
                  <a:schemeClr val="tx1">
                    <a:lumMod val="85000"/>
                  </a:schemeClr>
                </a:solidFill>
              </a:defRPr>
            </a:lvl3pPr>
            <a:lvl4pPr marL="803275" indent="-117475">
              <a:spcBef>
                <a:spcPts val="300"/>
              </a:spcBef>
              <a:tabLst/>
              <a:defRPr sz="1000">
                <a:solidFill>
                  <a:schemeClr val="tx1">
                    <a:lumMod val="85000"/>
                  </a:schemeClr>
                </a:solidFill>
              </a:defRPr>
            </a:lvl4pPr>
            <a:lvl5pPr marL="1031875" indent="-117475">
              <a:spcBef>
                <a:spcPts val="300"/>
              </a:spcBef>
              <a:tabLst/>
              <a:defRPr sz="1000">
                <a:solidFill>
                  <a:schemeClr val="tx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5-Sep-25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34A9D-DFE7-8978-D2E0-9389A422208B}"/>
              </a:ext>
            </a:extLst>
          </p:cNvPr>
          <p:cNvCxnSpPr>
            <a:cxnSpLocks/>
          </p:cNvCxnSpPr>
          <p:nvPr userDrawn="1"/>
        </p:nvCxnSpPr>
        <p:spPr>
          <a:xfrm>
            <a:off x="0" y="11430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B4E30-5FC5-73BF-191A-3553B75A81F0}"/>
              </a:ext>
            </a:extLst>
          </p:cNvPr>
          <p:cNvCxnSpPr>
            <a:cxnSpLocks/>
          </p:cNvCxnSpPr>
          <p:nvPr userDrawn="1"/>
        </p:nvCxnSpPr>
        <p:spPr>
          <a:xfrm>
            <a:off x="0" y="28194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85A4D6-798D-09F3-E582-7C2BE07BDDF5}"/>
              </a:ext>
            </a:extLst>
          </p:cNvPr>
          <p:cNvCxnSpPr>
            <a:cxnSpLocks/>
          </p:cNvCxnSpPr>
          <p:nvPr userDrawn="1"/>
        </p:nvCxnSpPr>
        <p:spPr>
          <a:xfrm>
            <a:off x="0" y="44958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99F86D-3A47-2AC1-B092-0065E93DEE72}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6095998" cy="0"/>
          </a:xfrm>
          <a:prstGeom prst="line">
            <a:avLst/>
          </a:prstGeom>
          <a:ln w="12700">
            <a:gradFill>
              <a:gsLst>
                <a:gs pos="95000">
                  <a:schemeClr val="accent1">
                    <a:lumMod val="20000"/>
                    <a:lumOff val="80000"/>
                  </a:schemeClr>
                </a:gs>
                <a:gs pos="0">
                  <a:schemeClr val="accent1"/>
                </a:gs>
                <a:gs pos="100000">
                  <a:schemeClr val="bg1">
                    <a:lumMod val="0"/>
                    <a:lumOff val="100000"/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8A8FE4-ED7F-099E-6DF4-CC076961A6A8}"/>
              </a:ext>
            </a:extLst>
          </p:cNvPr>
          <p:cNvSpPr txBox="1"/>
          <p:nvPr userDrawn="1"/>
        </p:nvSpPr>
        <p:spPr>
          <a:xfrm>
            <a:off x="533400" y="11430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26B7F-AA95-34FC-9867-CA7EB4A2AFDF}"/>
              </a:ext>
            </a:extLst>
          </p:cNvPr>
          <p:cNvSpPr txBox="1"/>
          <p:nvPr userDrawn="1"/>
        </p:nvSpPr>
        <p:spPr>
          <a:xfrm>
            <a:off x="533401" y="28194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D7BB8E-C4F3-C6F2-9387-2A93BC5DCD9D}"/>
              </a:ext>
            </a:extLst>
          </p:cNvPr>
          <p:cNvSpPr txBox="1"/>
          <p:nvPr userDrawn="1"/>
        </p:nvSpPr>
        <p:spPr>
          <a:xfrm>
            <a:off x="533402" y="4495800"/>
            <a:ext cx="556259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b="1" i="1" dirty="0"/>
              <a:t>Benefits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AE2C34-B838-F7DE-4546-44F89DF9EBDE}"/>
              </a:ext>
            </a:extLst>
          </p:cNvPr>
          <p:cNvGrpSpPr/>
          <p:nvPr userDrawn="1"/>
        </p:nvGrpSpPr>
        <p:grpSpPr>
          <a:xfrm>
            <a:off x="11202135" y="6545867"/>
            <a:ext cx="759923" cy="165401"/>
            <a:chOff x="11202135" y="6545867"/>
            <a:chExt cx="759923" cy="1654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8625081-A080-A9D3-4FC0-9D656511E374}"/>
                </a:ext>
              </a:extLst>
            </p:cNvPr>
            <p:cNvSpPr/>
            <p:nvPr/>
          </p:nvSpPr>
          <p:spPr>
            <a:xfrm>
              <a:off x="11202135" y="6546203"/>
              <a:ext cx="77547" cy="132992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7BFD45C-52DA-E021-72BF-0CE9E9A7C85C}"/>
                </a:ext>
              </a:extLst>
            </p:cNvPr>
            <p:cNvSpPr/>
            <p:nvPr/>
          </p:nvSpPr>
          <p:spPr>
            <a:xfrm>
              <a:off x="11485722" y="6545877"/>
              <a:ext cx="84101" cy="133013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93CDDF1-4CAB-850A-F12D-67558FA15ABC}"/>
                </a:ext>
              </a:extLst>
            </p:cNvPr>
            <p:cNvSpPr/>
            <p:nvPr/>
          </p:nvSpPr>
          <p:spPr>
            <a:xfrm>
              <a:off x="11583002" y="6546989"/>
              <a:ext cx="77987" cy="130884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0BF94BC-48A2-CBFB-CD12-3B6B882C808D}"/>
                </a:ext>
              </a:extLst>
            </p:cNvPr>
            <p:cNvSpPr/>
            <p:nvPr/>
          </p:nvSpPr>
          <p:spPr>
            <a:xfrm>
              <a:off x="11667743" y="6545898"/>
              <a:ext cx="77578" cy="133003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DCAF6C2-F31D-8B56-1A0C-6E2E53CEA8AC}"/>
                </a:ext>
              </a:extLst>
            </p:cNvPr>
            <p:cNvSpPr/>
            <p:nvPr/>
          </p:nvSpPr>
          <p:spPr>
            <a:xfrm>
              <a:off x="11844342" y="6545867"/>
              <a:ext cx="77578" cy="133055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FB78133-E91B-0D82-A712-6BC1DB0D37D5}"/>
                </a:ext>
              </a:extLst>
            </p:cNvPr>
            <p:cNvSpPr/>
            <p:nvPr/>
          </p:nvSpPr>
          <p:spPr>
            <a:xfrm>
              <a:off x="11301312" y="6546989"/>
              <a:ext cx="76363" cy="16425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70A611-D93A-1053-AEB5-9BADC26369CA}"/>
                </a:ext>
              </a:extLst>
            </p:cNvPr>
            <p:cNvSpPr/>
            <p:nvPr/>
          </p:nvSpPr>
          <p:spPr>
            <a:xfrm>
              <a:off x="11283529" y="6547271"/>
              <a:ext cx="44383" cy="101758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026FEA0-23E0-DE6A-ECD7-59A8A706006B}"/>
                </a:ext>
              </a:extLst>
            </p:cNvPr>
            <p:cNvSpPr/>
            <p:nvPr/>
          </p:nvSpPr>
          <p:spPr>
            <a:xfrm>
              <a:off x="11766721" y="6546989"/>
              <a:ext cx="76363" cy="164279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4763B87-557D-68E4-F308-25FE2D0F8248}"/>
                </a:ext>
              </a:extLst>
            </p:cNvPr>
            <p:cNvSpPr/>
            <p:nvPr/>
          </p:nvSpPr>
          <p:spPr>
            <a:xfrm>
              <a:off x="11749076" y="6546989"/>
              <a:ext cx="44383" cy="101746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B694CBA-D546-7221-B684-5A6587C65B51}"/>
                </a:ext>
              </a:extLst>
            </p:cNvPr>
            <p:cNvSpPr/>
            <p:nvPr/>
          </p:nvSpPr>
          <p:spPr>
            <a:xfrm>
              <a:off x="11385108" y="6547009"/>
              <a:ext cx="85998" cy="130853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D495D35-F61B-1FB9-1991-F40145430A19}"/>
                </a:ext>
              </a:extLst>
            </p:cNvPr>
            <p:cNvSpPr/>
            <p:nvPr/>
          </p:nvSpPr>
          <p:spPr>
            <a:xfrm>
              <a:off x="11931191" y="6547932"/>
              <a:ext cx="30867" cy="30480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3321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6F6A-DDCE-6397-4829-ECCC7F68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D651A-A98F-144B-B9E9-E9B8924B6800}" type="datetime5">
              <a:rPr lang="en-US" smtClean="0"/>
              <a:t>5-Sep-25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107E1-8F0C-8241-39ED-D3CF3799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7D4DF-4321-4D50-0650-48AB548B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07300C-E613-5F78-05D4-13EB897E8C5A}"/>
              </a:ext>
            </a:extLst>
          </p:cNvPr>
          <p:cNvGrpSpPr/>
          <p:nvPr userDrawn="1"/>
        </p:nvGrpSpPr>
        <p:grpSpPr>
          <a:xfrm>
            <a:off x="4036617" y="2388368"/>
            <a:ext cx="4118765" cy="2081263"/>
            <a:chOff x="4036617" y="914400"/>
            <a:chExt cx="4118765" cy="208126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1A98177-3C90-6242-DC4D-60C4BBB84335}"/>
                </a:ext>
              </a:extLst>
            </p:cNvPr>
            <p:cNvSpPr/>
            <p:nvPr/>
          </p:nvSpPr>
          <p:spPr>
            <a:xfrm>
              <a:off x="5216241" y="2358367"/>
              <a:ext cx="299399" cy="513464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96F232-2E40-3DE1-FEBA-B9FC21E93758}"/>
                </a:ext>
              </a:extLst>
            </p:cNvPr>
            <p:cNvSpPr/>
            <p:nvPr/>
          </p:nvSpPr>
          <p:spPr>
            <a:xfrm>
              <a:off x="6311137" y="2357112"/>
              <a:ext cx="324700" cy="513545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AD9A405-C7F8-B610-1B5B-AE623EF894EC}"/>
                </a:ext>
              </a:extLst>
            </p:cNvPr>
            <p:cNvSpPr/>
            <p:nvPr/>
          </p:nvSpPr>
          <p:spPr>
            <a:xfrm>
              <a:off x="6686722" y="2361403"/>
              <a:ext cx="301099" cy="505327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21CD34F-B9A0-E590-8FA7-5980B5DF6F0B}"/>
                </a:ext>
              </a:extLst>
            </p:cNvPr>
            <p:cNvSpPr/>
            <p:nvPr/>
          </p:nvSpPr>
          <p:spPr>
            <a:xfrm>
              <a:off x="7013892" y="2357193"/>
              <a:ext cx="299520" cy="513504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EE976B7-64AE-A6EB-819D-EC217C630639}"/>
                </a:ext>
              </a:extLst>
            </p:cNvPr>
            <p:cNvSpPr/>
            <p:nvPr/>
          </p:nvSpPr>
          <p:spPr>
            <a:xfrm>
              <a:off x="7695717" y="2357071"/>
              <a:ext cx="299520" cy="513707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20BC0CF-2BFB-4B78-907E-1B31FDC52AAC}"/>
                </a:ext>
              </a:extLst>
            </p:cNvPr>
            <p:cNvSpPr/>
            <p:nvPr/>
          </p:nvSpPr>
          <p:spPr>
            <a:xfrm>
              <a:off x="5599153" y="2361403"/>
              <a:ext cx="294825" cy="63417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F2553D6-40D6-06F7-05CC-5D859E60335C}"/>
                </a:ext>
              </a:extLst>
            </p:cNvPr>
            <p:cNvSpPr/>
            <p:nvPr/>
          </p:nvSpPr>
          <p:spPr>
            <a:xfrm>
              <a:off x="5530497" y="2362496"/>
              <a:ext cx="171357" cy="392870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9417C58-ECFC-7DD3-06A7-6D6F18B8ACEF}"/>
                </a:ext>
              </a:extLst>
            </p:cNvPr>
            <p:cNvSpPr/>
            <p:nvPr/>
          </p:nvSpPr>
          <p:spPr>
            <a:xfrm>
              <a:off x="7396035" y="2361403"/>
              <a:ext cx="294825" cy="634260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39F9278-ADA4-BF75-E201-B0FA77774068}"/>
                </a:ext>
              </a:extLst>
            </p:cNvPr>
            <p:cNvSpPr/>
            <p:nvPr/>
          </p:nvSpPr>
          <p:spPr>
            <a:xfrm>
              <a:off x="7327905" y="2361403"/>
              <a:ext cx="171356" cy="392829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974A84F-5ADE-561B-C59D-D83C75806455}"/>
                </a:ext>
              </a:extLst>
            </p:cNvPr>
            <p:cNvSpPr/>
            <p:nvPr/>
          </p:nvSpPr>
          <p:spPr>
            <a:xfrm>
              <a:off x="5922679" y="2361484"/>
              <a:ext cx="332027" cy="505205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FBDE6C5-0B88-16F1-D476-1AFDC5FF077B}"/>
                </a:ext>
              </a:extLst>
            </p:cNvPr>
            <p:cNvSpPr/>
            <p:nvPr/>
          </p:nvSpPr>
          <p:spPr>
            <a:xfrm>
              <a:off x="8031024" y="2365046"/>
              <a:ext cx="119176" cy="117678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983711-864D-B796-912C-0C99384DAFA7}"/>
                </a:ext>
              </a:extLst>
            </p:cNvPr>
            <p:cNvSpPr/>
            <p:nvPr/>
          </p:nvSpPr>
          <p:spPr>
            <a:xfrm>
              <a:off x="4038156" y="2444713"/>
              <a:ext cx="175567" cy="291545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6C52270-3486-FCBD-EC93-12BE4EF6A6FD}"/>
                </a:ext>
              </a:extLst>
            </p:cNvPr>
            <p:cNvSpPr/>
            <p:nvPr/>
          </p:nvSpPr>
          <p:spPr>
            <a:xfrm>
              <a:off x="4226110" y="2444753"/>
              <a:ext cx="171478" cy="215481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EC63FC-1AB0-7815-73BB-052E37097206}"/>
                </a:ext>
              </a:extLst>
            </p:cNvPr>
            <p:cNvSpPr/>
            <p:nvPr/>
          </p:nvSpPr>
          <p:spPr>
            <a:xfrm>
              <a:off x="4414955" y="2444753"/>
              <a:ext cx="100474" cy="211636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1DD2626-7C95-01AC-DAC8-448B25D15244}"/>
                </a:ext>
              </a:extLst>
            </p:cNvPr>
            <p:cNvSpPr/>
            <p:nvPr/>
          </p:nvSpPr>
          <p:spPr>
            <a:xfrm>
              <a:off x="4537128" y="2398281"/>
              <a:ext cx="113144" cy="261913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8028F36-760F-E40B-17DC-0E65F2AAF501}"/>
                </a:ext>
              </a:extLst>
            </p:cNvPr>
            <p:cNvSpPr/>
            <p:nvPr/>
          </p:nvSpPr>
          <p:spPr>
            <a:xfrm>
              <a:off x="4723625" y="2444753"/>
              <a:ext cx="189168" cy="215522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631AB07-AE0D-B54D-4F5F-9CD9B3224193}"/>
                </a:ext>
              </a:extLst>
            </p:cNvPr>
            <p:cNvSpPr/>
            <p:nvPr/>
          </p:nvSpPr>
          <p:spPr>
            <a:xfrm>
              <a:off x="4926274" y="2357355"/>
              <a:ext cx="125572" cy="299034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B8D610A-285C-0258-37A7-DEFF0F6A5948}"/>
                </a:ext>
              </a:extLst>
            </p:cNvPr>
            <p:cNvSpPr/>
            <p:nvPr/>
          </p:nvSpPr>
          <p:spPr>
            <a:xfrm>
              <a:off x="5334729" y="1219224"/>
              <a:ext cx="720323" cy="752020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44DF974-1598-0B4E-B830-AE621B1DC0BD}"/>
                </a:ext>
              </a:extLst>
            </p:cNvPr>
            <p:cNvSpPr/>
            <p:nvPr/>
          </p:nvSpPr>
          <p:spPr>
            <a:xfrm>
              <a:off x="6156620" y="1220398"/>
              <a:ext cx="649035" cy="763921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2C8AB69-D12C-0E31-9AC6-23616C1C22BE}"/>
                </a:ext>
              </a:extLst>
            </p:cNvPr>
            <p:cNvSpPr/>
            <p:nvPr/>
          </p:nvSpPr>
          <p:spPr>
            <a:xfrm>
              <a:off x="7506346" y="1220398"/>
              <a:ext cx="649036" cy="763921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9BB514A-3F30-683F-B02E-43FFAAA77486}"/>
                </a:ext>
              </a:extLst>
            </p:cNvPr>
            <p:cNvSpPr/>
            <p:nvPr/>
          </p:nvSpPr>
          <p:spPr>
            <a:xfrm>
              <a:off x="4037791" y="914400"/>
              <a:ext cx="738823" cy="1056762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0B71609-77E6-9FFE-61A8-1445768C48E2}"/>
                </a:ext>
              </a:extLst>
            </p:cNvPr>
            <p:cNvSpPr/>
            <p:nvPr/>
          </p:nvSpPr>
          <p:spPr>
            <a:xfrm>
              <a:off x="4684277" y="948688"/>
              <a:ext cx="580501" cy="1022475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CCEE4E47-9F7A-44CD-7AD7-639681B06903}"/>
                </a:ext>
              </a:extLst>
            </p:cNvPr>
            <p:cNvSpPr/>
            <p:nvPr/>
          </p:nvSpPr>
          <p:spPr>
            <a:xfrm>
              <a:off x="4036617" y="2046216"/>
              <a:ext cx="4081521" cy="12103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E6597B9-0FA9-C780-392A-40C61B63C41C}"/>
                </a:ext>
              </a:extLst>
            </p:cNvPr>
            <p:cNvSpPr/>
            <p:nvPr/>
          </p:nvSpPr>
          <p:spPr>
            <a:xfrm>
              <a:off x="6822699" y="1237603"/>
              <a:ext cx="702430" cy="820433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8863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ark Br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5642057" y="2133600"/>
            <a:ext cx="5938548" cy="2417239"/>
          </a:xfrm>
        </p:spPr>
        <p:txBody>
          <a:bodyPr anchor="t" anchorCtr="0"/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5642057" y="5067827"/>
            <a:ext cx="5938548" cy="71507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C55155B-809E-C143-822C-E7956EE070A4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4FD8F-300F-2774-61A4-6A1CA239C933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C9B44192-EA88-A449-9D23-2AE65D60B789}" type="datetimeyyyy">
              <a:rPr lang="en-US" sz="1000" smtClean="0">
                <a:solidFill>
                  <a:srgbClr val="999999"/>
                </a:solidFill>
              </a:rPr>
              <a:t>2025</a:t>
            </a:fld>
            <a:r>
              <a:rPr lang="en-US" sz="1000" dirty="0">
                <a:solidFill>
                  <a:srgbClr val="999999"/>
                </a:solidFill>
              </a:rPr>
              <a:t> ANSYS, Inc. / Proprietary. Do Not Share.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F80978-28ED-6FC2-D9F3-80EE85B91282}"/>
              </a:ext>
            </a:extLst>
          </p:cNvPr>
          <p:cNvGrpSpPr/>
          <p:nvPr userDrawn="1"/>
        </p:nvGrpSpPr>
        <p:grpSpPr>
          <a:xfrm>
            <a:off x="2425758" y="-170152"/>
            <a:ext cx="3441641" cy="6579250"/>
            <a:chOff x="9617952" y="779600"/>
            <a:chExt cx="2272167" cy="4343611"/>
          </a:xfrm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3F0CC66-A37B-6E6B-B860-5B7378AEDDED}"/>
                </a:ext>
              </a:extLst>
            </p:cNvPr>
            <p:cNvSpPr/>
            <p:nvPr/>
          </p:nvSpPr>
          <p:spPr>
            <a:xfrm>
              <a:off x="9766724" y="1490687"/>
              <a:ext cx="2123395" cy="3632524"/>
            </a:xfrm>
            <a:prstGeom prst="parallelogram">
              <a:avLst>
                <a:gd name="adj" fmla="val 70149"/>
              </a:avLst>
            </a:prstGeom>
            <a:gradFill>
              <a:gsLst>
                <a:gs pos="65000">
                  <a:srgbClr val="FBB41A">
                    <a:alpha val="79185"/>
                  </a:srgbClr>
                </a:gs>
                <a:gs pos="40000">
                  <a:schemeClr val="accent1">
                    <a:alpha val="83905"/>
                  </a:schemeClr>
                </a:gs>
                <a:gs pos="6000">
                  <a:srgbClr val="EDAB18">
                    <a:alpha val="0"/>
                  </a:srgbClr>
                </a:gs>
                <a:gs pos="98000">
                  <a:schemeClr val="accent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7D08E23C-21E3-2E5E-F435-4CEF1A92E950}"/>
                </a:ext>
              </a:extLst>
            </p:cNvPr>
            <p:cNvSpPr/>
            <p:nvPr/>
          </p:nvSpPr>
          <p:spPr>
            <a:xfrm>
              <a:off x="9617952" y="779600"/>
              <a:ext cx="2123395" cy="3632524"/>
            </a:xfrm>
            <a:prstGeom prst="parallelogram">
              <a:avLst>
                <a:gd name="adj" fmla="val 70149"/>
              </a:avLst>
            </a:prstGeom>
            <a:gradFill>
              <a:gsLst>
                <a:gs pos="71000">
                  <a:srgbClr val="FBB41A"/>
                </a:gs>
                <a:gs pos="32000">
                  <a:schemeClr val="accent1"/>
                </a:gs>
                <a:gs pos="6000">
                  <a:srgbClr val="EDAB18">
                    <a:alpha val="0"/>
                  </a:srgbClr>
                </a:gs>
                <a:gs pos="98000">
                  <a:schemeClr val="accent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089F3-F5CF-26A0-2C20-60EA147DE2F2}"/>
              </a:ext>
            </a:extLst>
          </p:cNvPr>
          <p:cNvGrpSpPr/>
          <p:nvPr userDrawn="1"/>
        </p:nvGrpSpPr>
        <p:grpSpPr>
          <a:xfrm>
            <a:off x="705117" y="812946"/>
            <a:ext cx="2675697" cy="1352063"/>
            <a:chOff x="4036617" y="914400"/>
            <a:chExt cx="4118765" cy="208126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4F619C-D4B8-9698-5E40-BD209A7F143A}"/>
                </a:ext>
              </a:extLst>
            </p:cNvPr>
            <p:cNvSpPr/>
            <p:nvPr/>
          </p:nvSpPr>
          <p:spPr>
            <a:xfrm>
              <a:off x="5216241" y="2358367"/>
              <a:ext cx="299399" cy="513464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752BDC-09CD-D22D-0E2A-A5C9E1922D64}"/>
                </a:ext>
              </a:extLst>
            </p:cNvPr>
            <p:cNvSpPr/>
            <p:nvPr/>
          </p:nvSpPr>
          <p:spPr>
            <a:xfrm>
              <a:off x="6311137" y="2357112"/>
              <a:ext cx="324700" cy="513545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C658717-0548-6520-4BC9-4FD2A657AD37}"/>
                </a:ext>
              </a:extLst>
            </p:cNvPr>
            <p:cNvSpPr/>
            <p:nvPr/>
          </p:nvSpPr>
          <p:spPr>
            <a:xfrm>
              <a:off x="6686722" y="2361403"/>
              <a:ext cx="301099" cy="505327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446720-7DB3-0489-DDCD-14B600CC0A2D}"/>
                </a:ext>
              </a:extLst>
            </p:cNvPr>
            <p:cNvSpPr/>
            <p:nvPr/>
          </p:nvSpPr>
          <p:spPr>
            <a:xfrm>
              <a:off x="7013892" y="2357193"/>
              <a:ext cx="299520" cy="513504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C9FC858-FEFC-36F3-CAF0-D9C3E68967B3}"/>
                </a:ext>
              </a:extLst>
            </p:cNvPr>
            <p:cNvSpPr/>
            <p:nvPr/>
          </p:nvSpPr>
          <p:spPr>
            <a:xfrm>
              <a:off x="7695717" y="2357071"/>
              <a:ext cx="299520" cy="513707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F90242-669F-E892-9D15-1F129D2E2AF6}"/>
                </a:ext>
              </a:extLst>
            </p:cNvPr>
            <p:cNvSpPr/>
            <p:nvPr/>
          </p:nvSpPr>
          <p:spPr>
            <a:xfrm>
              <a:off x="5599153" y="2361403"/>
              <a:ext cx="294825" cy="634179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8A9269A-3AF3-BA5D-A32C-8F305277CA90}"/>
                </a:ext>
              </a:extLst>
            </p:cNvPr>
            <p:cNvSpPr/>
            <p:nvPr/>
          </p:nvSpPr>
          <p:spPr>
            <a:xfrm>
              <a:off x="5530497" y="2362496"/>
              <a:ext cx="171357" cy="392870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7B5C7CF1-217C-C46E-50A1-EA4653210704}"/>
                </a:ext>
              </a:extLst>
            </p:cNvPr>
            <p:cNvSpPr/>
            <p:nvPr/>
          </p:nvSpPr>
          <p:spPr>
            <a:xfrm>
              <a:off x="7396035" y="2361403"/>
              <a:ext cx="294825" cy="634260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26DAB03-D630-C6D4-1D2E-19FCD5DCC290}"/>
                </a:ext>
              </a:extLst>
            </p:cNvPr>
            <p:cNvSpPr/>
            <p:nvPr/>
          </p:nvSpPr>
          <p:spPr>
            <a:xfrm>
              <a:off x="7327905" y="2361403"/>
              <a:ext cx="171356" cy="392829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5D5C5D0-0E0A-38BD-1172-B3957831B6E3}"/>
                </a:ext>
              </a:extLst>
            </p:cNvPr>
            <p:cNvSpPr/>
            <p:nvPr/>
          </p:nvSpPr>
          <p:spPr>
            <a:xfrm>
              <a:off x="5922679" y="2361484"/>
              <a:ext cx="332027" cy="505205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DCBAE8-DE72-D2AB-7D1A-6A56A094B61A}"/>
                </a:ext>
              </a:extLst>
            </p:cNvPr>
            <p:cNvSpPr/>
            <p:nvPr/>
          </p:nvSpPr>
          <p:spPr>
            <a:xfrm>
              <a:off x="8031024" y="2365046"/>
              <a:ext cx="119176" cy="117678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2B624B6-C969-D445-47FF-E68DA0DB6009}"/>
                </a:ext>
              </a:extLst>
            </p:cNvPr>
            <p:cNvSpPr/>
            <p:nvPr/>
          </p:nvSpPr>
          <p:spPr>
            <a:xfrm>
              <a:off x="4038156" y="2444713"/>
              <a:ext cx="175567" cy="291545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31DE949-CD2B-C1A8-A5CD-97CA98AED6B0}"/>
                </a:ext>
              </a:extLst>
            </p:cNvPr>
            <p:cNvSpPr/>
            <p:nvPr/>
          </p:nvSpPr>
          <p:spPr>
            <a:xfrm>
              <a:off x="4226110" y="2444753"/>
              <a:ext cx="171478" cy="215481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1CF1BB2-2DF7-BDBE-113A-84BAD651E3AA}"/>
                </a:ext>
              </a:extLst>
            </p:cNvPr>
            <p:cNvSpPr/>
            <p:nvPr/>
          </p:nvSpPr>
          <p:spPr>
            <a:xfrm>
              <a:off x="4414955" y="2444753"/>
              <a:ext cx="100474" cy="211636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EA57E56-15DA-AEF3-34F6-832CD9A9B8FF}"/>
                </a:ext>
              </a:extLst>
            </p:cNvPr>
            <p:cNvSpPr/>
            <p:nvPr/>
          </p:nvSpPr>
          <p:spPr>
            <a:xfrm>
              <a:off x="4537128" y="2398281"/>
              <a:ext cx="113144" cy="261913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C826AFF-E62A-4BEF-2486-BC92F3BF9648}"/>
                </a:ext>
              </a:extLst>
            </p:cNvPr>
            <p:cNvSpPr/>
            <p:nvPr/>
          </p:nvSpPr>
          <p:spPr>
            <a:xfrm>
              <a:off x="4723625" y="2444753"/>
              <a:ext cx="189168" cy="215522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487271FE-D244-541F-DB71-09DD5DF49ADE}"/>
                </a:ext>
              </a:extLst>
            </p:cNvPr>
            <p:cNvSpPr/>
            <p:nvPr/>
          </p:nvSpPr>
          <p:spPr>
            <a:xfrm>
              <a:off x="4926274" y="2357355"/>
              <a:ext cx="125572" cy="299034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B35E6A4-6393-24BF-85EC-2FF04637207F}"/>
                </a:ext>
              </a:extLst>
            </p:cNvPr>
            <p:cNvSpPr/>
            <p:nvPr/>
          </p:nvSpPr>
          <p:spPr>
            <a:xfrm>
              <a:off x="5334729" y="1219224"/>
              <a:ext cx="720323" cy="752020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05C4F92-9B6A-C674-C00F-6C37351F0FD5}"/>
                </a:ext>
              </a:extLst>
            </p:cNvPr>
            <p:cNvSpPr/>
            <p:nvPr/>
          </p:nvSpPr>
          <p:spPr>
            <a:xfrm>
              <a:off x="6156620" y="1220398"/>
              <a:ext cx="649035" cy="763921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4F7D74C-AF9D-A770-BD7F-E61753764F10}"/>
                </a:ext>
              </a:extLst>
            </p:cNvPr>
            <p:cNvSpPr/>
            <p:nvPr/>
          </p:nvSpPr>
          <p:spPr>
            <a:xfrm>
              <a:off x="7506346" y="1220398"/>
              <a:ext cx="649036" cy="763921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5A6C631-17DE-445B-AB64-B9E4ACB70E7E}"/>
                </a:ext>
              </a:extLst>
            </p:cNvPr>
            <p:cNvSpPr/>
            <p:nvPr/>
          </p:nvSpPr>
          <p:spPr>
            <a:xfrm>
              <a:off x="4037791" y="914400"/>
              <a:ext cx="738823" cy="1056762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C49C7C3-83A2-5F5D-51E4-F09A3ECE593A}"/>
                </a:ext>
              </a:extLst>
            </p:cNvPr>
            <p:cNvSpPr/>
            <p:nvPr/>
          </p:nvSpPr>
          <p:spPr>
            <a:xfrm>
              <a:off x="4684277" y="948688"/>
              <a:ext cx="580501" cy="1022475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DF97798-CCDA-5DAA-D1B3-CC3617212D6D}"/>
                </a:ext>
              </a:extLst>
            </p:cNvPr>
            <p:cNvSpPr/>
            <p:nvPr/>
          </p:nvSpPr>
          <p:spPr>
            <a:xfrm>
              <a:off x="4036617" y="2046216"/>
              <a:ext cx="4081521" cy="12103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CA3ED56-25EA-3672-9DED-9301D72D1687}"/>
                </a:ext>
              </a:extLst>
            </p:cNvPr>
            <p:cNvSpPr/>
            <p:nvPr/>
          </p:nvSpPr>
          <p:spPr>
            <a:xfrm>
              <a:off x="6822699" y="1237603"/>
              <a:ext cx="702430" cy="820433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566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25779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95400"/>
            <a:ext cx="5251452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0E587-7CF6-0747-A550-7B374EB5355C}" type="datetime5">
              <a:rPr lang="en-US" smtClean="0"/>
              <a:t>5-Sep-25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4" y="1295400"/>
            <a:ext cx="3352791" cy="4800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598" y="1295400"/>
            <a:ext cx="3352803" cy="48006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8229598" y="1303014"/>
            <a:ext cx="3352793" cy="479260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A00C5283-2AC5-7848-863C-76C291E9D333}" type="datetime5">
              <a:rPr lang="en-US" smtClean="0"/>
              <a:t>5-Sep-25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56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1287517"/>
            <a:ext cx="2508250" cy="48162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1" y="1287517"/>
            <a:ext cx="2508250" cy="48162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12"/>
          </p:nvPr>
        </p:nvSpPr>
        <p:spPr>
          <a:xfrm>
            <a:off x="6248401" y="1295400"/>
            <a:ext cx="2514599" cy="48082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2A84C39-98A3-BA4D-B476-F2F3057EAE5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44BBCB2-CF6A-0645-828D-E7B1FDEFB2AA}" type="datetime5">
              <a:rPr lang="en-US" smtClean="0"/>
              <a:t>5-Sep-25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C65663B-DED1-3949-9E9B-A887986651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8D7C41-1E82-6B4B-93ED-8F66C7DF34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ADBCF-BBA3-6947-BB61-97EDE275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F937B37-99CE-E44C-993C-96F64137FA5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67800" y="1287782"/>
            <a:ext cx="2508247" cy="480821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223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771A-8E39-E44C-A8DD-E28422034FF9}" type="datetime5">
              <a:rPr lang="en-US" smtClean="0"/>
              <a:t>5-Sep-25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A577-6254-4649-8698-3C8B0CC7B2C3}" type="datetime5">
              <a:rPr lang="en-US" smtClean="0"/>
              <a:t>5-Sep-25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00EB2E1-BA5A-B78B-9AF8-9CE1C05C89C6}"/>
              </a:ext>
            </a:extLst>
          </p:cNvPr>
          <p:cNvSpPr/>
          <p:nvPr userDrawn="1"/>
        </p:nvSpPr>
        <p:spPr>
          <a:xfrm>
            <a:off x="2530" y="-3101"/>
            <a:ext cx="2708271" cy="6537951"/>
          </a:xfrm>
          <a:custGeom>
            <a:avLst/>
            <a:gdLst>
              <a:gd name="connsiteX0" fmla="*/ 0 w 2708271"/>
              <a:gd name="connsiteY0" fmla="*/ 0 h 6537951"/>
              <a:gd name="connsiteX1" fmla="*/ 0 w 2708271"/>
              <a:gd name="connsiteY1" fmla="*/ 6537952 h 6537951"/>
              <a:gd name="connsiteX2" fmla="*/ 2708272 w 2708271"/>
              <a:gd name="connsiteY2" fmla="*/ 0 h 65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271" h="6537951">
                <a:moveTo>
                  <a:pt x="0" y="0"/>
                </a:moveTo>
                <a:lnTo>
                  <a:pt x="0" y="6537952"/>
                </a:lnTo>
                <a:lnTo>
                  <a:pt x="2708272" y="0"/>
                </a:lnTo>
                <a:close/>
              </a:path>
            </a:pathLst>
          </a:custGeom>
          <a:gradFill>
            <a:gsLst>
              <a:gs pos="0">
                <a:srgbClr val="D9D8D6"/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E208484-F16C-2E61-42F6-5CCE368D4C24}"/>
              </a:ext>
            </a:extLst>
          </p:cNvPr>
          <p:cNvSpPr/>
          <p:nvPr userDrawn="1"/>
        </p:nvSpPr>
        <p:spPr>
          <a:xfrm>
            <a:off x="9481163" y="316938"/>
            <a:ext cx="2708271" cy="6537951"/>
          </a:xfrm>
          <a:custGeom>
            <a:avLst/>
            <a:gdLst>
              <a:gd name="connsiteX0" fmla="*/ 2708272 w 2708271"/>
              <a:gd name="connsiteY0" fmla="*/ 6537952 h 6537951"/>
              <a:gd name="connsiteX1" fmla="*/ 2708272 w 2708271"/>
              <a:gd name="connsiteY1" fmla="*/ 0 h 6537951"/>
              <a:gd name="connsiteX2" fmla="*/ 0 w 2708271"/>
              <a:gd name="connsiteY2" fmla="*/ 6537952 h 65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8271" h="6537951">
                <a:moveTo>
                  <a:pt x="2708272" y="6537952"/>
                </a:moveTo>
                <a:lnTo>
                  <a:pt x="2708272" y="0"/>
                </a:lnTo>
                <a:lnTo>
                  <a:pt x="0" y="6537952"/>
                </a:lnTo>
                <a:close/>
              </a:path>
            </a:pathLst>
          </a:custGeom>
          <a:gradFill>
            <a:gsLst>
              <a:gs pos="0">
                <a:srgbClr val="D9D8D6"/>
              </a:gs>
              <a:gs pos="57290">
                <a:srgbClr val="FFFFFF">
                  <a:alpha val="0"/>
                </a:srgbClr>
              </a:gs>
            </a:gsLst>
            <a:lin ang="16200000" scaled="1"/>
          </a:gra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066800" y="3047999"/>
            <a:ext cx="10058400" cy="1524001"/>
          </a:xfrm>
        </p:spPr>
        <p:txBody>
          <a:bodyPr anchor="t" anchorCtr="0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713327" y="4970463"/>
            <a:ext cx="6766053" cy="7445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BC55155B-809E-C143-822C-E7956EE070A4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4FD8F-300F-2774-61A4-6A1CA239C933}"/>
              </a:ext>
            </a:extLst>
          </p:cNvPr>
          <p:cNvSpPr txBox="1"/>
          <p:nvPr userDrawn="1"/>
        </p:nvSpPr>
        <p:spPr>
          <a:xfrm>
            <a:off x="3351015" y="6515620"/>
            <a:ext cx="5486400" cy="1899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/>
            <a:r>
              <a:rPr lang="en-US" sz="1000" dirty="0">
                <a:solidFill>
                  <a:srgbClr val="999999"/>
                </a:solidFill>
              </a:rPr>
              <a:t>©</a:t>
            </a:r>
            <a:fld id="{C9B44192-EA88-A449-9D23-2AE65D60B789}" type="datetimeyyyy">
              <a:rPr lang="en-US" sz="1000" smtClean="0">
                <a:solidFill>
                  <a:srgbClr val="999999"/>
                </a:solidFill>
              </a:rPr>
              <a:t>2025</a:t>
            </a:fld>
            <a:r>
              <a:rPr lang="en-US" sz="1000" dirty="0">
                <a:solidFill>
                  <a:srgbClr val="999999"/>
                </a:solidFill>
              </a:rPr>
              <a:t> ANSYS, Inc. / Proprietary. Do Not Share.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4A2267-2BC2-41A9-205C-F0AFEFC24A55}"/>
              </a:ext>
            </a:extLst>
          </p:cNvPr>
          <p:cNvGrpSpPr/>
          <p:nvPr userDrawn="1"/>
        </p:nvGrpSpPr>
        <p:grpSpPr>
          <a:xfrm>
            <a:off x="5101922" y="1237140"/>
            <a:ext cx="1962052" cy="991449"/>
            <a:chOff x="5101922" y="1237140"/>
            <a:chExt cx="1962052" cy="991449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FC5E219-0007-805D-BE29-0FF79D1DDCEA}"/>
                </a:ext>
              </a:extLst>
            </p:cNvPr>
            <p:cNvSpPr/>
            <p:nvPr/>
          </p:nvSpPr>
          <p:spPr>
            <a:xfrm>
              <a:off x="5663858" y="1925001"/>
              <a:ext cx="142624" cy="244598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CF062D5-5FDD-5994-08EB-AAB47F67BCFF}"/>
                </a:ext>
              </a:extLst>
            </p:cNvPr>
            <p:cNvSpPr/>
            <p:nvPr/>
          </p:nvSpPr>
          <p:spPr>
            <a:xfrm>
              <a:off x="6185433" y="1924403"/>
              <a:ext cx="154677" cy="244637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4E79F7B-0233-18B9-48DD-BA86D0249ED3}"/>
                </a:ext>
              </a:extLst>
            </p:cNvPr>
            <p:cNvSpPr/>
            <p:nvPr/>
          </p:nvSpPr>
          <p:spPr>
            <a:xfrm>
              <a:off x="6364350" y="1926447"/>
              <a:ext cx="143434" cy="240722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DE64B24-D6D3-03C8-C3DC-22A9860BE9B6}"/>
                </a:ext>
              </a:extLst>
            </p:cNvPr>
            <p:cNvSpPr/>
            <p:nvPr/>
          </p:nvSpPr>
          <p:spPr>
            <a:xfrm>
              <a:off x="6520204" y="1924442"/>
              <a:ext cx="142682" cy="244617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18C5C33-D1E2-24F6-5E0F-9D04A4E06141}"/>
                </a:ext>
              </a:extLst>
            </p:cNvPr>
            <p:cNvSpPr/>
            <p:nvPr/>
          </p:nvSpPr>
          <p:spPr>
            <a:xfrm>
              <a:off x="6845004" y="1924384"/>
              <a:ext cx="142682" cy="244714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36034B5-A751-7B91-D67A-9DC9D74CCD6F}"/>
                </a:ext>
              </a:extLst>
            </p:cNvPr>
            <p:cNvSpPr/>
            <p:nvPr/>
          </p:nvSpPr>
          <p:spPr>
            <a:xfrm>
              <a:off x="5846266" y="1926447"/>
              <a:ext cx="140445" cy="302103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68747CC-FAA3-BB24-094A-9AF430BCA7EA}"/>
                </a:ext>
              </a:extLst>
            </p:cNvPr>
            <p:cNvSpPr/>
            <p:nvPr/>
          </p:nvSpPr>
          <p:spPr>
            <a:xfrm>
              <a:off x="5813560" y="1926968"/>
              <a:ext cx="81629" cy="187151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086A0C2-441A-5849-93A8-C5F36ED6D565}"/>
                </a:ext>
              </a:extLst>
            </p:cNvPr>
            <p:cNvSpPr/>
            <p:nvPr/>
          </p:nvSpPr>
          <p:spPr>
            <a:xfrm>
              <a:off x="6702245" y="1926447"/>
              <a:ext cx="140445" cy="302142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E2FD9F4-27AE-8836-549A-EAA25E45DDFC}"/>
                </a:ext>
              </a:extLst>
            </p:cNvPr>
            <p:cNvSpPr/>
            <p:nvPr/>
          </p:nvSpPr>
          <p:spPr>
            <a:xfrm>
              <a:off x="6669790" y="1926447"/>
              <a:ext cx="81629" cy="187132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3903A78-47FE-971F-DBFD-03069C7986FD}"/>
                </a:ext>
              </a:extLst>
            </p:cNvPr>
            <p:cNvSpPr/>
            <p:nvPr/>
          </p:nvSpPr>
          <p:spPr>
            <a:xfrm>
              <a:off x="6000383" y="1926486"/>
              <a:ext cx="158167" cy="240664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5B1DA56-5ED2-9C2C-7323-0A6BA703A750}"/>
                </a:ext>
              </a:extLst>
            </p:cNvPr>
            <p:cNvSpPr/>
            <p:nvPr/>
          </p:nvSpPr>
          <p:spPr>
            <a:xfrm>
              <a:off x="7004734" y="1928183"/>
              <a:ext cx="56772" cy="56058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CCD585CD-87A8-AA13-FDDA-A825FB5E55BE}"/>
                </a:ext>
              </a:extLst>
            </p:cNvPr>
            <p:cNvSpPr/>
            <p:nvPr/>
          </p:nvSpPr>
          <p:spPr>
            <a:xfrm>
              <a:off x="5102655" y="1966134"/>
              <a:ext cx="83635" cy="138883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71E2482-5B98-E846-7CB7-443396FF8965}"/>
                </a:ext>
              </a:extLst>
            </p:cNvPr>
            <p:cNvSpPr/>
            <p:nvPr/>
          </p:nvSpPr>
          <p:spPr>
            <a:xfrm>
              <a:off x="5192191" y="1966153"/>
              <a:ext cx="81687" cy="102648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68016FE-54DB-DBC4-2F27-7BA8596D8CA4}"/>
                </a:ext>
              </a:extLst>
            </p:cNvPr>
            <p:cNvSpPr/>
            <p:nvPr/>
          </p:nvSpPr>
          <p:spPr>
            <a:xfrm>
              <a:off x="5282150" y="1966153"/>
              <a:ext cx="47863" cy="100817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AF2FC2-C349-9F2F-42A0-D202D2F9D225}"/>
                </a:ext>
              </a:extLst>
            </p:cNvPr>
            <p:cNvSpPr/>
            <p:nvPr/>
          </p:nvSpPr>
          <p:spPr>
            <a:xfrm>
              <a:off x="5340350" y="1944015"/>
              <a:ext cx="53898" cy="124767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903EF76-C730-0DDE-E7B5-DBFA2078B65B}"/>
                </a:ext>
              </a:extLst>
            </p:cNvPr>
            <p:cNvSpPr/>
            <p:nvPr/>
          </p:nvSpPr>
          <p:spPr>
            <a:xfrm>
              <a:off x="5429191" y="1966153"/>
              <a:ext cx="90114" cy="102668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BEE86BB-71D5-EBA0-CA5D-27C6B520CF14}"/>
                </a:ext>
              </a:extLst>
            </p:cNvPr>
            <p:cNvSpPr/>
            <p:nvPr/>
          </p:nvSpPr>
          <p:spPr>
            <a:xfrm>
              <a:off x="5525727" y="1924519"/>
              <a:ext cx="59819" cy="142451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FA8D8D-16EF-4FCB-CE32-601F4C11AB5C}"/>
                </a:ext>
              </a:extLst>
            </p:cNvPr>
            <p:cNvSpPr/>
            <p:nvPr/>
          </p:nvSpPr>
          <p:spPr>
            <a:xfrm>
              <a:off x="5720302" y="1382349"/>
              <a:ext cx="343140" cy="358239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715FF10-712E-B89A-8A45-64486A57D544}"/>
                </a:ext>
              </a:extLst>
            </p:cNvPr>
            <p:cNvSpPr/>
            <p:nvPr/>
          </p:nvSpPr>
          <p:spPr>
            <a:xfrm>
              <a:off x="6111826" y="1382908"/>
              <a:ext cx="309180" cy="363908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0434D5C-9E95-27AF-F08B-11D81E781ABE}"/>
                </a:ext>
              </a:extLst>
            </p:cNvPr>
            <p:cNvSpPr/>
            <p:nvPr/>
          </p:nvSpPr>
          <p:spPr>
            <a:xfrm>
              <a:off x="6754793" y="1382908"/>
              <a:ext cx="309181" cy="363908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3E277F5-8CED-DB77-3C26-91AB37BF2BE8}"/>
                </a:ext>
              </a:extLst>
            </p:cNvPr>
            <p:cNvSpPr/>
            <p:nvPr/>
          </p:nvSpPr>
          <p:spPr>
            <a:xfrm>
              <a:off x="5102481" y="1237140"/>
              <a:ext cx="351952" cy="503409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7B7BF78-8472-8BEC-4A46-01968F3CDA49}"/>
                </a:ext>
              </a:extLst>
            </p:cNvPr>
            <p:cNvSpPr/>
            <p:nvPr/>
          </p:nvSpPr>
          <p:spPr>
            <a:xfrm>
              <a:off x="5410447" y="1253474"/>
              <a:ext cx="276533" cy="487075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341BE169-E80B-E851-1F30-DC3FD7D292F6}"/>
                </a:ext>
              </a:extLst>
            </p:cNvPr>
            <p:cNvSpPr/>
            <p:nvPr/>
          </p:nvSpPr>
          <p:spPr>
            <a:xfrm>
              <a:off x="5101922" y="1776302"/>
              <a:ext cx="1944310" cy="5765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446CB67-62AD-ABD9-A26A-6E4F8D6AD680}"/>
                </a:ext>
              </a:extLst>
            </p:cNvPr>
            <p:cNvSpPr/>
            <p:nvPr/>
          </p:nvSpPr>
          <p:spPr>
            <a:xfrm>
              <a:off x="6429125" y="1391104"/>
              <a:ext cx="334616" cy="390829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053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 algn="l">
              <a:defRPr sz="32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524000"/>
            <a:ext cx="9601200" cy="3886200"/>
          </a:xfrm>
        </p:spPr>
        <p:txBody>
          <a:bodyPr anchor="ctr"/>
          <a:lstStyle>
            <a:lvl1pPr marL="0" indent="0">
              <a:buNone/>
              <a:tabLst/>
              <a:defRPr sz="48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D4567-BF14-1F43-9BEF-21FFE7684913}" type="datetime5">
              <a:rPr lang="en-US" smtClean="0"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D2FC-EBC3-4E88-8B9A-2F52EBFF7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6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04799" y="304799"/>
            <a:ext cx="11581505" cy="533393"/>
          </a:xfrm>
          <a:prstGeom prst="rect">
            <a:avLst/>
          </a:prstGeom>
        </p:spPr>
        <p:txBody>
          <a:bodyPr vert="horz" lIns="45720" tIns="4572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9524B1B-9DF7-E040-A125-88FD2F9C46F4}"/>
              </a:ext>
            </a:extLst>
          </p:cNvPr>
          <p:cNvSpPr/>
          <p:nvPr userDrawn="1"/>
        </p:nvSpPr>
        <p:spPr>
          <a:xfrm>
            <a:off x="685800" y="6417885"/>
            <a:ext cx="94298" cy="138031"/>
          </a:xfrm>
          <a:custGeom>
            <a:avLst/>
            <a:gdLst>
              <a:gd name="connsiteX0" fmla="*/ 350520 w 350520"/>
              <a:gd name="connsiteY0" fmla="*/ 0 h 513080"/>
              <a:gd name="connsiteX1" fmla="*/ 209550 w 350520"/>
              <a:gd name="connsiteY1" fmla="*/ 0 h 513080"/>
              <a:gd name="connsiteX2" fmla="*/ 0 w 350520"/>
              <a:gd name="connsiteY2" fmla="*/ 513080 h 513080"/>
              <a:gd name="connsiteX3" fmla="*/ 140970 w 350520"/>
              <a:gd name="connsiteY3" fmla="*/ 513080 h 51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20" h="513080">
                <a:moveTo>
                  <a:pt x="350520" y="0"/>
                </a:moveTo>
                <a:lnTo>
                  <a:pt x="209550" y="0"/>
                </a:lnTo>
                <a:lnTo>
                  <a:pt x="0" y="513080"/>
                </a:lnTo>
                <a:lnTo>
                  <a:pt x="140970" y="513080"/>
                </a:lnTo>
                <a:close/>
              </a:path>
            </a:pathLst>
          </a:custGeom>
          <a:solidFill>
            <a:srgbClr val="FFB71B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17729" y="1295393"/>
            <a:ext cx="10964671" cy="4419607"/>
          </a:xfrm>
          <a:prstGeom prst="rect">
            <a:avLst/>
          </a:prstGeom>
        </p:spPr>
        <p:txBody>
          <a:bodyPr vert="horz" lIns="4572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914400" y="7010399"/>
            <a:ext cx="136347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04527C26-5E7D-7B48-9E3D-0BC76EDD2840}" type="datetime5">
              <a:rPr lang="en-US" smtClean="0"/>
              <a:pPr/>
              <a:t>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352799" y="7010399"/>
            <a:ext cx="5486401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9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©2023 ANSYS /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228600" y="7010400"/>
            <a:ext cx="375851" cy="1618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1909D2FC-EBC3-4E88-8B9A-2F52EBFF7A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D30DB00-C3BD-9649-997F-AE91A1EB865F}"/>
              </a:ext>
            </a:extLst>
          </p:cNvPr>
          <p:cNvSpPr txBox="1">
            <a:spLocks/>
          </p:cNvSpPr>
          <p:nvPr userDrawn="1"/>
        </p:nvSpPr>
        <p:spPr>
          <a:xfrm>
            <a:off x="990600" y="6391375"/>
            <a:ext cx="2422817" cy="16182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dirty="0">
                <a:solidFill>
                  <a:srgbClr val="999999"/>
                </a:solidFill>
              </a:rPr>
              <a:t>©</a:t>
            </a:r>
            <a:fld id="{B7C5EA68-1143-0543-ACF8-A4C4C8F078C1}" type="datetimeyyyy">
              <a:rPr lang="en-US" sz="900" smtClean="0">
                <a:solidFill>
                  <a:srgbClr val="999999"/>
                </a:solidFill>
              </a:rPr>
              <a:t>2025</a:t>
            </a:fld>
            <a:r>
              <a:rPr lang="en-US" sz="900" dirty="0">
                <a:solidFill>
                  <a:srgbClr val="999999"/>
                </a:solidFill>
              </a:rPr>
              <a:t> ANSYS, Inc. / Proprietary. Do Not Share.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ECDBD0-42FB-BD56-8E14-66A19028DCF6}"/>
              </a:ext>
            </a:extLst>
          </p:cNvPr>
          <p:cNvSpPr txBox="1"/>
          <p:nvPr userDrawn="1"/>
        </p:nvSpPr>
        <p:spPr>
          <a:xfrm>
            <a:off x="228600" y="6385411"/>
            <a:ext cx="326246" cy="16927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fld id="{7F38969C-6C4D-414F-A896-DF8EFD6B6E3C}" type="slidenum">
              <a:rPr lang="en-US" sz="1100" smtClean="0">
                <a:solidFill>
                  <a:srgbClr val="999999"/>
                </a:solidFill>
              </a:rPr>
              <a:pPr algn="ctr"/>
              <a:t>‹#›</a:t>
            </a:fld>
            <a:endParaRPr lang="en-US" sz="1000" dirty="0">
              <a:solidFill>
                <a:srgbClr val="999999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D91F99-6080-55A8-0AFE-851EDCE2E537}"/>
              </a:ext>
            </a:extLst>
          </p:cNvPr>
          <p:cNvGrpSpPr/>
          <p:nvPr userDrawn="1"/>
        </p:nvGrpSpPr>
        <p:grpSpPr>
          <a:xfrm>
            <a:off x="10896600" y="6172201"/>
            <a:ext cx="1066800" cy="539067"/>
            <a:chOff x="11188959" y="6324600"/>
            <a:chExt cx="850641" cy="429839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1E839C3-490C-F243-9258-DBE4C81932A7}"/>
                </a:ext>
              </a:extLst>
            </p:cNvPr>
            <p:cNvSpPr/>
            <p:nvPr/>
          </p:nvSpPr>
          <p:spPr>
            <a:xfrm>
              <a:off x="11432585" y="6622820"/>
              <a:ext cx="61834" cy="106045"/>
            </a:xfrm>
            <a:custGeom>
              <a:avLst/>
              <a:gdLst>
                <a:gd name="connsiteX0" fmla="*/ 204309 w 299399"/>
                <a:gd name="connsiteY0" fmla="*/ 73433 h 513464"/>
                <a:gd name="connsiteX1" fmla="*/ 151117 w 299399"/>
                <a:gd name="connsiteY1" fmla="*/ 39105 h 513464"/>
                <a:gd name="connsiteX2" fmla="*/ 97924 w 299399"/>
                <a:gd name="connsiteY2" fmla="*/ 73433 h 513464"/>
                <a:gd name="connsiteX3" fmla="*/ 97924 w 299399"/>
                <a:gd name="connsiteY3" fmla="*/ 126625 h 513464"/>
                <a:gd name="connsiteX4" fmla="*/ 118894 w 299399"/>
                <a:gd name="connsiteY4" fmla="*/ 172167 h 513464"/>
                <a:gd name="connsiteX5" fmla="*/ 265800 w 299399"/>
                <a:gd name="connsiteY5" fmla="*/ 297982 h 513464"/>
                <a:gd name="connsiteX6" fmla="*/ 299399 w 299399"/>
                <a:gd name="connsiteY6" fmla="*/ 359514 h 513464"/>
                <a:gd name="connsiteX7" fmla="*/ 299399 w 299399"/>
                <a:gd name="connsiteY7" fmla="*/ 439303 h 513464"/>
                <a:gd name="connsiteX8" fmla="*/ 151076 w 299399"/>
                <a:gd name="connsiteY8" fmla="*/ 513464 h 513464"/>
                <a:gd name="connsiteX9" fmla="*/ 0 w 299399"/>
                <a:gd name="connsiteY9" fmla="*/ 439303 h 513464"/>
                <a:gd name="connsiteX10" fmla="*/ 0 w 299399"/>
                <a:gd name="connsiteY10" fmla="*/ 370039 h 513464"/>
                <a:gd name="connsiteX11" fmla="*/ 92419 w 299399"/>
                <a:gd name="connsiteY11" fmla="*/ 370039 h 513464"/>
                <a:gd name="connsiteX12" fmla="*/ 92419 w 299399"/>
                <a:gd name="connsiteY12" fmla="*/ 436469 h 513464"/>
                <a:gd name="connsiteX13" fmla="*/ 151198 w 299399"/>
                <a:gd name="connsiteY13" fmla="*/ 474278 h 513464"/>
                <a:gd name="connsiteX14" fmla="*/ 207224 w 299399"/>
                <a:gd name="connsiteY14" fmla="*/ 436469 h 513464"/>
                <a:gd name="connsiteX15" fmla="*/ 207224 w 299399"/>
                <a:gd name="connsiteY15" fmla="*/ 365748 h 513464"/>
                <a:gd name="connsiteX16" fmla="*/ 180628 w 299399"/>
                <a:gd name="connsiteY16" fmla="*/ 317454 h 513464"/>
                <a:gd name="connsiteX17" fmla="*/ 44732 w 299399"/>
                <a:gd name="connsiteY17" fmla="*/ 199370 h 513464"/>
                <a:gd name="connsiteX18" fmla="*/ 5506 w 299399"/>
                <a:gd name="connsiteY18" fmla="*/ 134964 h 513464"/>
                <a:gd name="connsiteX19" fmla="*/ 5506 w 299399"/>
                <a:gd name="connsiteY19" fmla="*/ 74162 h 513464"/>
                <a:gd name="connsiteX20" fmla="*/ 151076 w 299399"/>
                <a:gd name="connsiteY20" fmla="*/ 0 h 513464"/>
                <a:gd name="connsiteX21" fmla="*/ 296647 w 299399"/>
                <a:gd name="connsiteY21" fmla="*/ 70721 h 513464"/>
                <a:gd name="connsiteX22" fmla="*/ 296647 w 299399"/>
                <a:gd name="connsiteY22" fmla="*/ 135126 h 513464"/>
                <a:gd name="connsiteX23" fmla="*/ 204350 w 299399"/>
                <a:gd name="connsiteY23" fmla="*/ 135126 h 513464"/>
                <a:gd name="connsiteX24" fmla="*/ 204350 w 299399"/>
                <a:gd name="connsiteY24" fmla="*/ 73474 h 513464"/>
                <a:gd name="connsiteX25" fmla="*/ 204228 w 299399"/>
                <a:gd name="connsiteY25" fmla="*/ 73474 h 51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399" h="513464">
                  <a:moveTo>
                    <a:pt x="204309" y="73433"/>
                  </a:moveTo>
                  <a:cubicBezTo>
                    <a:pt x="204309" y="53881"/>
                    <a:pt x="194513" y="39105"/>
                    <a:pt x="151117" y="39105"/>
                  </a:cubicBezTo>
                  <a:cubicBezTo>
                    <a:pt x="107721" y="39105"/>
                    <a:pt x="97924" y="53759"/>
                    <a:pt x="97924" y="73433"/>
                  </a:cubicBezTo>
                  <a:lnTo>
                    <a:pt x="97924" y="126625"/>
                  </a:lnTo>
                  <a:cubicBezTo>
                    <a:pt x="97924" y="142737"/>
                    <a:pt x="103511" y="158808"/>
                    <a:pt x="118894" y="172167"/>
                  </a:cubicBezTo>
                  <a:lnTo>
                    <a:pt x="265800" y="297982"/>
                  </a:lnTo>
                  <a:cubicBezTo>
                    <a:pt x="286769" y="315511"/>
                    <a:pt x="299399" y="337209"/>
                    <a:pt x="299399" y="359514"/>
                  </a:cubicBezTo>
                  <a:lnTo>
                    <a:pt x="299399" y="439303"/>
                  </a:lnTo>
                  <a:cubicBezTo>
                    <a:pt x="299399" y="486868"/>
                    <a:pt x="243454" y="513464"/>
                    <a:pt x="151076" y="513464"/>
                  </a:cubicBezTo>
                  <a:cubicBezTo>
                    <a:pt x="48901" y="513464"/>
                    <a:pt x="0" y="490430"/>
                    <a:pt x="0" y="439303"/>
                  </a:cubicBezTo>
                  <a:lnTo>
                    <a:pt x="0" y="370039"/>
                  </a:lnTo>
                  <a:lnTo>
                    <a:pt x="92419" y="370039"/>
                  </a:lnTo>
                  <a:lnTo>
                    <a:pt x="92419" y="436469"/>
                  </a:lnTo>
                  <a:cubicBezTo>
                    <a:pt x="92419" y="460312"/>
                    <a:pt x="110635" y="474278"/>
                    <a:pt x="151198" y="474278"/>
                  </a:cubicBezTo>
                  <a:cubicBezTo>
                    <a:pt x="189007" y="474278"/>
                    <a:pt x="207224" y="460312"/>
                    <a:pt x="207224" y="436469"/>
                  </a:cubicBezTo>
                  <a:lnTo>
                    <a:pt x="207224" y="365748"/>
                  </a:lnTo>
                  <a:cubicBezTo>
                    <a:pt x="207224" y="348220"/>
                    <a:pt x="200180" y="334982"/>
                    <a:pt x="180628" y="317454"/>
                  </a:cubicBezTo>
                  <a:lnTo>
                    <a:pt x="44732" y="199370"/>
                  </a:lnTo>
                  <a:cubicBezTo>
                    <a:pt x="19553" y="177672"/>
                    <a:pt x="5506" y="160872"/>
                    <a:pt x="5506" y="134964"/>
                  </a:cubicBezTo>
                  <a:lnTo>
                    <a:pt x="5506" y="74162"/>
                  </a:lnTo>
                  <a:cubicBezTo>
                    <a:pt x="5506" y="24451"/>
                    <a:pt x="57241" y="0"/>
                    <a:pt x="151076" y="0"/>
                  </a:cubicBezTo>
                  <a:cubicBezTo>
                    <a:pt x="254668" y="0"/>
                    <a:pt x="296647" y="24572"/>
                    <a:pt x="296647" y="70721"/>
                  </a:cubicBezTo>
                  <a:lnTo>
                    <a:pt x="296647" y="135126"/>
                  </a:lnTo>
                  <a:lnTo>
                    <a:pt x="204350" y="135126"/>
                  </a:lnTo>
                  <a:lnTo>
                    <a:pt x="204350" y="73474"/>
                  </a:lnTo>
                  <a:lnTo>
                    <a:pt x="204228" y="73474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70EA4D2-4661-3911-D65A-0240AB53A5B8}"/>
                </a:ext>
              </a:extLst>
            </p:cNvPr>
            <p:cNvSpPr/>
            <p:nvPr/>
          </p:nvSpPr>
          <p:spPr>
            <a:xfrm>
              <a:off x="11658711" y="6622560"/>
              <a:ext cx="67060" cy="106061"/>
            </a:xfrm>
            <a:custGeom>
              <a:avLst/>
              <a:gdLst>
                <a:gd name="connsiteX0" fmla="*/ 121 w 324700"/>
                <a:gd name="connsiteY0" fmla="*/ 85375 h 513545"/>
                <a:gd name="connsiteX1" fmla="*/ 162411 w 324700"/>
                <a:gd name="connsiteY1" fmla="*/ 0 h 513545"/>
                <a:gd name="connsiteX2" fmla="*/ 324700 w 324700"/>
                <a:gd name="connsiteY2" fmla="*/ 85375 h 513545"/>
                <a:gd name="connsiteX3" fmla="*/ 324700 w 324700"/>
                <a:gd name="connsiteY3" fmla="*/ 428170 h 513545"/>
                <a:gd name="connsiteX4" fmla="*/ 162411 w 324700"/>
                <a:gd name="connsiteY4" fmla="*/ 513545 h 513545"/>
                <a:gd name="connsiteX5" fmla="*/ 0 w 324700"/>
                <a:gd name="connsiteY5" fmla="*/ 428170 h 513545"/>
                <a:gd name="connsiteX6" fmla="*/ 121 w 324700"/>
                <a:gd name="connsiteY6" fmla="*/ 85375 h 513545"/>
                <a:gd name="connsiteX7" fmla="*/ 92419 w 324700"/>
                <a:gd name="connsiteY7" fmla="*/ 426875 h 513545"/>
                <a:gd name="connsiteX8" fmla="*/ 162411 w 324700"/>
                <a:gd name="connsiteY8" fmla="*/ 474440 h 513545"/>
                <a:gd name="connsiteX9" fmla="*/ 232403 w 324700"/>
                <a:gd name="connsiteY9" fmla="*/ 426875 h 513545"/>
                <a:gd name="connsiteX10" fmla="*/ 232403 w 324700"/>
                <a:gd name="connsiteY10" fmla="*/ 86792 h 513545"/>
                <a:gd name="connsiteX11" fmla="*/ 162411 w 324700"/>
                <a:gd name="connsiteY11" fmla="*/ 39226 h 513545"/>
                <a:gd name="connsiteX12" fmla="*/ 92419 w 324700"/>
                <a:gd name="connsiteY12" fmla="*/ 86792 h 513545"/>
                <a:gd name="connsiteX13" fmla="*/ 92419 w 324700"/>
                <a:gd name="connsiteY13" fmla="*/ 426875 h 51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4700" h="513545">
                  <a:moveTo>
                    <a:pt x="121" y="85375"/>
                  </a:moveTo>
                  <a:cubicBezTo>
                    <a:pt x="121" y="35745"/>
                    <a:pt x="37931" y="0"/>
                    <a:pt x="162411" y="0"/>
                  </a:cubicBezTo>
                  <a:cubicBezTo>
                    <a:pt x="286891" y="0"/>
                    <a:pt x="324700" y="35664"/>
                    <a:pt x="324700" y="85375"/>
                  </a:cubicBezTo>
                  <a:lnTo>
                    <a:pt x="324700" y="428170"/>
                  </a:lnTo>
                  <a:cubicBezTo>
                    <a:pt x="324700" y="477881"/>
                    <a:pt x="286891" y="513545"/>
                    <a:pt x="162411" y="513545"/>
                  </a:cubicBezTo>
                  <a:cubicBezTo>
                    <a:pt x="37931" y="513545"/>
                    <a:pt x="0" y="477881"/>
                    <a:pt x="0" y="428170"/>
                  </a:cubicBezTo>
                  <a:lnTo>
                    <a:pt x="121" y="85375"/>
                  </a:lnTo>
                  <a:close/>
                  <a:moveTo>
                    <a:pt x="92419" y="426875"/>
                  </a:moveTo>
                  <a:cubicBezTo>
                    <a:pt x="92419" y="454888"/>
                    <a:pt x="103632" y="474440"/>
                    <a:pt x="162411" y="474440"/>
                  </a:cubicBezTo>
                  <a:cubicBezTo>
                    <a:pt x="221189" y="474440"/>
                    <a:pt x="232403" y="454888"/>
                    <a:pt x="232403" y="426875"/>
                  </a:cubicBezTo>
                  <a:lnTo>
                    <a:pt x="232403" y="86792"/>
                  </a:lnTo>
                  <a:cubicBezTo>
                    <a:pt x="232403" y="58779"/>
                    <a:pt x="221189" y="39226"/>
                    <a:pt x="162411" y="39226"/>
                  </a:cubicBezTo>
                  <a:cubicBezTo>
                    <a:pt x="103632" y="39226"/>
                    <a:pt x="92419" y="58779"/>
                    <a:pt x="92419" y="86792"/>
                  </a:cubicBezTo>
                  <a:lnTo>
                    <a:pt x="92419" y="426875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330D508-77FD-823F-268C-EFF7DCF752AB}"/>
                </a:ext>
              </a:extLst>
            </p:cNvPr>
            <p:cNvSpPr/>
            <p:nvPr/>
          </p:nvSpPr>
          <p:spPr>
            <a:xfrm>
              <a:off x="11736280" y="6623447"/>
              <a:ext cx="62185" cy="104364"/>
            </a:xfrm>
            <a:custGeom>
              <a:avLst/>
              <a:gdLst>
                <a:gd name="connsiteX0" fmla="*/ 162 w 301099"/>
                <a:gd name="connsiteY0" fmla="*/ 0 h 505327"/>
                <a:gd name="connsiteX1" fmla="*/ 147149 w 301099"/>
                <a:gd name="connsiteY1" fmla="*/ 0 h 505327"/>
                <a:gd name="connsiteX2" fmla="*/ 301100 w 301099"/>
                <a:gd name="connsiteY2" fmla="*/ 77036 h 505327"/>
                <a:gd name="connsiteX3" fmla="*/ 300978 w 301099"/>
                <a:gd name="connsiteY3" fmla="*/ 200908 h 505327"/>
                <a:gd name="connsiteX4" fmla="*/ 147028 w 301099"/>
                <a:gd name="connsiteY4" fmla="*/ 277944 h 505327"/>
                <a:gd name="connsiteX5" fmla="*/ 92419 w 301099"/>
                <a:gd name="connsiteY5" fmla="*/ 277944 h 505327"/>
                <a:gd name="connsiteX6" fmla="*/ 92419 w 301099"/>
                <a:gd name="connsiteY6" fmla="*/ 505328 h 505327"/>
                <a:gd name="connsiteX7" fmla="*/ 0 w 301099"/>
                <a:gd name="connsiteY7" fmla="*/ 505328 h 505327"/>
                <a:gd name="connsiteX8" fmla="*/ 0 w 301099"/>
                <a:gd name="connsiteY8" fmla="*/ 41 h 505327"/>
                <a:gd name="connsiteX9" fmla="*/ 122 w 301099"/>
                <a:gd name="connsiteY9" fmla="*/ 41 h 505327"/>
                <a:gd name="connsiteX10" fmla="*/ 137394 w 301099"/>
                <a:gd name="connsiteY10" fmla="*/ 238597 h 505327"/>
                <a:gd name="connsiteX11" fmla="*/ 208722 w 301099"/>
                <a:gd name="connsiteY11" fmla="*/ 207102 h 505327"/>
                <a:gd name="connsiteX12" fmla="*/ 208722 w 301099"/>
                <a:gd name="connsiteY12" fmla="*/ 70680 h 505327"/>
                <a:gd name="connsiteX13" fmla="*/ 137394 w 301099"/>
                <a:gd name="connsiteY13" fmla="*/ 39186 h 505327"/>
                <a:gd name="connsiteX14" fmla="*/ 92581 w 301099"/>
                <a:gd name="connsiteY14" fmla="*/ 39186 h 505327"/>
                <a:gd name="connsiteX15" fmla="*/ 92581 w 301099"/>
                <a:gd name="connsiteY15" fmla="*/ 238556 h 505327"/>
                <a:gd name="connsiteX16" fmla="*/ 137394 w 301099"/>
                <a:gd name="connsiteY16" fmla="*/ 238556 h 505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1099" h="505327">
                  <a:moveTo>
                    <a:pt x="162" y="0"/>
                  </a:moveTo>
                  <a:lnTo>
                    <a:pt x="147149" y="0"/>
                  </a:lnTo>
                  <a:cubicBezTo>
                    <a:pt x="266124" y="0"/>
                    <a:pt x="301100" y="19553"/>
                    <a:pt x="301100" y="77036"/>
                  </a:cubicBezTo>
                  <a:lnTo>
                    <a:pt x="300978" y="200908"/>
                  </a:lnTo>
                  <a:cubicBezTo>
                    <a:pt x="300978" y="258270"/>
                    <a:pt x="266043" y="277944"/>
                    <a:pt x="147028" y="277944"/>
                  </a:cubicBezTo>
                  <a:lnTo>
                    <a:pt x="92419" y="277944"/>
                  </a:lnTo>
                  <a:lnTo>
                    <a:pt x="92419" y="505328"/>
                  </a:lnTo>
                  <a:lnTo>
                    <a:pt x="0" y="505328"/>
                  </a:lnTo>
                  <a:lnTo>
                    <a:pt x="0" y="41"/>
                  </a:lnTo>
                  <a:lnTo>
                    <a:pt x="122" y="41"/>
                  </a:lnTo>
                  <a:close/>
                  <a:moveTo>
                    <a:pt x="137394" y="238597"/>
                  </a:moveTo>
                  <a:cubicBezTo>
                    <a:pt x="179373" y="238597"/>
                    <a:pt x="208722" y="233010"/>
                    <a:pt x="208722" y="207102"/>
                  </a:cubicBezTo>
                  <a:lnTo>
                    <a:pt x="208722" y="70680"/>
                  </a:lnTo>
                  <a:cubicBezTo>
                    <a:pt x="208722" y="44813"/>
                    <a:pt x="179373" y="39186"/>
                    <a:pt x="137394" y="39186"/>
                  </a:cubicBezTo>
                  <a:lnTo>
                    <a:pt x="92581" y="39186"/>
                  </a:lnTo>
                  <a:lnTo>
                    <a:pt x="92581" y="238556"/>
                  </a:lnTo>
                  <a:lnTo>
                    <a:pt x="137394" y="238556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3848E72-CE17-FE86-268A-417147130048}"/>
                </a:ext>
              </a:extLst>
            </p:cNvPr>
            <p:cNvSpPr/>
            <p:nvPr/>
          </p:nvSpPr>
          <p:spPr>
            <a:xfrm>
              <a:off x="11803850" y="6622577"/>
              <a:ext cx="61859" cy="106053"/>
            </a:xfrm>
            <a:custGeom>
              <a:avLst/>
              <a:gdLst>
                <a:gd name="connsiteX0" fmla="*/ 204592 w 299520"/>
                <a:gd name="connsiteY0" fmla="*/ 73473 h 513504"/>
                <a:gd name="connsiteX1" fmla="*/ 151399 w 299520"/>
                <a:gd name="connsiteY1" fmla="*/ 39145 h 513504"/>
                <a:gd name="connsiteX2" fmla="*/ 98127 w 299520"/>
                <a:gd name="connsiteY2" fmla="*/ 73473 h 513504"/>
                <a:gd name="connsiteX3" fmla="*/ 98127 w 299520"/>
                <a:gd name="connsiteY3" fmla="*/ 126666 h 513504"/>
                <a:gd name="connsiteX4" fmla="*/ 119096 w 299520"/>
                <a:gd name="connsiteY4" fmla="*/ 172086 h 513504"/>
                <a:gd name="connsiteX5" fmla="*/ 266002 w 299520"/>
                <a:gd name="connsiteY5" fmla="*/ 298023 h 513504"/>
                <a:gd name="connsiteX6" fmla="*/ 299521 w 299520"/>
                <a:gd name="connsiteY6" fmla="*/ 359554 h 513504"/>
                <a:gd name="connsiteX7" fmla="*/ 299521 w 299520"/>
                <a:gd name="connsiteY7" fmla="*/ 439343 h 513504"/>
                <a:gd name="connsiteX8" fmla="*/ 151197 w 299520"/>
                <a:gd name="connsiteY8" fmla="*/ 513505 h 513504"/>
                <a:gd name="connsiteX9" fmla="*/ 0 w 299520"/>
                <a:gd name="connsiteY9" fmla="*/ 439343 h 513504"/>
                <a:gd name="connsiteX10" fmla="*/ 0 w 299520"/>
                <a:gd name="connsiteY10" fmla="*/ 370161 h 513504"/>
                <a:gd name="connsiteX11" fmla="*/ 92419 w 299520"/>
                <a:gd name="connsiteY11" fmla="*/ 370161 h 513504"/>
                <a:gd name="connsiteX12" fmla="*/ 92419 w 299520"/>
                <a:gd name="connsiteY12" fmla="*/ 436671 h 513504"/>
                <a:gd name="connsiteX13" fmla="*/ 151197 w 299520"/>
                <a:gd name="connsiteY13" fmla="*/ 474481 h 513504"/>
                <a:gd name="connsiteX14" fmla="*/ 207142 w 299520"/>
                <a:gd name="connsiteY14" fmla="*/ 436671 h 513504"/>
                <a:gd name="connsiteX15" fmla="*/ 207142 w 299520"/>
                <a:gd name="connsiteY15" fmla="*/ 365950 h 513504"/>
                <a:gd name="connsiteX16" fmla="*/ 180546 w 299520"/>
                <a:gd name="connsiteY16" fmla="*/ 317656 h 513504"/>
                <a:gd name="connsiteX17" fmla="*/ 44853 w 299520"/>
                <a:gd name="connsiteY17" fmla="*/ 199370 h 513504"/>
                <a:gd name="connsiteX18" fmla="*/ 5627 w 299520"/>
                <a:gd name="connsiteY18" fmla="*/ 135086 h 513504"/>
                <a:gd name="connsiteX19" fmla="*/ 5627 w 299520"/>
                <a:gd name="connsiteY19" fmla="*/ 74161 h 513504"/>
                <a:gd name="connsiteX20" fmla="*/ 151197 w 299520"/>
                <a:gd name="connsiteY20" fmla="*/ 0 h 513504"/>
                <a:gd name="connsiteX21" fmla="*/ 296687 w 299520"/>
                <a:gd name="connsiteY21" fmla="*/ 70721 h 513504"/>
                <a:gd name="connsiteX22" fmla="*/ 296687 w 299520"/>
                <a:gd name="connsiteY22" fmla="*/ 135126 h 513504"/>
                <a:gd name="connsiteX23" fmla="*/ 204268 w 299520"/>
                <a:gd name="connsiteY23" fmla="*/ 135126 h 513504"/>
                <a:gd name="connsiteX24" fmla="*/ 204268 w 299520"/>
                <a:gd name="connsiteY24" fmla="*/ 73473 h 513504"/>
                <a:gd name="connsiteX25" fmla="*/ 204592 w 299520"/>
                <a:gd name="connsiteY25" fmla="*/ 73473 h 51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99520" h="513504">
                  <a:moveTo>
                    <a:pt x="204592" y="73473"/>
                  </a:moveTo>
                  <a:cubicBezTo>
                    <a:pt x="204592" y="53799"/>
                    <a:pt x="194796" y="39145"/>
                    <a:pt x="151399" y="39145"/>
                  </a:cubicBezTo>
                  <a:cubicBezTo>
                    <a:pt x="108004" y="39145"/>
                    <a:pt x="98127" y="53799"/>
                    <a:pt x="98127" y="73473"/>
                  </a:cubicBezTo>
                  <a:lnTo>
                    <a:pt x="98127" y="126666"/>
                  </a:lnTo>
                  <a:cubicBezTo>
                    <a:pt x="98127" y="142777"/>
                    <a:pt x="103713" y="158848"/>
                    <a:pt x="119096" y="172086"/>
                  </a:cubicBezTo>
                  <a:lnTo>
                    <a:pt x="266002" y="298023"/>
                  </a:lnTo>
                  <a:cubicBezTo>
                    <a:pt x="286972" y="315551"/>
                    <a:pt x="299521" y="337128"/>
                    <a:pt x="299521" y="359554"/>
                  </a:cubicBezTo>
                  <a:lnTo>
                    <a:pt x="299521" y="439343"/>
                  </a:lnTo>
                  <a:cubicBezTo>
                    <a:pt x="299521" y="486908"/>
                    <a:pt x="243575" y="513505"/>
                    <a:pt x="151197" y="513505"/>
                  </a:cubicBezTo>
                  <a:cubicBezTo>
                    <a:pt x="49023" y="513505"/>
                    <a:pt x="0" y="490390"/>
                    <a:pt x="0" y="439343"/>
                  </a:cubicBezTo>
                  <a:lnTo>
                    <a:pt x="0" y="370161"/>
                  </a:lnTo>
                  <a:lnTo>
                    <a:pt x="92419" y="370161"/>
                  </a:lnTo>
                  <a:lnTo>
                    <a:pt x="92419" y="436671"/>
                  </a:lnTo>
                  <a:cubicBezTo>
                    <a:pt x="92419" y="460515"/>
                    <a:pt x="110635" y="474481"/>
                    <a:pt x="151197" y="474481"/>
                  </a:cubicBezTo>
                  <a:cubicBezTo>
                    <a:pt x="189007" y="474481"/>
                    <a:pt x="207142" y="460515"/>
                    <a:pt x="207142" y="436671"/>
                  </a:cubicBezTo>
                  <a:lnTo>
                    <a:pt x="207142" y="365950"/>
                  </a:lnTo>
                  <a:cubicBezTo>
                    <a:pt x="207142" y="348422"/>
                    <a:pt x="200220" y="335185"/>
                    <a:pt x="180546" y="317656"/>
                  </a:cubicBezTo>
                  <a:lnTo>
                    <a:pt x="44853" y="199370"/>
                  </a:lnTo>
                  <a:cubicBezTo>
                    <a:pt x="19674" y="177672"/>
                    <a:pt x="5627" y="160872"/>
                    <a:pt x="5627" y="135086"/>
                  </a:cubicBezTo>
                  <a:lnTo>
                    <a:pt x="5627" y="74161"/>
                  </a:lnTo>
                  <a:cubicBezTo>
                    <a:pt x="5627" y="24451"/>
                    <a:pt x="57362" y="0"/>
                    <a:pt x="151197" y="0"/>
                  </a:cubicBezTo>
                  <a:cubicBezTo>
                    <a:pt x="254708" y="0"/>
                    <a:pt x="296687" y="24451"/>
                    <a:pt x="296687" y="70721"/>
                  </a:cubicBezTo>
                  <a:lnTo>
                    <a:pt x="296687" y="135126"/>
                  </a:lnTo>
                  <a:lnTo>
                    <a:pt x="204268" y="135126"/>
                  </a:lnTo>
                  <a:lnTo>
                    <a:pt x="204268" y="73473"/>
                  </a:lnTo>
                  <a:lnTo>
                    <a:pt x="204592" y="73473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7E66D3D-EB73-FA83-1976-EDA15C3975D3}"/>
                </a:ext>
              </a:extLst>
            </p:cNvPr>
            <p:cNvSpPr/>
            <p:nvPr/>
          </p:nvSpPr>
          <p:spPr>
            <a:xfrm>
              <a:off x="11944666" y="6622552"/>
              <a:ext cx="61859" cy="106095"/>
            </a:xfrm>
            <a:custGeom>
              <a:avLst/>
              <a:gdLst>
                <a:gd name="connsiteX0" fmla="*/ 204430 w 299520"/>
                <a:gd name="connsiteY0" fmla="*/ 73595 h 513707"/>
                <a:gd name="connsiteX1" fmla="*/ 151238 w 299520"/>
                <a:gd name="connsiteY1" fmla="*/ 39348 h 513707"/>
                <a:gd name="connsiteX2" fmla="*/ 98045 w 299520"/>
                <a:gd name="connsiteY2" fmla="*/ 73595 h 513707"/>
                <a:gd name="connsiteX3" fmla="*/ 98045 w 299520"/>
                <a:gd name="connsiteY3" fmla="*/ 126787 h 513707"/>
                <a:gd name="connsiteX4" fmla="*/ 119015 w 299520"/>
                <a:gd name="connsiteY4" fmla="*/ 172207 h 513707"/>
                <a:gd name="connsiteX5" fmla="*/ 265922 w 299520"/>
                <a:gd name="connsiteY5" fmla="*/ 298225 h 513707"/>
                <a:gd name="connsiteX6" fmla="*/ 299521 w 299520"/>
                <a:gd name="connsiteY6" fmla="*/ 359757 h 513707"/>
                <a:gd name="connsiteX7" fmla="*/ 299521 w 299520"/>
                <a:gd name="connsiteY7" fmla="*/ 439545 h 513707"/>
                <a:gd name="connsiteX8" fmla="*/ 151197 w 299520"/>
                <a:gd name="connsiteY8" fmla="*/ 513707 h 513707"/>
                <a:gd name="connsiteX9" fmla="*/ 0 w 299520"/>
                <a:gd name="connsiteY9" fmla="*/ 439545 h 513707"/>
                <a:gd name="connsiteX10" fmla="*/ 0 w 299520"/>
                <a:gd name="connsiteY10" fmla="*/ 370282 h 513707"/>
                <a:gd name="connsiteX11" fmla="*/ 92419 w 299520"/>
                <a:gd name="connsiteY11" fmla="*/ 370282 h 513707"/>
                <a:gd name="connsiteX12" fmla="*/ 92297 w 299520"/>
                <a:gd name="connsiteY12" fmla="*/ 436793 h 513707"/>
                <a:gd name="connsiteX13" fmla="*/ 151197 w 299520"/>
                <a:gd name="connsiteY13" fmla="*/ 474602 h 513707"/>
                <a:gd name="connsiteX14" fmla="*/ 207143 w 299520"/>
                <a:gd name="connsiteY14" fmla="*/ 436793 h 513707"/>
                <a:gd name="connsiteX15" fmla="*/ 207143 w 299520"/>
                <a:gd name="connsiteY15" fmla="*/ 366072 h 513707"/>
                <a:gd name="connsiteX16" fmla="*/ 180546 w 299520"/>
                <a:gd name="connsiteY16" fmla="*/ 317778 h 513707"/>
                <a:gd name="connsiteX17" fmla="*/ 44854 w 299520"/>
                <a:gd name="connsiteY17" fmla="*/ 199492 h 513707"/>
                <a:gd name="connsiteX18" fmla="*/ 5627 w 299520"/>
                <a:gd name="connsiteY18" fmla="*/ 135086 h 513707"/>
                <a:gd name="connsiteX19" fmla="*/ 5627 w 299520"/>
                <a:gd name="connsiteY19" fmla="*/ 74162 h 513707"/>
                <a:gd name="connsiteX20" fmla="*/ 151197 w 299520"/>
                <a:gd name="connsiteY20" fmla="*/ 0 h 513707"/>
                <a:gd name="connsiteX21" fmla="*/ 296687 w 299520"/>
                <a:gd name="connsiteY21" fmla="*/ 70721 h 513707"/>
                <a:gd name="connsiteX22" fmla="*/ 296687 w 299520"/>
                <a:gd name="connsiteY22" fmla="*/ 135126 h 513707"/>
                <a:gd name="connsiteX23" fmla="*/ 204390 w 299520"/>
                <a:gd name="connsiteY23" fmla="*/ 135126 h 513707"/>
                <a:gd name="connsiteX24" fmla="*/ 204390 w 299520"/>
                <a:gd name="connsiteY24" fmla="*/ 73595 h 51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9520" h="513707">
                  <a:moveTo>
                    <a:pt x="204430" y="73595"/>
                  </a:moveTo>
                  <a:cubicBezTo>
                    <a:pt x="204430" y="54042"/>
                    <a:pt x="194553" y="39348"/>
                    <a:pt x="151238" y="39348"/>
                  </a:cubicBezTo>
                  <a:cubicBezTo>
                    <a:pt x="107923" y="39348"/>
                    <a:pt x="98045" y="54002"/>
                    <a:pt x="98045" y="73595"/>
                  </a:cubicBezTo>
                  <a:lnTo>
                    <a:pt x="98045" y="126787"/>
                  </a:lnTo>
                  <a:cubicBezTo>
                    <a:pt x="98045" y="142899"/>
                    <a:pt x="103632" y="158970"/>
                    <a:pt x="119015" y="172207"/>
                  </a:cubicBezTo>
                  <a:lnTo>
                    <a:pt x="265922" y="298225"/>
                  </a:lnTo>
                  <a:cubicBezTo>
                    <a:pt x="286891" y="315754"/>
                    <a:pt x="299521" y="337330"/>
                    <a:pt x="299521" y="359757"/>
                  </a:cubicBezTo>
                  <a:lnTo>
                    <a:pt x="299521" y="439545"/>
                  </a:lnTo>
                  <a:cubicBezTo>
                    <a:pt x="299521" y="487111"/>
                    <a:pt x="243495" y="513707"/>
                    <a:pt x="151197" y="513707"/>
                  </a:cubicBezTo>
                  <a:cubicBezTo>
                    <a:pt x="49023" y="513707"/>
                    <a:pt x="0" y="490592"/>
                    <a:pt x="0" y="439545"/>
                  </a:cubicBezTo>
                  <a:lnTo>
                    <a:pt x="0" y="370282"/>
                  </a:lnTo>
                  <a:lnTo>
                    <a:pt x="92419" y="370282"/>
                  </a:lnTo>
                  <a:lnTo>
                    <a:pt x="92297" y="436793"/>
                  </a:lnTo>
                  <a:cubicBezTo>
                    <a:pt x="92297" y="460636"/>
                    <a:pt x="110514" y="474602"/>
                    <a:pt x="151197" y="474602"/>
                  </a:cubicBezTo>
                  <a:cubicBezTo>
                    <a:pt x="188886" y="474602"/>
                    <a:pt x="207143" y="460636"/>
                    <a:pt x="207143" y="436793"/>
                  </a:cubicBezTo>
                  <a:lnTo>
                    <a:pt x="207143" y="366072"/>
                  </a:lnTo>
                  <a:cubicBezTo>
                    <a:pt x="207143" y="348543"/>
                    <a:pt x="200099" y="335306"/>
                    <a:pt x="180546" y="317778"/>
                  </a:cubicBezTo>
                  <a:lnTo>
                    <a:pt x="44854" y="199492"/>
                  </a:lnTo>
                  <a:cubicBezTo>
                    <a:pt x="19674" y="177794"/>
                    <a:pt x="5627" y="160994"/>
                    <a:pt x="5627" y="135086"/>
                  </a:cubicBezTo>
                  <a:lnTo>
                    <a:pt x="5627" y="74162"/>
                  </a:lnTo>
                  <a:cubicBezTo>
                    <a:pt x="5627" y="24532"/>
                    <a:pt x="57362" y="0"/>
                    <a:pt x="151197" y="0"/>
                  </a:cubicBezTo>
                  <a:cubicBezTo>
                    <a:pt x="254708" y="0"/>
                    <a:pt x="296687" y="24572"/>
                    <a:pt x="296687" y="70721"/>
                  </a:cubicBezTo>
                  <a:lnTo>
                    <a:pt x="296687" y="135126"/>
                  </a:lnTo>
                  <a:lnTo>
                    <a:pt x="204390" y="135126"/>
                  </a:lnTo>
                  <a:lnTo>
                    <a:pt x="204390" y="73595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04AB6E8-1B8C-0179-AF0B-A71FAF71ECA5}"/>
                </a:ext>
              </a:extLst>
            </p:cNvPr>
            <p:cNvSpPr/>
            <p:nvPr/>
          </p:nvSpPr>
          <p:spPr>
            <a:xfrm>
              <a:off x="11511667" y="6623447"/>
              <a:ext cx="60890" cy="130976"/>
            </a:xfrm>
            <a:custGeom>
              <a:avLst/>
              <a:gdLst>
                <a:gd name="connsiteX0" fmla="*/ 202325 w 294825"/>
                <a:gd name="connsiteY0" fmla="*/ 0 h 634179"/>
                <a:gd name="connsiteX1" fmla="*/ 294825 w 294825"/>
                <a:gd name="connsiteY1" fmla="*/ 0 h 634179"/>
                <a:gd name="connsiteX2" fmla="*/ 92378 w 294825"/>
                <a:gd name="connsiteY2" fmla="*/ 634179 h 634179"/>
                <a:gd name="connsiteX3" fmla="*/ 0 w 294825"/>
                <a:gd name="connsiteY3" fmla="*/ 634179 h 634179"/>
                <a:gd name="connsiteX4" fmla="*/ 202325 w 294825"/>
                <a:gd name="connsiteY4" fmla="*/ 0 h 63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179">
                  <a:moveTo>
                    <a:pt x="202325" y="0"/>
                  </a:moveTo>
                  <a:lnTo>
                    <a:pt x="294825" y="0"/>
                  </a:lnTo>
                  <a:lnTo>
                    <a:pt x="92378" y="634179"/>
                  </a:lnTo>
                  <a:lnTo>
                    <a:pt x="0" y="634179"/>
                  </a:lnTo>
                  <a:lnTo>
                    <a:pt x="202325" y="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17555769-A7A4-7D7F-8934-CD4F5D63C90C}"/>
                </a:ext>
              </a:extLst>
            </p:cNvPr>
            <p:cNvSpPr/>
            <p:nvPr/>
          </p:nvSpPr>
          <p:spPr>
            <a:xfrm>
              <a:off x="11497487" y="6623672"/>
              <a:ext cx="35390" cy="81139"/>
            </a:xfrm>
            <a:custGeom>
              <a:avLst/>
              <a:gdLst>
                <a:gd name="connsiteX0" fmla="*/ 125087 w 171357"/>
                <a:gd name="connsiteY0" fmla="*/ 392870 h 392870"/>
                <a:gd name="connsiteX1" fmla="*/ 0 w 171357"/>
                <a:gd name="connsiteY1" fmla="*/ 0 h 392870"/>
                <a:gd name="connsiteX2" fmla="*/ 92500 w 171357"/>
                <a:gd name="connsiteY2" fmla="*/ 0 h 392870"/>
                <a:gd name="connsiteX3" fmla="*/ 171357 w 171357"/>
                <a:gd name="connsiteY3" fmla="*/ 247664 h 392870"/>
                <a:gd name="connsiteX4" fmla="*/ 125087 w 171357"/>
                <a:gd name="connsiteY4" fmla="*/ 392870 h 39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7" h="392870">
                  <a:moveTo>
                    <a:pt x="125087" y="392870"/>
                  </a:moveTo>
                  <a:lnTo>
                    <a:pt x="0" y="0"/>
                  </a:lnTo>
                  <a:lnTo>
                    <a:pt x="92500" y="0"/>
                  </a:lnTo>
                  <a:lnTo>
                    <a:pt x="171357" y="247664"/>
                  </a:lnTo>
                  <a:lnTo>
                    <a:pt x="125087" y="39287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9D6A6ED-96F4-3845-1C00-380745164CC5}"/>
                </a:ext>
              </a:extLst>
            </p:cNvPr>
            <p:cNvSpPr/>
            <p:nvPr/>
          </p:nvSpPr>
          <p:spPr>
            <a:xfrm>
              <a:off x="11882773" y="6623447"/>
              <a:ext cx="60890" cy="130992"/>
            </a:xfrm>
            <a:custGeom>
              <a:avLst/>
              <a:gdLst>
                <a:gd name="connsiteX0" fmla="*/ 202447 w 294825"/>
                <a:gd name="connsiteY0" fmla="*/ 0 h 634260"/>
                <a:gd name="connsiteX1" fmla="*/ 294825 w 294825"/>
                <a:gd name="connsiteY1" fmla="*/ 0 h 634260"/>
                <a:gd name="connsiteX2" fmla="*/ 92500 w 294825"/>
                <a:gd name="connsiteY2" fmla="*/ 634260 h 634260"/>
                <a:gd name="connsiteX3" fmla="*/ 0 w 294825"/>
                <a:gd name="connsiteY3" fmla="*/ 634260 h 634260"/>
                <a:gd name="connsiteX4" fmla="*/ 202447 w 294825"/>
                <a:gd name="connsiteY4" fmla="*/ 0 h 6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825" h="634260">
                  <a:moveTo>
                    <a:pt x="202447" y="0"/>
                  </a:moveTo>
                  <a:lnTo>
                    <a:pt x="294825" y="0"/>
                  </a:lnTo>
                  <a:lnTo>
                    <a:pt x="92500" y="634260"/>
                  </a:lnTo>
                  <a:lnTo>
                    <a:pt x="0" y="634260"/>
                  </a:lnTo>
                  <a:lnTo>
                    <a:pt x="202447" y="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D0EEE16-7B61-E9C6-7A6F-79E2B8FD093D}"/>
                </a:ext>
              </a:extLst>
            </p:cNvPr>
            <p:cNvSpPr/>
            <p:nvPr/>
          </p:nvSpPr>
          <p:spPr>
            <a:xfrm>
              <a:off x="11868703" y="6623447"/>
              <a:ext cx="35390" cy="81130"/>
            </a:xfrm>
            <a:custGeom>
              <a:avLst/>
              <a:gdLst>
                <a:gd name="connsiteX0" fmla="*/ 125087 w 171356"/>
                <a:gd name="connsiteY0" fmla="*/ 392830 h 392829"/>
                <a:gd name="connsiteX1" fmla="*/ 0 w 171356"/>
                <a:gd name="connsiteY1" fmla="*/ 0 h 392829"/>
                <a:gd name="connsiteX2" fmla="*/ 92378 w 171356"/>
                <a:gd name="connsiteY2" fmla="*/ 0 h 392829"/>
                <a:gd name="connsiteX3" fmla="*/ 171357 w 171356"/>
                <a:gd name="connsiteY3" fmla="*/ 247664 h 392829"/>
                <a:gd name="connsiteX4" fmla="*/ 125087 w 171356"/>
                <a:gd name="connsiteY4" fmla="*/ 392830 h 392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356" h="392829">
                  <a:moveTo>
                    <a:pt x="125087" y="392830"/>
                  </a:moveTo>
                  <a:lnTo>
                    <a:pt x="0" y="0"/>
                  </a:lnTo>
                  <a:lnTo>
                    <a:pt x="92378" y="0"/>
                  </a:lnTo>
                  <a:lnTo>
                    <a:pt x="171357" y="247664"/>
                  </a:lnTo>
                  <a:lnTo>
                    <a:pt x="125087" y="39283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180792F2-3679-D8BF-88C6-B887D899EFA4}"/>
                </a:ext>
              </a:extLst>
            </p:cNvPr>
            <p:cNvSpPr/>
            <p:nvPr/>
          </p:nvSpPr>
          <p:spPr>
            <a:xfrm>
              <a:off x="11578484" y="6623463"/>
              <a:ext cx="68573" cy="104339"/>
            </a:xfrm>
            <a:custGeom>
              <a:avLst/>
              <a:gdLst>
                <a:gd name="connsiteX0" fmla="*/ 331623 w 332027"/>
                <a:gd name="connsiteY0" fmla="*/ 505125 h 505205"/>
                <a:gd name="connsiteX1" fmla="*/ 332027 w 332027"/>
                <a:gd name="connsiteY1" fmla="*/ 505125 h 505205"/>
                <a:gd name="connsiteX2" fmla="*/ 332027 w 332027"/>
                <a:gd name="connsiteY2" fmla="*/ 77036 h 505205"/>
                <a:gd name="connsiteX3" fmla="*/ 178077 w 332027"/>
                <a:gd name="connsiteY3" fmla="*/ 0 h 505205"/>
                <a:gd name="connsiteX4" fmla="*/ 0 w 332027"/>
                <a:gd name="connsiteY4" fmla="*/ 0 h 505205"/>
                <a:gd name="connsiteX5" fmla="*/ 0 w 332027"/>
                <a:gd name="connsiteY5" fmla="*/ 505206 h 505205"/>
                <a:gd name="connsiteX6" fmla="*/ 92297 w 332027"/>
                <a:gd name="connsiteY6" fmla="*/ 505206 h 505205"/>
                <a:gd name="connsiteX7" fmla="*/ 92419 w 332027"/>
                <a:gd name="connsiteY7" fmla="*/ 505084 h 505205"/>
                <a:gd name="connsiteX8" fmla="*/ 92419 w 332027"/>
                <a:gd name="connsiteY8" fmla="*/ 39186 h 505205"/>
                <a:gd name="connsiteX9" fmla="*/ 168402 w 332027"/>
                <a:gd name="connsiteY9" fmla="*/ 39186 h 505205"/>
                <a:gd name="connsiteX10" fmla="*/ 239730 w 332027"/>
                <a:gd name="connsiteY10" fmla="*/ 70680 h 505205"/>
                <a:gd name="connsiteX11" fmla="*/ 239730 w 332027"/>
                <a:gd name="connsiteY11" fmla="*/ 505084 h 505205"/>
                <a:gd name="connsiteX12" fmla="*/ 331623 w 332027"/>
                <a:gd name="connsiteY12" fmla="*/ 505084 h 50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2027" h="505205">
                  <a:moveTo>
                    <a:pt x="331623" y="505125"/>
                  </a:moveTo>
                  <a:lnTo>
                    <a:pt x="332027" y="505125"/>
                  </a:lnTo>
                  <a:lnTo>
                    <a:pt x="332027" y="77036"/>
                  </a:lnTo>
                  <a:cubicBezTo>
                    <a:pt x="332027" y="19674"/>
                    <a:pt x="297092" y="0"/>
                    <a:pt x="178077" y="0"/>
                  </a:cubicBezTo>
                  <a:lnTo>
                    <a:pt x="0" y="0"/>
                  </a:lnTo>
                  <a:lnTo>
                    <a:pt x="0" y="505206"/>
                  </a:lnTo>
                  <a:lnTo>
                    <a:pt x="92297" y="505206"/>
                  </a:lnTo>
                  <a:lnTo>
                    <a:pt x="92419" y="505084"/>
                  </a:lnTo>
                  <a:lnTo>
                    <a:pt x="92419" y="39186"/>
                  </a:lnTo>
                  <a:lnTo>
                    <a:pt x="168402" y="39186"/>
                  </a:lnTo>
                  <a:cubicBezTo>
                    <a:pt x="210381" y="39186"/>
                    <a:pt x="239730" y="44772"/>
                    <a:pt x="239730" y="70680"/>
                  </a:cubicBezTo>
                  <a:lnTo>
                    <a:pt x="239730" y="505084"/>
                  </a:lnTo>
                  <a:lnTo>
                    <a:pt x="331623" y="505084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981CE28-B7F2-7424-57C1-368CC23F1752}"/>
                </a:ext>
              </a:extLst>
            </p:cNvPr>
            <p:cNvSpPr/>
            <p:nvPr/>
          </p:nvSpPr>
          <p:spPr>
            <a:xfrm>
              <a:off x="12013917" y="6624199"/>
              <a:ext cx="24613" cy="24304"/>
            </a:xfrm>
            <a:custGeom>
              <a:avLst/>
              <a:gdLst>
                <a:gd name="connsiteX0" fmla="*/ 0 w 119176"/>
                <a:gd name="connsiteY0" fmla="*/ 58698 h 117678"/>
                <a:gd name="connsiteX1" fmla="*/ 59790 w 119176"/>
                <a:gd name="connsiteY1" fmla="*/ 0 h 117678"/>
                <a:gd name="connsiteX2" fmla="*/ 119177 w 119176"/>
                <a:gd name="connsiteY2" fmla="*/ 58698 h 117678"/>
                <a:gd name="connsiteX3" fmla="*/ 59790 w 119176"/>
                <a:gd name="connsiteY3" fmla="*/ 117679 h 117678"/>
                <a:gd name="connsiteX4" fmla="*/ 0 w 119176"/>
                <a:gd name="connsiteY4" fmla="*/ 58698 h 117678"/>
                <a:gd name="connsiteX5" fmla="*/ 59831 w 119176"/>
                <a:gd name="connsiteY5" fmla="*/ 107923 h 117678"/>
                <a:gd name="connsiteX6" fmla="*/ 107396 w 119176"/>
                <a:gd name="connsiteY6" fmla="*/ 58698 h 117678"/>
                <a:gd name="connsiteX7" fmla="*/ 59831 w 119176"/>
                <a:gd name="connsiteY7" fmla="*/ 9796 h 117678"/>
                <a:gd name="connsiteX8" fmla="*/ 11861 w 119176"/>
                <a:gd name="connsiteY8" fmla="*/ 58698 h 117678"/>
                <a:gd name="connsiteX9" fmla="*/ 59831 w 119176"/>
                <a:gd name="connsiteY9" fmla="*/ 107923 h 117678"/>
                <a:gd name="connsiteX10" fmla="*/ 47403 w 119176"/>
                <a:gd name="connsiteY10" fmla="*/ 92823 h 117678"/>
                <a:gd name="connsiteX11" fmla="*/ 37121 w 119176"/>
                <a:gd name="connsiteY11" fmla="*/ 92823 h 117678"/>
                <a:gd name="connsiteX12" fmla="*/ 37121 w 119176"/>
                <a:gd name="connsiteY12" fmla="*/ 24977 h 117678"/>
                <a:gd name="connsiteX13" fmla="*/ 62989 w 119176"/>
                <a:gd name="connsiteY13" fmla="*/ 24977 h 117678"/>
                <a:gd name="connsiteX14" fmla="*/ 86913 w 119176"/>
                <a:gd name="connsiteY14" fmla="*/ 44246 h 117678"/>
                <a:gd name="connsiteX15" fmla="*/ 69304 w 119176"/>
                <a:gd name="connsiteY15" fmla="*/ 62989 h 117678"/>
                <a:gd name="connsiteX16" fmla="*/ 88654 w 119176"/>
                <a:gd name="connsiteY16" fmla="*/ 92823 h 117678"/>
                <a:gd name="connsiteX17" fmla="*/ 77157 w 119176"/>
                <a:gd name="connsiteY17" fmla="*/ 92823 h 117678"/>
                <a:gd name="connsiteX18" fmla="*/ 59224 w 119176"/>
                <a:gd name="connsiteY18" fmla="*/ 63394 h 117678"/>
                <a:gd name="connsiteX19" fmla="*/ 47403 w 119176"/>
                <a:gd name="connsiteY19" fmla="*/ 63394 h 117678"/>
                <a:gd name="connsiteX20" fmla="*/ 47403 w 119176"/>
                <a:gd name="connsiteY20" fmla="*/ 92823 h 117678"/>
                <a:gd name="connsiteX21" fmla="*/ 47403 w 119176"/>
                <a:gd name="connsiteY21" fmla="*/ 92823 h 117678"/>
                <a:gd name="connsiteX22" fmla="*/ 59629 w 119176"/>
                <a:gd name="connsiteY22" fmla="*/ 54730 h 117678"/>
                <a:gd name="connsiteX23" fmla="*/ 76145 w 119176"/>
                <a:gd name="connsiteY23" fmla="*/ 43720 h 117678"/>
                <a:gd name="connsiteX24" fmla="*/ 61369 w 119176"/>
                <a:gd name="connsiteY24" fmla="*/ 33721 h 117678"/>
                <a:gd name="connsiteX25" fmla="*/ 47322 w 119176"/>
                <a:gd name="connsiteY25" fmla="*/ 33721 h 117678"/>
                <a:gd name="connsiteX26" fmla="*/ 47322 w 119176"/>
                <a:gd name="connsiteY26" fmla="*/ 54690 h 117678"/>
                <a:gd name="connsiteX27" fmla="*/ 59669 w 119176"/>
                <a:gd name="connsiteY27" fmla="*/ 54690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19176" h="117678">
                  <a:moveTo>
                    <a:pt x="0" y="58698"/>
                  </a:moveTo>
                  <a:cubicBezTo>
                    <a:pt x="0" y="24977"/>
                    <a:pt x="27405" y="0"/>
                    <a:pt x="59790" y="0"/>
                  </a:cubicBezTo>
                  <a:cubicBezTo>
                    <a:pt x="92175" y="0"/>
                    <a:pt x="119177" y="24855"/>
                    <a:pt x="119177" y="58698"/>
                  </a:cubicBezTo>
                  <a:cubicBezTo>
                    <a:pt x="119177" y="92540"/>
                    <a:pt x="91892" y="117679"/>
                    <a:pt x="59790" y="117679"/>
                  </a:cubicBezTo>
                  <a:cubicBezTo>
                    <a:pt x="27405" y="117679"/>
                    <a:pt x="0" y="92823"/>
                    <a:pt x="0" y="58698"/>
                  </a:cubicBezTo>
                  <a:close/>
                  <a:moveTo>
                    <a:pt x="59831" y="107923"/>
                  </a:moveTo>
                  <a:cubicBezTo>
                    <a:pt x="86427" y="107923"/>
                    <a:pt x="107396" y="87035"/>
                    <a:pt x="107396" y="58698"/>
                  </a:cubicBezTo>
                  <a:cubicBezTo>
                    <a:pt x="107396" y="30361"/>
                    <a:pt x="86427" y="9796"/>
                    <a:pt x="59831" y="9796"/>
                  </a:cubicBezTo>
                  <a:cubicBezTo>
                    <a:pt x="33235" y="9796"/>
                    <a:pt x="11861" y="30766"/>
                    <a:pt x="11861" y="58698"/>
                  </a:cubicBezTo>
                  <a:cubicBezTo>
                    <a:pt x="11861" y="87035"/>
                    <a:pt x="32830" y="107923"/>
                    <a:pt x="59831" y="107923"/>
                  </a:cubicBezTo>
                  <a:close/>
                  <a:moveTo>
                    <a:pt x="47403" y="92823"/>
                  </a:moveTo>
                  <a:lnTo>
                    <a:pt x="37121" y="92823"/>
                  </a:lnTo>
                  <a:lnTo>
                    <a:pt x="37121" y="24977"/>
                  </a:lnTo>
                  <a:lnTo>
                    <a:pt x="62989" y="24977"/>
                  </a:lnTo>
                  <a:cubicBezTo>
                    <a:pt x="78979" y="24977"/>
                    <a:pt x="86913" y="30887"/>
                    <a:pt x="86913" y="44246"/>
                  </a:cubicBezTo>
                  <a:cubicBezTo>
                    <a:pt x="86913" y="56350"/>
                    <a:pt x="79262" y="61653"/>
                    <a:pt x="69304" y="62989"/>
                  </a:cubicBezTo>
                  <a:lnTo>
                    <a:pt x="88654" y="92823"/>
                  </a:lnTo>
                  <a:lnTo>
                    <a:pt x="77157" y="92823"/>
                  </a:lnTo>
                  <a:lnTo>
                    <a:pt x="59224" y="63394"/>
                  </a:lnTo>
                  <a:lnTo>
                    <a:pt x="47403" y="63394"/>
                  </a:lnTo>
                  <a:lnTo>
                    <a:pt x="47403" y="92823"/>
                  </a:lnTo>
                  <a:lnTo>
                    <a:pt x="47403" y="92823"/>
                  </a:lnTo>
                  <a:close/>
                  <a:moveTo>
                    <a:pt x="59629" y="54730"/>
                  </a:moveTo>
                  <a:cubicBezTo>
                    <a:pt x="68372" y="54730"/>
                    <a:pt x="76145" y="54123"/>
                    <a:pt x="76145" y="43720"/>
                  </a:cubicBezTo>
                  <a:cubicBezTo>
                    <a:pt x="76145" y="35259"/>
                    <a:pt x="68494" y="33721"/>
                    <a:pt x="61369" y="33721"/>
                  </a:cubicBezTo>
                  <a:lnTo>
                    <a:pt x="47322" y="33721"/>
                  </a:lnTo>
                  <a:lnTo>
                    <a:pt x="47322" y="54690"/>
                  </a:lnTo>
                  <a:lnTo>
                    <a:pt x="59669" y="54690"/>
                  </a:lnTo>
                  <a:close/>
                </a:path>
              </a:pathLst>
            </a:custGeom>
            <a:solidFill>
              <a:srgbClr val="5A2A82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5570836-9AA8-8F92-C1B0-DB080C49DC58}"/>
                </a:ext>
              </a:extLst>
            </p:cNvPr>
            <p:cNvSpPr/>
            <p:nvPr/>
          </p:nvSpPr>
          <p:spPr>
            <a:xfrm>
              <a:off x="11189277" y="6640652"/>
              <a:ext cx="36260" cy="60212"/>
            </a:xfrm>
            <a:custGeom>
              <a:avLst/>
              <a:gdLst>
                <a:gd name="connsiteX0" fmla="*/ 175567 w 175567"/>
                <a:gd name="connsiteY0" fmla="*/ 110069 h 291545"/>
                <a:gd name="connsiteX1" fmla="*/ 153869 w 175567"/>
                <a:gd name="connsiteY1" fmla="*/ 186497 h 291545"/>
                <a:gd name="connsiteX2" fmla="*/ 95090 w 175567"/>
                <a:gd name="connsiteY2" fmla="*/ 215482 h 291545"/>
                <a:gd name="connsiteX3" fmla="*/ 35543 w 175567"/>
                <a:gd name="connsiteY3" fmla="*/ 191476 h 291545"/>
                <a:gd name="connsiteX4" fmla="*/ 35543 w 175567"/>
                <a:gd name="connsiteY4" fmla="*/ 291546 h 291545"/>
                <a:gd name="connsiteX5" fmla="*/ 0 w 175567"/>
                <a:gd name="connsiteY5" fmla="*/ 291546 h 291545"/>
                <a:gd name="connsiteX6" fmla="*/ 0 w 175567"/>
                <a:gd name="connsiteY6" fmla="*/ 3846 h 291545"/>
                <a:gd name="connsiteX7" fmla="*/ 32466 w 175567"/>
                <a:gd name="connsiteY7" fmla="*/ 3846 h 291545"/>
                <a:gd name="connsiteX8" fmla="*/ 34207 w 175567"/>
                <a:gd name="connsiteY8" fmla="*/ 26879 h 291545"/>
                <a:gd name="connsiteX9" fmla="*/ 94524 w 175567"/>
                <a:gd name="connsiteY9" fmla="*/ 0 h 291545"/>
                <a:gd name="connsiteX10" fmla="*/ 153788 w 175567"/>
                <a:gd name="connsiteY10" fmla="*/ 28215 h 291545"/>
                <a:gd name="connsiteX11" fmla="*/ 175567 w 175567"/>
                <a:gd name="connsiteY11" fmla="*/ 106790 h 291545"/>
                <a:gd name="connsiteX12" fmla="*/ 175567 w 175567"/>
                <a:gd name="connsiteY12" fmla="*/ 110069 h 291545"/>
                <a:gd name="connsiteX13" fmla="*/ 140065 w 175567"/>
                <a:gd name="connsiteY13" fmla="*/ 106061 h 291545"/>
                <a:gd name="connsiteX14" fmla="*/ 125087 w 175567"/>
                <a:gd name="connsiteY14" fmla="*/ 50561 h 291545"/>
                <a:gd name="connsiteX15" fmla="*/ 83999 w 175567"/>
                <a:gd name="connsiteY15" fmla="*/ 30199 h 291545"/>
                <a:gd name="connsiteX16" fmla="*/ 35583 w 175567"/>
                <a:gd name="connsiteY16" fmla="*/ 58819 h 291545"/>
                <a:gd name="connsiteX17" fmla="*/ 35583 w 175567"/>
                <a:gd name="connsiteY17" fmla="*/ 158120 h 291545"/>
                <a:gd name="connsiteX18" fmla="*/ 84363 w 175567"/>
                <a:gd name="connsiteY18" fmla="*/ 186537 h 291545"/>
                <a:gd name="connsiteX19" fmla="*/ 125006 w 175567"/>
                <a:gd name="connsiteY19" fmla="*/ 166257 h 291545"/>
                <a:gd name="connsiteX20" fmla="*/ 140065 w 175567"/>
                <a:gd name="connsiteY20" fmla="*/ 106061 h 2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567" h="291545">
                  <a:moveTo>
                    <a:pt x="175567" y="110069"/>
                  </a:moveTo>
                  <a:cubicBezTo>
                    <a:pt x="175567" y="141684"/>
                    <a:pt x="168321" y="167188"/>
                    <a:pt x="153869" y="186497"/>
                  </a:cubicBezTo>
                  <a:cubicBezTo>
                    <a:pt x="139417" y="205807"/>
                    <a:pt x="119824" y="215482"/>
                    <a:pt x="95090" y="215482"/>
                  </a:cubicBezTo>
                  <a:cubicBezTo>
                    <a:pt x="70356" y="215482"/>
                    <a:pt x="50035" y="207466"/>
                    <a:pt x="35543" y="191476"/>
                  </a:cubicBezTo>
                  <a:lnTo>
                    <a:pt x="35543" y="291546"/>
                  </a:lnTo>
                  <a:lnTo>
                    <a:pt x="0" y="291546"/>
                  </a:lnTo>
                  <a:lnTo>
                    <a:pt x="0" y="3846"/>
                  </a:lnTo>
                  <a:lnTo>
                    <a:pt x="32466" y="3846"/>
                  </a:lnTo>
                  <a:lnTo>
                    <a:pt x="34207" y="26879"/>
                  </a:lnTo>
                  <a:cubicBezTo>
                    <a:pt x="48658" y="8946"/>
                    <a:pt x="68778" y="0"/>
                    <a:pt x="94524" y="0"/>
                  </a:cubicBezTo>
                  <a:cubicBezTo>
                    <a:pt x="120270" y="0"/>
                    <a:pt x="139255" y="9432"/>
                    <a:pt x="153788" y="28215"/>
                  </a:cubicBezTo>
                  <a:cubicBezTo>
                    <a:pt x="168321" y="47039"/>
                    <a:pt x="175567" y="73230"/>
                    <a:pt x="175567" y="106790"/>
                  </a:cubicBezTo>
                  <a:lnTo>
                    <a:pt x="175567" y="110069"/>
                  </a:lnTo>
                  <a:close/>
                  <a:moveTo>
                    <a:pt x="140065" y="106061"/>
                  </a:moveTo>
                  <a:cubicBezTo>
                    <a:pt x="140065" y="82622"/>
                    <a:pt x="135086" y="64122"/>
                    <a:pt x="125087" y="50561"/>
                  </a:cubicBezTo>
                  <a:cubicBezTo>
                    <a:pt x="115088" y="37000"/>
                    <a:pt x="101405" y="30199"/>
                    <a:pt x="83999" y="30199"/>
                  </a:cubicBezTo>
                  <a:cubicBezTo>
                    <a:pt x="62503" y="30199"/>
                    <a:pt x="46351" y="39753"/>
                    <a:pt x="35583" y="58819"/>
                  </a:cubicBezTo>
                  <a:lnTo>
                    <a:pt x="35583" y="158120"/>
                  </a:lnTo>
                  <a:cubicBezTo>
                    <a:pt x="46230" y="177065"/>
                    <a:pt x="62463" y="186537"/>
                    <a:pt x="84363" y="186537"/>
                  </a:cubicBezTo>
                  <a:cubicBezTo>
                    <a:pt x="101405" y="186537"/>
                    <a:pt x="114926" y="179777"/>
                    <a:pt x="125006" y="166257"/>
                  </a:cubicBezTo>
                  <a:cubicBezTo>
                    <a:pt x="135045" y="152736"/>
                    <a:pt x="140065" y="132697"/>
                    <a:pt x="140065" y="106061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1ADAD43C-3076-1275-9C13-7375226F91F5}"/>
                </a:ext>
              </a:extLst>
            </p:cNvPr>
            <p:cNvSpPr/>
            <p:nvPr/>
          </p:nvSpPr>
          <p:spPr>
            <a:xfrm>
              <a:off x="11228095" y="6640661"/>
              <a:ext cx="35415" cy="44503"/>
            </a:xfrm>
            <a:custGeom>
              <a:avLst/>
              <a:gdLst>
                <a:gd name="connsiteX0" fmla="*/ 134195 w 171478"/>
                <a:gd name="connsiteY0" fmla="*/ 211636 h 215481"/>
                <a:gd name="connsiteX1" fmla="*/ 129216 w 171478"/>
                <a:gd name="connsiteY1" fmla="*/ 189736 h 215481"/>
                <a:gd name="connsiteX2" fmla="*/ 70073 w 171478"/>
                <a:gd name="connsiteY2" fmla="*/ 215482 h 215481"/>
                <a:gd name="connsiteX3" fmla="*/ 19674 w 171478"/>
                <a:gd name="connsiteY3" fmla="*/ 198115 h 215481"/>
                <a:gd name="connsiteX4" fmla="*/ 0 w 171478"/>
                <a:gd name="connsiteY4" fmla="*/ 154031 h 215481"/>
                <a:gd name="connsiteX5" fmla="*/ 24694 w 171478"/>
                <a:gd name="connsiteY5" fmla="*/ 103632 h 215481"/>
                <a:gd name="connsiteX6" fmla="*/ 94119 w 171478"/>
                <a:gd name="connsiteY6" fmla="*/ 85658 h 215481"/>
                <a:gd name="connsiteX7" fmla="*/ 128690 w 171478"/>
                <a:gd name="connsiteY7" fmla="*/ 85658 h 215481"/>
                <a:gd name="connsiteX8" fmla="*/ 128690 w 171478"/>
                <a:gd name="connsiteY8" fmla="*/ 69344 h 215481"/>
                <a:gd name="connsiteX9" fmla="*/ 117557 w 171478"/>
                <a:gd name="connsiteY9" fmla="*/ 39672 h 215481"/>
                <a:gd name="connsiteX10" fmla="*/ 84727 w 171478"/>
                <a:gd name="connsiteY10" fmla="*/ 28620 h 215481"/>
                <a:gd name="connsiteX11" fmla="*/ 52828 w 171478"/>
                <a:gd name="connsiteY11" fmla="*/ 38214 h 215481"/>
                <a:gd name="connsiteX12" fmla="*/ 39955 w 171478"/>
                <a:gd name="connsiteY12" fmla="*/ 61451 h 215481"/>
                <a:gd name="connsiteX13" fmla="*/ 4210 w 171478"/>
                <a:gd name="connsiteY13" fmla="*/ 61451 h 215481"/>
                <a:gd name="connsiteX14" fmla="*/ 15261 w 171478"/>
                <a:gd name="connsiteY14" fmla="*/ 31413 h 215481"/>
                <a:gd name="connsiteX15" fmla="*/ 45217 w 171478"/>
                <a:gd name="connsiteY15" fmla="*/ 8461 h 215481"/>
                <a:gd name="connsiteX16" fmla="*/ 86792 w 171478"/>
                <a:gd name="connsiteY16" fmla="*/ 0 h 215481"/>
                <a:gd name="connsiteX17" fmla="*/ 143061 w 171478"/>
                <a:gd name="connsiteY17" fmla="*/ 17974 h 215481"/>
                <a:gd name="connsiteX18" fmla="*/ 164192 w 171478"/>
                <a:gd name="connsiteY18" fmla="*/ 67442 h 215481"/>
                <a:gd name="connsiteX19" fmla="*/ 164192 w 171478"/>
                <a:gd name="connsiteY19" fmla="*/ 163099 h 215481"/>
                <a:gd name="connsiteX20" fmla="*/ 171479 w 171478"/>
                <a:gd name="connsiteY20" fmla="*/ 208641 h 215481"/>
                <a:gd name="connsiteX21" fmla="*/ 171479 w 171478"/>
                <a:gd name="connsiteY21" fmla="*/ 211717 h 215481"/>
                <a:gd name="connsiteX22" fmla="*/ 134236 w 171478"/>
                <a:gd name="connsiteY22" fmla="*/ 211717 h 215481"/>
                <a:gd name="connsiteX23" fmla="*/ 75255 w 171478"/>
                <a:gd name="connsiteY23" fmla="*/ 184554 h 215481"/>
                <a:gd name="connsiteX24" fmla="*/ 106951 w 171478"/>
                <a:gd name="connsiteY24" fmla="*/ 175932 h 215481"/>
                <a:gd name="connsiteX25" fmla="*/ 128649 w 171478"/>
                <a:gd name="connsiteY25" fmla="*/ 153465 h 215481"/>
                <a:gd name="connsiteX26" fmla="*/ 128649 w 171478"/>
                <a:gd name="connsiteY26" fmla="*/ 110838 h 215481"/>
                <a:gd name="connsiteX27" fmla="*/ 100798 w 171478"/>
                <a:gd name="connsiteY27" fmla="*/ 110838 h 215481"/>
                <a:gd name="connsiteX28" fmla="*/ 35502 w 171478"/>
                <a:gd name="connsiteY28" fmla="*/ 149052 h 215481"/>
                <a:gd name="connsiteX29" fmla="*/ 46634 w 171478"/>
                <a:gd name="connsiteY29" fmla="*/ 175162 h 215481"/>
                <a:gd name="connsiteX30" fmla="*/ 75255 w 171478"/>
                <a:gd name="connsiteY30" fmla="*/ 184554 h 2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78" h="215481">
                  <a:moveTo>
                    <a:pt x="134195" y="211636"/>
                  </a:moveTo>
                  <a:cubicBezTo>
                    <a:pt x="132131" y="207547"/>
                    <a:pt x="130471" y="200220"/>
                    <a:pt x="129216" y="189736"/>
                  </a:cubicBezTo>
                  <a:cubicBezTo>
                    <a:pt x="112700" y="206900"/>
                    <a:pt x="92985" y="215482"/>
                    <a:pt x="70073" y="215482"/>
                  </a:cubicBezTo>
                  <a:cubicBezTo>
                    <a:pt x="49590" y="215482"/>
                    <a:pt x="32790" y="209693"/>
                    <a:pt x="19674" y="198115"/>
                  </a:cubicBezTo>
                  <a:cubicBezTo>
                    <a:pt x="6558" y="186538"/>
                    <a:pt x="0" y="171843"/>
                    <a:pt x="0" y="154031"/>
                  </a:cubicBezTo>
                  <a:cubicBezTo>
                    <a:pt x="0" y="132374"/>
                    <a:pt x="8218" y="115574"/>
                    <a:pt x="24694" y="103632"/>
                  </a:cubicBezTo>
                  <a:cubicBezTo>
                    <a:pt x="41129" y="91650"/>
                    <a:pt x="64284" y="85658"/>
                    <a:pt x="94119" y="85658"/>
                  </a:cubicBezTo>
                  <a:lnTo>
                    <a:pt x="128690" y="85658"/>
                  </a:lnTo>
                  <a:lnTo>
                    <a:pt x="128690" y="69344"/>
                  </a:lnTo>
                  <a:cubicBezTo>
                    <a:pt x="128690" y="56917"/>
                    <a:pt x="124966" y="47039"/>
                    <a:pt x="117557" y="39672"/>
                  </a:cubicBezTo>
                  <a:cubicBezTo>
                    <a:pt x="110109" y="32304"/>
                    <a:pt x="99179" y="28620"/>
                    <a:pt x="84727" y="28620"/>
                  </a:cubicBezTo>
                  <a:cubicBezTo>
                    <a:pt x="72057" y="28620"/>
                    <a:pt x="61410" y="31818"/>
                    <a:pt x="52828" y="38214"/>
                  </a:cubicBezTo>
                  <a:cubicBezTo>
                    <a:pt x="44246" y="44610"/>
                    <a:pt x="39955" y="52383"/>
                    <a:pt x="39955" y="61451"/>
                  </a:cubicBezTo>
                  <a:lnTo>
                    <a:pt x="4210" y="61451"/>
                  </a:lnTo>
                  <a:cubicBezTo>
                    <a:pt x="4210" y="51088"/>
                    <a:pt x="7894" y="41048"/>
                    <a:pt x="15261" y="31413"/>
                  </a:cubicBezTo>
                  <a:cubicBezTo>
                    <a:pt x="22629" y="21739"/>
                    <a:pt x="32628" y="14088"/>
                    <a:pt x="45217" y="8461"/>
                  </a:cubicBezTo>
                  <a:cubicBezTo>
                    <a:pt x="57807" y="2834"/>
                    <a:pt x="71692" y="0"/>
                    <a:pt x="86792" y="0"/>
                  </a:cubicBezTo>
                  <a:cubicBezTo>
                    <a:pt x="110716" y="0"/>
                    <a:pt x="129499" y="5991"/>
                    <a:pt x="143061" y="17974"/>
                  </a:cubicBezTo>
                  <a:cubicBezTo>
                    <a:pt x="156622" y="29956"/>
                    <a:pt x="163666" y="46432"/>
                    <a:pt x="164192" y="67442"/>
                  </a:cubicBezTo>
                  <a:lnTo>
                    <a:pt x="164192" y="163099"/>
                  </a:lnTo>
                  <a:cubicBezTo>
                    <a:pt x="164192" y="182166"/>
                    <a:pt x="166621" y="197346"/>
                    <a:pt x="171479" y="208641"/>
                  </a:cubicBezTo>
                  <a:lnTo>
                    <a:pt x="171479" y="211717"/>
                  </a:lnTo>
                  <a:lnTo>
                    <a:pt x="134236" y="211717"/>
                  </a:lnTo>
                  <a:close/>
                  <a:moveTo>
                    <a:pt x="75255" y="184554"/>
                  </a:moveTo>
                  <a:cubicBezTo>
                    <a:pt x="86387" y="184554"/>
                    <a:pt x="96953" y="181680"/>
                    <a:pt x="106951" y="175932"/>
                  </a:cubicBezTo>
                  <a:cubicBezTo>
                    <a:pt x="116950" y="170183"/>
                    <a:pt x="124156" y="162694"/>
                    <a:pt x="128649" y="153465"/>
                  </a:cubicBezTo>
                  <a:lnTo>
                    <a:pt x="128649" y="110838"/>
                  </a:lnTo>
                  <a:lnTo>
                    <a:pt x="100798" y="110838"/>
                  </a:lnTo>
                  <a:cubicBezTo>
                    <a:pt x="57281" y="110838"/>
                    <a:pt x="35502" y="123589"/>
                    <a:pt x="35502" y="149052"/>
                  </a:cubicBezTo>
                  <a:cubicBezTo>
                    <a:pt x="35502" y="160184"/>
                    <a:pt x="39226" y="168888"/>
                    <a:pt x="46634" y="175162"/>
                  </a:cubicBezTo>
                  <a:cubicBezTo>
                    <a:pt x="54083" y="181437"/>
                    <a:pt x="63596" y="184554"/>
                    <a:pt x="75255" y="184554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ACAFA3A-C1DF-9134-0ABA-7B86E11C2F04}"/>
                </a:ext>
              </a:extLst>
            </p:cNvPr>
            <p:cNvSpPr/>
            <p:nvPr/>
          </p:nvSpPr>
          <p:spPr>
            <a:xfrm>
              <a:off x="11267096" y="6640661"/>
              <a:ext cx="20751" cy="43709"/>
            </a:xfrm>
            <a:custGeom>
              <a:avLst/>
              <a:gdLst>
                <a:gd name="connsiteX0" fmla="*/ 100474 w 100474"/>
                <a:gd name="connsiteY0" fmla="*/ 35704 h 211636"/>
                <a:gd name="connsiteX1" fmla="*/ 82987 w 100474"/>
                <a:gd name="connsiteY1" fmla="*/ 34369 h 211636"/>
                <a:gd name="connsiteX2" fmla="*/ 35542 w 100474"/>
                <a:gd name="connsiteY2" fmla="*/ 64163 h 211636"/>
                <a:gd name="connsiteX3" fmla="*/ 35542 w 100474"/>
                <a:gd name="connsiteY3" fmla="*/ 211636 h 211636"/>
                <a:gd name="connsiteX4" fmla="*/ 0 w 100474"/>
                <a:gd name="connsiteY4" fmla="*/ 211636 h 211636"/>
                <a:gd name="connsiteX5" fmla="*/ 0 w 100474"/>
                <a:gd name="connsiteY5" fmla="*/ 3846 h 211636"/>
                <a:gd name="connsiteX6" fmla="*/ 34571 w 100474"/>
                <a:gd name="connsiteY6" fmla="*/ 3846 h 211636"/>
                <a:gd name="connsiteX7" fmla="*/ 35138 w 100474"/>
                <a:gd name="connsiteY7" fmla="*/ 27851 h 211636"/>
                <a:gd name="connsiteX8" fmla="*/ 84687 w 100474"/>
                <a:gd name="connsiteY8" fmla="*/ 0 h 211636"/>
                <a:gd name="connsiteX9" fmla="*/ 100434 w 100474"/>
                <a:gd name="connsiteY9" fmla="*/ 2712 h 211636"/>
                <a:gd name="connsiteX10" fmla="*/ 100434 w 100474"/>
                <a:gd name="connsiteY10" fmla="*/ 35745 h 2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474" h="211636">
                  <a:moveTo>
                    <a:pt x="100474" y="35704"/>
                  </a:moveTo>
                  <a:cubicBezTo>
                    <a:pt x="95090" y="34814"/>
                    <a:pt x="89261" y="34369"/>
                    <a:pt x="82987" y="34369"/>
                  </a:cubicBezTo>
                  <a:cubicBezTo>
                    <a:pt x="59669" y="34369"/>
                    <a:pt x="43882" y="44286"/>
                    <a:pt x="35542" y="64163"/>
                  </a:cubicBezTo>
                  <a:lnTo>
                    <a:pt x="35542" y="211636"/>
                  </a:lnTo>
                  <a:lnTo>
                    <a:pt x="0" y="211636"/>
                  </a:lnTo>
                  <a:lnTo>
                    <a:pt x="0" y="3846"/>
                  </a:lnTo>
                  <a:lnTo>
                    <a:pt x="34571" y="3846"/>
                  </a:lnTo>
                  <a:lnTo>
                    <a:pt x="35138" y="27851"/>
                  </a:lnTo>
                  <a:cubicBezTo>
                    <a:pt x="46796" y="9311"/>
                    <a:pt x="63312" y="0"/>
                    <a:pt x="84687" y="0"/>
                  </a:cubicBezTo>
                  <a:cubicBezTo>
                    <a:pt x="91609" y="0"/>
                    <a:pt x="96872" y="891"/>
                    <a:pt x="100434" y="2712"/>
                  </a:cubicBezTo>
                  <a:lnTo>
                    <a:pt x="100434" y="3574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743767D-7D97-CFF7-B723-7CEA579AC00D}"/>
                </a:ext>
              </a:extLst>
            </p:cNvPr>
            <p:cNvSpPr/>
            <p:nvPr/>
          </p:nvSpPr>
          <p:spPr>
            <a:xfrm>
              <a:off x="11292329" y="6631063"/>
              <a:ext cx="23367" cy="54092"/>
            </a:xfrm>
            <a:custGeom>
              <a:avLst/>
              <a:gdLst>
                <a:gd name="connsiteX0" fmla="*/ 73352 w 113144"/>
                <a:gd name="connsiteY0" fmla="*/ 0 h 261913"/>
                <a:gd name="connsiteX1" fmla="*/ 73352 w 113144"/>
                <a:gd name="connsiteY1" fmla="*/ 50318 h 261913"/>
                <a:gd name="connsiteX2" fmla="*/ 112133 w 113144"/>
                <a:gd name="connsiteY2" fmla="*/ 50318 h 261913"/>
                <a:gd name="connsiteX3" fmla="*/ 112133 w 113144"/>
                <a:gd name="connsiteY3" fmla="*/ 77765 h 261913"/>
                <a:gd name="connsiteX4" fmla="*/ 73352 w 113144"/>
                <a:gd name="connsiteY4" fmla="*/ 77765 h 261913"/>
                <a:gd name="connsiteX5" fmla="*/ 73352 w 113144"/>
                <a:gd name="connsiteY5" fmla="*/ 206778 h 261913"/>
                <a:gd name="connsiteX6" fmla="*/ 78533 w 113144"/>
                <a:gd name="connsiteY6" fmla="*/ 225521 h 261913"/>
                <a:gd name="connsiteX7" fmla="*/ 96224 w 113144"/>
                <a:gd name="connsiteY7" fmla="*/ 231755 h 261913"/>
                <a:gd name="connsiteX8" fmla="*/ 113145 w 113144"/>
                <a:gd name="connsiteY8" fmla="*/ 229448 h 261913"/>
                <a:gd name="connsiteX9" fmla="*/ 113145 w 113144"/>
                <a:gd name="connsiteY9" fmla="*/ 258108 h 261913"/>
                <a:gd name="connsiteX10" fmla="*/ 85861 w 113144"/>
                <a:gd name="connsiteY10" fmla="*/ 261914 h 261913"/>
                <a:gd name="connsiteX11" fmla="*/ 49954 w 113144"/>
                <a:gd name="connsiteY11" fmla="*/ 247502 h 261913"/>
                <a:gd name="connsiteX12" fmla="*/ 37850 w 113144"/>
                <a:gd name="connsiteY12" fmla="*/ 206616 h 261913"/>
                <a:gd name="connsiteX13" fmla="*/ 37850 w 113144"/>
                <a:gd name="connsiteY13" fmla="*/ 77765 h 261913"/>
                <a:gd name="connsiteX14" fmla="*/ 0 w 113144"/>
                <a:gd name="connsiteY14" fmla="*/ 77765 h 261913"/>
                <a:gd name="connsiteX15" fmla="*/ 0 w 113144"/>
                <a:gd name="connsiteY15" fmla="*/ 50318 h 261913"/>
                <a:gd name="connsiteX16" fmla="*/ 37850 w 113144"/>
                <a:gd name="connsiteY16" fmla="*/ 50318 h 261913"/>
                <a:gd name="connsiteX17" fmla="*/ 37850 w 113144"/>
                <a:gd name="connsiteY17" fmla="*/ 0 h 261913"/>
                <a:gd name="connsiteX18" fmla="*/ 73393 w 113144"/>
                <a:gd name="connsiteY18" fmla="*/ 0 h 26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144" h="261913">
                  <a:moveTo>
                    <a:pt x="73352" y="0"/>
                  </a:moveTo>
                  <a:lnTo>
                    <a:pt x="73352" y="50318"/>
                  </a:lnTo>
                  <a:lnTo>
                    <a:pt x="112133" y="50318"/>
                  </a:lnTo>
                  <a:lnTo>
                    <a:pt x="112133" y="77765"/>
                  </a:lnTo>
                  <a:lnTo>
                    <a:pt x="73352" y="77765"/>
                  </a:lnTo>
                  <a:lnTo>
                    <a:pt x="73352" y="206778"/>
                  </a:lnTo>
                  <a:cubicBezTo>
                    <a:pt x="73352" y="215117"/>
                    <a:pt x="75093" y="221351"/>
                    <a:pt x="78533" y="225521"/>
                  </a:cubicBezTo>
                  <a:cubicBezTo>
                    <a:pt x="81975" y="229691"/>
                    <a:pt x="87885" y="231755"/>
                    <a:pt x="96224" y="231755"/>
                  </a:cubicBezTo>
                  <a:cubicBezTo>
                    <a:pt x="100312" y="231755"/>
                    <a:pt x="105939" y="230986"/>
                    <a:pt x="113145" y="229448"/>
                  </a:cubicBezTo>
                  <a:lnTo>
                    <a:pt x="113145" y="258108"/>
                  </a:lnTo>
                  <a:cubicBezTo>
                    <a:pt x="103794" y="260659"/>
                    <a:pt x="94685" y="261914"/>
                    <a:pt x="85861" y="261914"/>
                  </a:cubicBezTo>
                  <a:cubicBezTo>
                    <a:pt x="69992" y="261914"/>
                    <a:pt x="58009" y="257096"/>
                    <a:pt x="49954" y="247502"/>
                  </a:cubicBezTo>
                  <a:cubicBezTo>
                    <a:pt x="41898" y="237908"/>
                    <a:pt x="37850" y="224266"/>
                    <a:pt x="37850" y="206616"/>
                  </a:cubicBezTo>
                  <a:lnTo>
                    <a:pt x="37850" y="77765"/>
                  </a:lnTo>
                  <a:lnTo>
                    <a:pt x="0" y="77765"/>
                  </a:lnTo>
                  <a:lnTo>
                    <a:pt x="0" y="50318"/>
                  </a:lnTo>
                  <a:lnTo>
                    <a:pt x="37850" y="50318"/>
                  </a:lnTo>
                  <a:lnTo>
                    <a:pt x="37850" y="0"/>
                  </a:lnTo>
                  <a:lnTo>
                    <a:pt x="73393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017BDF16-EA34-3DBB-0347-CF5E01F07C03}"/>
                </a:ext>
              </a:extLst>
            </p:cNvPr>
            <p:cNvSpPr/>
            <p:nvPr/>
          </p:nvSpPr>
          <p:spPr>
            <a:xfrm>
              <a:off x="11330846" y="6640661"/>
              <a:ext cx="39069" cy="44511"/>
            </a:xfrm>
            <a:custGeom>
              <a:avLst/>
              <a:gdLst>
                <a:gd name="connsiteX0" fmla="*/ 0 w 189168"/>
                <a:gd name="connsiteY0" fmla="*/ 105818 h 215522"/>
                <a:gd name="connsiteX1" fmla="*/ 12023 w 189168"/>
                <a:gd name="connsiteY1" fmla="*/ 50885 h 215522"/>
                <a:gd name="connsiteX2" fmla="*/ 45420 w 189168"/>
                <a:gd name="connsiteY2" fmla="*/ 13237 h 215522"/>
                <a:gd name="connsiteX3" fmla="*/ 94281 w 189168"/>
                <a:gd name="connsiteY3" fmla="*/ 0 h 215522"/>
                <a:gd name="connsiteX4" fmla="*/ 162937 w 189168"/>
                <a:gd name="connsiteY4" fmla="*/ 29389 h 215522"/>
                <a:gd name="connsiteX5" fmla="*/ 189169 w 189168"/>
                <a:gd name="connsiteY5" fmla="*/ 107559 h 215522"/>
                <a:gd name="connsiteX6" fmla="*/ 189169 w 189168"/>
                <a:gd name="connsiteY6" fmla="*/ 110069 h 215522"/>
                <a:gd name="connsiteX7" fmla="*/ 177551 w 189168"/>
                <a:gd name="connsiteY7" fmla="*/ 164516 h 215522"/>
                <a:gd name="connsiteX8" fmla="*/ 144316 w 189168"/>
                <a:gd name="connsiteY8" fmla="*/ 202083 h 215522"/>
                <a:gd name="connsiteX9" fmla="*/ 94685 w 189168"/>
                <a:gd name="connsiteY9" fmla="*/ 215522 h 215522"/>
                <a:gd name="connsiteX10" fmla="*/ 26232 w 189168"/>
                <a:gd name="connsiteY10" fmla="*/ 186133 h 215522"/>
                <a:gd name="connsiteX11" fmla="*/ 0 w 189168"/>
                <a:gd name="connsiteY11" fmla="*/ 108328 h 215522"/>
                <a:gd name="connsiteX12" fmla="*/ 0 w 189168"/>
                <a:gd name="connsiteY12" fmla="*/ 105818 h 215522"/>
                <a:gd name="connsiteX13" fmla="*/ 35745 w 189168"/>
                <a:gd name="connsiteY13" fmla="*/ 110028 h 215522"/>
                <a:gd name="connsiteX14" fmla="*/ 51775 w 189168"/>
                <a:gd name="connsiteY14" fmla="*/ 165528 h 215522"/>
                <a:gd name="connsiteX15" fmla="*/ 94685 w 189168"/>
                <a:gd name="connsiteY15" fmla="*/ 186457 h 215522"/>
                <a:gd name="connsiteX16" fmla="*/ 137717 w 189168"/>
                <a:gd name="connsiteY16" fmla="*/ 165244 h 215522"/>
                <a:gd name="connsiteX17" fmla="*/ 153667 w 189168"/>
                <a:gd name="connsiteY17" fmla="*/ 105818 h 215522"/>
                <a:gd name="connsiteX18" fmla="*/ 137434 w 189168"/>
                <a:gd name="connsiteY18" fmla="*/ 50399 h 215522"/>
                <a:gd name="connsiteX19" fmla="*/ 94321 w 189168"/>
                <a:gd name="connsiteY19" fmla="*/ 29187 h 215522"/>
                <a:gd name="connsiteX20" fmla="*/ 51897 w 189168"/>
                <a:gd name="connsiteY20" fmla="*/ 50116 h 215522"/>
                <a:gd name="connsiteX21" fmla="*/ 35745 w 189168"/>
                <a:gd name="connsiteY21" fmla="*/ 110028 h 2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9168" h="215522">
                  <a:moveTo>
                    <a:pt x="0" y="105818"/>
                  </a:moveTo>
                  <a:cubicBezTo>
                    <a:pt x="0" y="85456"/>
                    <a:pt x="4008" y="67159"/>
                    <a:pt x="12023" y="50885"/>
                  </a:cubicBezTo>
                  <a:cubicBezTo>
                    <a:pt x="20038" y="34612"/>
                    <a:pt x="31170" y="22062"/>
                    <a:pt x="45420" y="13237"/>
                  </a:cubicBezTo>
                  <a:cubicBezTo>
                    <a:pt x="59710" y="4413"/>
                    <a:pt x="75983" y="0"/>
                    <a:pt x="94281" y="0"/>
                  </a:cubicBezTo>
                  <a:cubicBezTo>
                    <a:pt x="122577" y="0"/>
                    <a:pt x="145489" y="9797"/>
                    <a:pt x="162937" y="29389"/>
                  </a:cubicBezTo>
                  <a:cubicBezTo>
                    <a:pt x="180425" y="48982"/>
                    <a:pt x="189169" y="75052"/>
                    <a:pt x="189169" y="107559"/>
                  </a:cubicBezTo>
                  <a:lnTo>
                    <a:pt x="189169" y="110069"/>
                  </a:lnTo>
                  <a:cubicBezTo>
                    <a:pt x="189169" y="130309"/>
                    <a:pt x="185283" y="148445"/>
                    <a:pt x="177551" y="164516"/>
                  </a:cubicBezTo>
                  <a:cubicBezTo>
                    <a:pt x="169819" y="180587"/>
                    <a:pt x="158727" y="193096"/>
                    <a:pt x="144316" y="202083"/>
                  </a:cubicBezTo>
                  <a:cubicBezTo>
                    <a:pt x="129904" y="211029"/>
                    <a:pt x="113348" y="215522"/>
                    <a:pt x="94685" y="215522"/>
                  </a:cubicBezTo>
                  <a:cubicBezTo>
                    <a:pt x="66511" y="215522"/>
                    <a:pt x="43720" y="205726"/>
                    <a:pt x="26232" y="186133"/>
                  </a:cubicBezTo>
                  <a:cubicBezTo>
                    <a:pt x="8744" y="166540"/>
                    <a:pt x="0" y="140592"/>
                    <a:pt x="0" y="108328"/>
                  </a:cubicBezTo>
                  <a:lnTo>
                    <a:pt x="0" y="105818"/>
                  </a:lnTo>
                  <a:close/>
                  <a:moveTo>
                    <a:pt x="35745" y="110028"/>
                  </a:moveTo>
                  <a:cubicBezTo>
                    <a:pt x="35745" y="133062"/>
                    <a:pt x="41088" y="151562"/>
                    <a:pt x="51775" y="165528"/>
                  </a:cubicBezTo>
                  <a:cubicBezTo>
                    <a:pt x="62463" y="179494"/>
                    <a:pt x="76752" y="186457"/>
                    <a:pt x="94685" y="186457"/>
                  </a:cubicBezTo>
                  <a:cubicBezTo>
                    <a:pt x="112619" y="186457"/>
                    <a:pt x="127070" y="179373"/>
                    <a:pt x="137717" y="165244"/>
                  </a:cubicBezTo>
                  <a:cubicBezTo>
                    <a:pt x="148364" y="151076"/>
                    <a:pt x="153667" y="131281"/>
                    <a:pt x="153667" y="105818"/>
                  </a:cubicBezTo>
                  <a:cubicBezTo>
                    <a:pt x="153667" y="83027"/>
                    <a:pt x="148242" y="64568"/>
                    <a:pt x="137434" y="50399"/>
                  </a:cubicBezTo>
                  <a:cubicBezTo>
                    <a:pt x="126625" y="36271"/>
                    <a:pt x="112254" y="29187"/>
                    <a:pt x="94321" y="29187"/>
                  </a:cubicBezTo>
                  <a:cubicBezTo>
                    <a:pt x="76388" y="29187"/>
                    <a:pt x="62624" y="36150"/>
                    <a:pt x="51897" y="50116"/>
                  </a:cubicBezTo>
                  <a:cubicBezTo>
                    <a:pt x="41129" y="64082"/>
                    <a:pt x="35745" y="84039"/>
                    <a:pt x="35745" y="110028"/>
                  </a:cubicBez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D4A4552-A65F-4580-69CF-15220D8DF837}"/>
                </a:ext>
              </a:extLst>
            </p:cNvPr>
            <p:cNvSpPr/>
            <p:nvPr/>
          </p:nvSpPr>
          <p:spPr>
            <a:xfrm>
              <a:off x="11372698" y="6622611"/>
              <a:ext cx="25934" cy="61759"/>
            </a:xfrm>
            <a:custGeom>
              <a:avLst/>
              <a:gdLst>
                <a:gd name="connsiteX0" fmla="*/ 32830 w 125572"/>
                <a:gd name="connsiteY0" fmla="*/ 299035 h 299034"/>
                <a:gd name="connsiteX1" fmla="*/ 32830 w 125572"/>
                <a:gd name="connsiteY1" fmla="*/ 118691 h 299034"/>
                <a:gd name="connsiteX2" fmla="*/ 0 w 125572"/>
                <a:gd name="connsiteY2" fmla="*/ 118691 h 299034"/>
                <a:gd name="connsiteX3" fmla="*/ 0 w 125572"/>
                <a:gd name="connsiteY3" fmla="*/ 91245 h 299034"/>
                <a:gd name="connsiteX4" fmla="*/ 32830 w 125572"/>
                <a:gd name="connsiteY4" fmla="*/ 91245 h 299034"/>
                <a:gd name="connsiteX5" fmla="*/ 32830 w 125572"/>
                <a:gd name="connsiteY5" fmla="*/ 69911 h 299034"/>
                <a:gd name="connsiteX6" fmla="*/ 50682 w 125572"/>
                <a:gd name="connsiteY6" fmla="*/ 18257 h 299034"/>
                <a:gd name="connsiteX7" fmla="*/ 101203 w 125572"/>
                <a:gd name="connsiteY7" fmla="*/ 0 h 299034"/>
                <a:gd name="connsiteX8" fmla="*/ 125573 w 125572"/>
                <a:gd name="connsiteY8" fmla="*/ 3238 h 299034"/>
                <a:gd name="connsiteX9" fmla="*/ 123670 w 125572"/>
                <a:gd name="connsiteY9" fmla="*/ 31899 h 299034"/>
                <a:gd name="connsiteX10" fmla="*/ 104442 w 125572"/>
                <a:gd name="connsiteY10" fmla="*/ 30159 h 299034"/>
                <a:gd name="connsiteX11" fmla="*/ 77764 w 125572"/>
                <a:gd name="connsiteY11" fmla="*/ 40279 h 299034"/>
                <a:gd name="connsiteX12" fmla="*/ 68373 w 125572"/>
                <a:gd name="connsiteY12" fmla="*/ 69263 h 299034"/>
                <a:gd name="connsiteX13" fmla="*/ 68373 w 125572"/>
                <a:gd name="connsiteY13" fmla="*/ 91245 h 299034"/>
                <a:gd name="connsiteX14" fmla="*/ 112740 w 125572"/>
                <a:gd name="connsiteY14" fmla="*/ 91245 h 299034"/>
                <a:gd name="connsiteX15" fmla="*/ 112740 w 125572"/>
                <a:gd name="connsiteY15" fmla="*/ 118691 h 299034"/>
                <a:gd name="connsiteX16" fmla="*/ 68373 w 125572"/>
                <a:gd name="connsiteY16" fmla="*/ 118691 h 299034"/>
                <a:gd name="connsiteX17" fmla="*/ 68373 w 125572"/>
                <a:gd name="connsiteY17" fmla="*/ 299035 h 299034"/>
                <a:gd name="connsiteX18" fmla="*/ 32830 w 125572"/>
                <a:gd name="connsiteY18" fmla="*/ 299035 h 29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5572" h="299034">
                  <a:moveTo>
                    <a:pt x="32830" y="299035"/>
                  </a:moveTo>
                  <a:lnTo>
                    <a:pt x="32830" y="118691"/>
                  </a:lnTo>
                  <a:lnTo>
                    <a:pt x="0" y="118691"/>
                  </a:lnTo>
                  <a:lnTo>
                    <a:pt x="0" y="91245"/>
                  </a:lnTo>
                  <a:lnTo>
                    <a:pt x="32830" y="91245"/>
                  </a:lnTo>
                  <a:lnTo>
                    <a:pt x="32830" y="69911"/>
                  </a:lnTo>
                  <a:cubicBezTo>
                    <a:pt x="32830" y="47647"/>
                    <a:pt x="38781" y="30401"/>
                    <a:pt x="50682" y="18257"/>
                  </a:cubicBezTo>
                  <a:cubicBezTo>
                    <a:pt x="62584" y="6113"/>
                    <a:pt x="79424" y="0"/>
                    <a:pt x="101203" y="0"/>
                  </a:cubicBezTo>
                  <a:cubicBezTo>
                    <a:pt x="109380" y="0"/>
                    <a:pt x="117517" y="1093"/>
                    <a:pt x="125573" y="3238"/>
                  </a:cubicBezTo>
                  <a:lnTo>
                    <a:pt x="123670" y="31899"/>
                  </a:lnTo>
                  <a:cubicBezTo>
                    <a:pt x="117639" y="30725"/>
                    <a:pt x="111242" y="30159"/>
                    <a:pt x="104442" y="30159"/>
                  </a:cubicBezTo>
                  <a:cubicBezTo>
                    <a:pt x="92945" y="30159"/>
                    <a:pt x="84039" y="33518"/>
                    <a:pt x="77764" y="40279"/>
                  </a:cubicBezTo>
                  <a:cubicBezTo>
                    <a:pt x="71490" y="47039"/>
                    <a:pt x="68373" y="56674"/>
                    <a:pt x="68373" y="69263"/>
                  </a:cubicBezTo>
                  <a:lnTo>
                    <a:pt x="68373" y="91245"/>
                  </a:lnTo>
                  <a:lnTo>
                    <a:pt x="112740" y="91245"/>
                  </a:lnTo>
                  <a:lnTo>
                    <a:pt x="112740" y="118691"/>
                  </a:lnTo>
                  <a:lnTo>
                    <a:pt x="68373" y="118691"/>
                  </a:lnTo>
                  <a:lnTo>
                    <a:pt x="68373" y="299035"/>
                  </a:lnTo>
                  <a:lnTo>
                    <a:pt x="32830" y="299035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92E01E6-916A-E979-209B-07470E084669}"/>
                </a:ext>
              </a:extLst>
            </p:cNvPr>
            <p:cNvSpPr/>
            <p:nvPr/>
          </p:nvSpPr>
          <p:spPr>
            <a:xfrm>
              <a:off x="11457056" y="6387555"/>
              <a:ext cx="148767" cy="155313"/>
            </a:xfrm>
            <a:custGeom>
              <a:avLst/>
              <a:gdLst>
                <a:gd name="connsiteX0" fmla="*/ 655675 w 720323"/>
                <a:gd name="connsiteY0" fmla="*/ 76469 h 752020"/>
                <a:gd name="connsiteX1" fmla="*/ 720323 w 720323"/>
                <a:gd name="connsiteY1" fmla="*/ 308670 h 752020"/>
                <a:gd name="connsiteX2" fmla="*/ 720323 w 720323"/>
                <a:gd name="connsiteY2" fmla="*/ 751980 h 752020"/>
                <a:gd name="connsiteX3" fmla="*/ 494721 w 720323"/>
                <a:gd name="connsiteY3" fmla="*/ 751980 h 752020"/>
                <a:gd name="connsiteX4" fmla="*/ 494721 w 720323"/>
                <a:gd name="connsiteY4" fmla="*/ 319235 h 752020"/>
                <a:gd name="connsiteX5" fmla="*/ 467032 w 720323"/>
                <a:gd name="connsiteY5" fmla="*/ 209733 h 752020"/>
                <a:gd name="connsiteX6" fmla="*/ 381293 w 720323"/>
                <a:gd name="connsiteY6" fmla="*/ 175446 h 752020"/>
                <a:gd name="connsiteX7" fmla="*/ 267824 w 720323"/>
                <a:gd name="connsiteY7" fmla="*/ 220299 h 752020"/>
                <a:gd name="connsiteX8" fmla="*/ 225602 w 720323"/>
                <a:gd name="connsiteY8" fmla="*/ 340366 h 752020"/>
                <a:gd name="connsiteX9" fmla="*/ 225602 w 720323"/>
                <a:gd name="connsiteY9" fmla="*/ 752020 h 752020"/>
                <a:gd name="connsiteX10" fmla="*/ 0 w 720323"/>
                <a:gd name="connsiteY10" fmla="*/ 752020 h 752020"/>
                <a:gd name="connsiteX11" fmla="*/ 0 w 720323"/>
                <a:gd name="connsiteY11" fmla="*/ 18459 h 752020"/>
                <a:gd name="connsiteX12" fmla="*/ 219004 w 720323"/>
                <a:gd name="connsiteY12" fmla="*/ 18459 h 752020"/>
                <a:gd name="connsiteX13" fmla="*/ 219004 w 720323"/>
                <a:gd name="connsiteY13" fmla="*/ 122699 h 752020"/>
                <a:gd name="connsiteX14" fmla="*/ 320612 w 720323"/>
                <a:gd name="connsiteY14" fmla="*/ 31656 h 752020"/>
                <a:gd name="connsiteX15" fmla="*/ 460474 w 720323"/>
                <a:gd name="connsiteY15" fmla="*/ 0 h 752020"/>
                <a:gd name="connsiteX16" fmla="*/ 655756 w 720323"/>
                <a:gd name="connsiteY16" fmla="*/ 76510 h 7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323" h="752020">
                  <a:moveTo>
                    <a:pt x="655675" y="76469"/>
                  </a:moveTo>
                  <a:cubicBezTo>
                    <a:pt x="699233" y="127921"/>
                    <a:pt x="720323" y="205766"/>
                    <a:pt x="720323" y="308670"/>
                  </a:cubicBezTo>
                  <a:lnTo>
                    <a:pt x="720323" y="751980"/>
                  </a:lnTo>
                  <a:lnTo>
                    <a:pt x="494721" y="751980"/>
                  </a:lnTo>
                  <a:lnTo>
                    <a:pt x="494721" y="319235"/>
                  </a:lnTo>
                  <a:cubicBezTo>
                    <a:pt x="494721" y="269119"/>
                    <a:pt x="485492" y="233496"/>
                    <a:pt x="467032" y="209733"/>
                  </a:cubicBezTo>
                  <a:cubicBezTo>
                    <a:pt x="448573" y="187307"/>
                    <a:pt x="419548" y="175446"/>
                    <a:pt x="381293" y="175446"/>
                  </a:cubicBezTo>
                  <a:cubicBezTo>
                    <a:pt x="333808" y="175446"/>
                    <a:pt x="296849" y="189978"/>
                    <a:pt x="267824" y="220299"/>
                  </a:cubicBezTo>
                  <a:cubicBezTo>
                    <a:pt x="238799" y="250660"/>
                    <a:pt x="225602" y="290210"/>
                    <a:pt x="225602" y="340366"/>
                  </a:cubicBezTo>
                  <a:lnTo>
                    <a:pt x="225602" y="752020"/>
                  </a:lnTo>
                  <a:lnTo>
                    <a:pt x="0" y="752020"/>
                  </a:lnTo>
                  <a:lnTo>
                    <a:pt x="0" y="18459"/>
                  </a:lnTo>
                  <a:lnTo>
                    <a:pt x="219004" y="18459"/>
                  </a:lnTo>
                  <a:lnTo>
                    <a:pt x="219004" y="122699"/>
                  </a:lnTo>
                  <a:cubicBezTo>
                    <a:pt x="245397" y="83108"/>
                    <a:pt x="278390" y="52787"/>
                    <a:pt x="320612" y="31656"/>
                  </a:cubicBezTo>
                  <a:cubicBezTo>
                    <a:pt x="361498" y="10566"/>
                    <a:pt x="409023" y="0"/>
                    <a:pt x="460474" y="0"/>
                  </a:cubicBezTo>
                  <a:cubicBezTo>
                    <a:pt x="547549" y="0"/>
                    <a:pt x="613534" y="26394"/>
                    <a:pt x="655756" y="76510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C0A9D860-E66D-EAB1-320C-9BA12FA1F285}"/>
                </a:ext>
              </a:extLst>
            </p:cNvPr>
            <p:cNvSpPr/>
            <p:nvPr/>
          </p:nvSpPr>
          <p:spPr>
            <a:xfrm>
              <a:off x="11626799" y="6387797"/>
              <a:ext cx="134044" cy="157771"/>
            </a:xfrm>
            <a:custGeom>
              <a:avLst/>
              <a:gdLst>
                <a:gd name="connsiteX0" fmla="*/ 146461 w 649035"/>
                <a:gd name="connsiteY0" fmla="*/ 740240 h 763921"/>
                <a:gd name="connsiteX1" fmla="*/ 0 w 649035"/>
                <a:gd name="connsiteY1" fmla="*/ 674256 h 763921"/>
                <a:gd name="connsiteX2" fmla="*/ 59386 w 649035"/>
                <a:gd name="connsiteY2" fmla="*/ 518565 h 763921"/>
                <a:gd name="connsiteX3" fmla="*/ 191314 w 649035"/>
                <a:gd name="connsiteY3" fmla="*/ 581878 h 763921"/>
                <a:gd name="connsiteX4" fmla="*/ 336440 w 649035"/>
                <a:gd name="connsiteY4" fmla="*/ 604304 h 763921"/>
                <a:gd name="connsiteX5" fmla="*/ 418252 w 649035"/>
                <a:gd name="connsiteY5" fmla="*/ 587140 h 763921"/>
                <a:gd name="connsiteX6" fmla="*/ 447277 w 649035"/>
                <a:gd name="connsiteY6" fmla="*/ 539656 h 763921"/>
                <a:gd name="connsiteX7" fmla="*/ 427482 w 649035"/>
                <a:gd name="connsiteY7" fmla="*/ 497434 h 763921"/>
                <a:gd name="connsiteX8" fmla="*/ 352268 w 649035"/>
                <a:gd name="connsiteY8" fmla="*/ 471040 h 763921"/>
                <a:gd name="connsiteX9" fmla="*/ 232200 w 649035"/>
                <a:gd name="connsiteY9" fmla="*/ 444646 h 763921"/>
                <a:gd name="connsiteX10" fmla="*/ 75214 w 649035"/>
                <a:gd name="connsiteY10" fmla="*/ 370768 h 763921"/>
                <a:gd name="connsiteX11" fmla="*/ 25098 w 649035"/>
                <a:gd name="connsiteY11" fmla="*/ 233536 h 763921"/>
                <a:gd name="connsiteX12" fmla="*/ 64689 w 649035"/>
                <a:gd name="connsiteY12" fmla="*/ 112174 h 763921"/>
                <a:gd name="connsiteX13" fmla="*/ 176822 w 649035"/>
                <a:gd name="connsiteY13" fmla="*/ 30361 h 763921"/>
                <a:gd name="connsiteX14" fmla="*/ 341742 w 649035"/>
                <a:gd name="connsiteY14" fmla="*/ 0 h 763921"/>
                <a:gd name="connsiteX15" fmla="*/ 496097 w 649035"/>
                <a:gd name="connsiteY15" fmla="*/ 23763 h 763921"/>
                <a:gd name="connsiteX16" fmla="*/ 630658 w 649035"/>
                <a:gd name="connsiteY16" fmla="*/ 91042 h 763921"/>
                <a:gd name="connsiteX17" fmla="*/ 571271 w 649035"/>
                <a:gd name="connsiteY17" fmla="*/ 240135 h 763921"/>
                <a:gd name="connsiteX18" fmla="*/ 340366 w 649035"/>
                <a:gd name="connsiteY18" fmla="*/ 159658 h 763921"/>
                <a:gd name="connsiteX19" fmla="*/ 258554 w 649035"/>
                <a:gd name="connsiteY19" fmla="*/ 178118 h 763921"/>
                <a:gd name="connsiteX20" fmla="*/ 228193 w 649035"/>
                <a:gd name="connsiteY20" fmla="*/ 229569 h 763921"/>
                <a:gd name="connsiteX21" fmla="*/ 246652 w 649035"/>
                <a:gd name="connsiteY21" fmla="*/ 266529 h 763921"/>
                <a:gd name="connsiteX22" fmla="*/ 309965 w 649035"/>
                <a:gd name="connsiteY22" fmla="*/ 291586 h 763921"/>
                <a:gd name="connsiteX23" fmla="*/ 433999 w 649035"/>
                <a:gd name="connsiteY23" fmla="*/ 320612 h 763921"/>
                <a:gd name="connsiteX24" fmla="*/ 597584 w 649035"/>
                <a:gd name="connsiteY24" fmla="*/ 397121 h 763921"/>
                <a:gd name="connsiteX25" fmla="*/ 649036 w 649035"/>
                <a:gd name="connsiteY25" fmla="*/ 536984 h 763921"/>
                <a:gd name="connsiteX26" fmla="*/ 564592 w 649035"/>
                <a:gd name="connsiteY26" fmla="*/ 703240 h 763921"/>
                <a:gd name="connsiteX27" fmla="*/ 332392 w 649035"/>
                <a:gd name="connsiteY27" fmla="*/ 763922 h 763921"/>
                <a:gd name="connsiteX28" fmla="*/ 146380 w 649035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5" h="763921">
                  <a:moveTo>
                    <a:pt x="146461" y="740240"/>
                  </a:moveTo>
                  <a:cubicBezTo>
                    <a:pt x="89747" y="724412"/>
                    <a:pt x="40926" y="701985"/>
                    <a:pt x="0" y="674256"/>
                  </a:cubicBezTo>
                  <a:lnTo>
                    <a:pt x="59386" y="518565"/>
                  </a:lnTo>
                  <a:cubicBezTo>
                    <a:pt x="98976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7" y="604304"/>
                    <a:pt x="398457" y="599042"/>
                    <a:pt x="418252" y="587140"/>
                  </a:cubicBezTo>
                  <a:cubicBezTo>
                    <a:pt x="438047" y="575279"/>
                    <a:pt x="447277" y="559451"/>
                    <a:pt x="447277" y="539656"/>
                  </a:cubicBezTo>
                  <a:cubicBezTo>
                    <a:pt x="447277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0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8" y="291627"/>
                    <a:pt x="25098" y="233536"/>
                  </a:cubicBezTo>
                  <a:cubicBezTo>
                    <a:pt x="25098" y="187347"/>
                    <a:pt x="38295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2" y="10566"/>
                    <a:pt x="279725" y="0"/>
                    <a:pt x="341742" y="0"/>
                  </a:cubicBezTo>
                  <a:cubicBezTo>
                    <a:pt x="394530" y="0"/>
                    <a:pt x="445982" y="7934"/>
                    <a:pt x="496097" y="23763"/>
                  </a:cubicBezTo>
                  <a:cubicBezTo>
                    <a:pt x="546213" y="39591"/>
                    <a:pt x="591107" y="62017"/>
                    <a:pt x="630658" y="91042"/>
                  </a:cubicBezTo>
                  <a:lnTo>
                    <a:pt x="571271" y="240135"/>
                  </a:lnTo>
                  <a:cubicBezTo>
                    <a:pt x="493426" y="186052"/>
                    <a:pt x="416916" y="159658"/>
                    <a:pt x="340366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8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3" y="275758"/>
                    <a:pt x="279644" y="283693"/>
                    <a:pt x="309965" y="291586"/>
                  </a:cubicBezTo>
                  <a:lnTo>
                    <a:pt x="433999" y="320612"/>
                  </a:lnTo>
                  <a:cubicBezTo>
                    <a:pt x="509214" y="337776"/>
                    <a:pt x="563297" y="362833"/>
                    <a:pt x="597584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2" y="763922"/>
                    <a:pt x="332392" y="763922"/>
                  </a:cubicBezTo>
                  <a:cubicBezTo>
                    <a:pt x="265112" y="763922"/>
                    <a:pt x="203094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6EC8315-91FC-3FF9-1B30-B3DE4C2EE9BE}"/>
                </a:ext>
              </a:extLst>
            </p:cNvPr>
            <p:cNvSpPr/>
            <p:nvPr/>
          </p:nvSpPr>
          <p:spPr>
            <a:xfrm>
              <a:off x="11905556" y="6387797"/>
              <a:ext cx="134044" cy="157771"/>
            </a:xfrm>
            <a:custGeom>
              <a:avLst/>
              <a:gdLst>
                <a:gd name="connsiteX0" fmla="*/ 146461 w 649036"/>
                <a:gd name="connsiteY0" fmla="*/ 740240 h 763921"/>
                <a:gd name="connsiteX1" fmla="*/ 0 w 649036"/>
                <a:gd name="connsiteY1" fmla="*/ 674256 h 763921"/>
                <a:gd name="connsiteX2" fmla="*/ 59386 w 649036"/>
                <a:gd name="connsiteY2" fmla="*/ 518565 h 763921"/>
                <a:gd name="connsiteX3" fmla="*/ 191314 w 649036"/>
                <a:gd name="connsiteY3" fmla="*/ 581878 h 763921"/>
                <a:gd name="connsiteX4" fmla="*/ 336440 w 649036"/>
                <a:gd name="connsiteY4" fmla="*/ 604304 h 763921"/>
                <a:gd name="connsiteX5" fmla="*/ 418253 w 649036"/>
                <a:gd name="connsiteY5" fmla="*/ 587140 h 763921"/>
                <a:gd name="connsiteX6" fmla="*/ 447278 w 649036"/>
                <a:gd name="connsiteY6" fmla="*/ 539656 h 763921"/>
                <a:gd name="connsiteX7" fmla="*/ 427482 w 649036"/>
                <a:gd name="connsiteY7" fmla="*/ 497434 h 763921"/>
                <a:gd name="connsiteX8" fmla="*/ 352268 w 649036"/>
                <a:gd name="connsiteY8" fmla="*/ 471040 h 763921"/>
                <a:gd name="connsiteX9" fmla="*/ 232201 w 649036"/>
                <a:gd name="connsiteY9" fmla="*/ 444646 h 763921"/>
                <a:gd name="connsiteX10" fmla="*/ 75214 w 649036"/>
                <a:gd name="connsiteY10" fmla="*/ 370768 h 763921"/>
                <a:gd name="connsiteX11" fmla="*/ 25099 w 649036"/>
                <a:gd name="connsiteY11" fmla="*/ 233536 h 763921"/>
                <a:gd name="connsiteX12" fmla="*/ 64689 w 649036"/>
                <a:gd name="connsiteY12" fmla="*/ 112174 h 763921"/>
                <a:gd name="connsiteX13" fmla="*/ 176822 w 649036"/>
                <a:gd name="connsiteY13" fmla="*/ 30361 h 763921"/>
                <a:gd name="connsiteX14" fmla="*/ 341743 w 649036"/>
                <a:gd name="connsiteY14" fmla="*/ 0 h 763921"/>
                <a:gd name="connsiteX15" fmla="*/ 496098 w 649036"/>
                <a:gd name="connsiteY15" fmla="*/ 23763 h 763921"/>
                <a:gd name="connsiteX16" fmla="*/ 630658 w 649036"/>
                <a:gd name="connsiteY16" fmla="*/ 91042 h 763921"/>
                <a:gd name="connsiteX17" fmla="*/ 571272 w 649036"/>
                <a:gd name="connsiteY17" fmla="*/ 240135 h 763921"/>
                <a:gd name="connsiteX18" fmla="*/ 340367 w 649036"/>
                <a:gd name="connsiteY18" fmla="*/ 159658 h 763921"/>
                <a:gd name="connsiteX19" fmla="*/ 258554 w 649036"/>
                <a:gd name="connsiteY19" fmla="*/ 178118 h 763921"/>
                <a:gd name="connsiteX20" fmla="*/ 228193 w 649036"/>
                <a:gd name="connsiteY20" fmla="*/ 229569 h 763921"/>
                <a:gd name="connsiteX21" fmla="*/ 246652 w 649036"/>
                <a:gd name="connsiteY21" fmla="*/ 266529 h 763921"/>
                <a:gd name="connsiteX22" fmla="*/ 309965 w 649036"/>
                <a:gd name="connsiteY22" fmla="*/ 291586 h 763921"/>
                <a:gd name="connsiteX23" fmla="*/ 434000 w 649036"/>
                <a:gd name="connsiteY23" fmla="*/ 320612 h 763921"/>
                <a:gd name="connsiteX24" fmla="*/ 597585 w 649036"/>
                <a:gd name="connsiteY24" fmla="*/ 397121 h 763921"/>
                <a:gd name="connsiteX25" fmla="*/ 649036 w 649036"/>
                <a:gd name="connsiteY25" fmla="*/ 536984 h 763921"/>
                <a:gd name="connsiteX26" fmla="*/ 564592 w 649036"/>
                <a:gd name="connsiteY26" fmla="*/ 703240 h 763921"/>
                <a:gd name="connsiteX27" fmla="*/ 332392 w 649036"/>
                <a:gd name="connsiteY27" fmla="*/ 763922 h 763921"/>
                <a:gd name="connsiteX28" fmla="*/ 146380 w 649036"/>
                <a:gd name="connsiteY28" fmla="*/ 740159 h 76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9036" h="763921">
                  <a:moveTo>
                    <a:pt x="146461" y="740240"/>
                  </a:moveTo>
                  <a:cubicBezTo>
                    <a:pt x="89747" y="724412"/>
                    <a:pt x="40927" y="701985"/>
                    <a:pt x="0" y="674256"/>
                  </a:cubicBezTo>
                  <a:lnTo>
                    <a:pt x="59386" y="518565"/>
                  </a:lnTo>
                  <a:cubicBezTo>
                    <a:pt x="98977" y="544959"/>
                    <a:pt x="143830" y="566049"/>
                    <a:pt x="191314" y="581878"/>
                  </a:cubicBezTo>
                  <a:cubicBezTo>
                    <a:pt x="238799" y="596410"/>
                    <a:pt x="287619" y="604304"/>
                    <a:pt x="336440" y="604304"/>
                  </a:cubicBezTo>
                  <a:cubicBezTo>
                    <a:pt x="370728" y="604304"/>
                    <a:pt x="398457" y="599042"/>
                    <a:pt x="418253" y="587140"/>
                  </a:cubicBezTo>
                  <a:cubicBezTo>
                    <a:pt x="438048" y="575279"/>
                    <a:pt x="447278" y="559451"/>
                    <a:pt x="447278" y="539656"/>
                  </a:cubicBezTo>
                  <a:cubicBezTo>
                    <a:pt x="447278" y="521196"/>
                    <a:pt x="440679" y="507999"/>
                    <a:pt x="427482" y="497434"/>
                  </a:cubicBezTo>
                  <a:cubicBezTo>
                    <a:pt x="414285" y="486868"/>
                    <a:pt x="389227" y="478974"/>
                    <a:pt x="352268" y="471040"/>
                  </a:cubicBezTo>
                  <a:lnTo>
                    <a:pt x="232201" y="444646"/>
                  </a:lnTo>
                  <a:cubicBezTo>
                    <a:pt x="160953" y="428818"/>
                    <a:pt x="109502" y="403760"/>
                    <a:pt x="75214" y="370768"/>
                  </a:cubicBezTo>
                  <a:cubicBezTo>
                    <a:pt x="42222" y="337776"/>
                    <a:pt x="25099" y="291627"/>
                    <a:pt x="25099" y="233536"/>
                  </a:cubicBezTo>
                  <a:cubicBezTo>
                    <a:pt x="25099" y="187347"/>
                    <a:pt x="38296" y="147797"/>
                    <a:pt x="64689" y="112174"/>
                  </a:cubicBezTo>
                  <a:cubicBezTo>
                    <a:pt x="91083" y="77886"/>
                    <a:pt x="128002" y="50156"/>
                    <a:pt x="176822" y="30361"/>
                  </a:cubicBezTo>
                  <a:cubicBezTo>
                    <a:pt x="225643" y="10566"/>
                    <a:pt x="279726" y="0"/>
                    <a:pt x="341743" y="0"/>
                  </a:cubicBezTo>
                  <a:cubicBezTo>
                    <a:pt x="394531" y="0"/>
                    <a:pt x="445982" y="7934"/>
                    <a:pt x="496098" y="23763"/>
                  </a:cubicBezTo>
                  <a:cubicBezTo>
                    <a:pt x="546214" y="39591"/>
                    <a:pt x="591107" y="62017"/>
                    <a:pt x="630658" y="91042"/>
                  </a:cubicBezTo>
                  <a:lnTo>
                    <a:pt x="571272" y="240135"/>
                  </a:lnTo>
                  <a:cubicBezTo>
                    <a:pt x="493426" y="186052"/>
                    <a:pt x="416917" y="159658"/>
                    <a:pt x="340367" y="159658"/>
                  </a:cubicBezTo>
                  <a:cubicBezTo>
                    <a:pt x="306079" y="159658"/>
                    <a:pt x="278349" y="166257"/>
                    <a:pt x="258554" y="178118"/>
                  </a:cubicBezTo>
                  <a:cubicBezTo>
                    <a:pt x="238759" y="189979"/>
                    <a:pt x="228193" y="207143"/>
                    <a:pt x="228193" y="229569"/>
                  </a:cubicBezTo>
                  <a:cubicBezTo>
                    <a:pt x="228193" y="245397"/>
                    <a:pt x="234791" y="258594"/>
                    <a:pt x="246652" y="266529"/>
                  </a:cubicBezTo>
                  <a:cubicBezTo>
                    <a:pt x="258514" y="275758"/>
                    <a:pt x="279645" y="283693"/>
                    <a:pt x="309965" y="291586"/>
                  </a:cubicBezTo>
                  <a:lnTo>
                    <a:pt x="434000" y="320612"/>
                  </a:lnTo>
                  <a:cubicBezTo>
                    <a:pt x="509214" y="337776"/>
                    <a:pt x="563297" y="362833"/>
                    <a:pt x="597585" y="397121"/>
                  </a:cubicBezTo>
                  <a:cubicBezTo>
                    <a:pt x="631872" y="431409"/>
                    <a:pt x="649036" y="477598"/>
                    <a:pt x="649036" y="536984"/>
                  </a:cubicBezTo>
                  <a:cubicBezTo>
                    <a:pt x="649036" y="608231"/>
                    <a:pt x="621347" y="663650"/>
                    <a:pt x="564592" y="703240"/>
                  </a:cubicBezTo>
                  <a:cubicBezTo>
                    <a:pt x="507878" y="744127"/>
                    <a:pt x="430033" y="763922"/>
                    <a:pt x="332392" y="763922"/>
                  </a:cubicBezTo>
                  <a:cubicBezTo>
                    <a:pt x="265112" y="763922"/>
                    <a:pt x="203095" y="755987"/>
                    <a:pt x="146380" y="740159"/>
                  </a:cubicBezTo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626188C-3889-FB91-D5E4-27B10D53815E}"/>
                </a:ext>
              </a:extLst>
            </p:cNvPr>
            <p:cNvSpPr/>
            <p:nvPr/>
          </p:nvSpPr>
          <p:spPr>
            <a:xfrm>
              <a:off x="11189201" y="6324600"/>
              <a:ext cx="152588" cy="218251"/>
            </a:xfrm>
            <a:custGeom>
              <a:avLst/>
              <a:gdLst>
                <a:gd name="connsiteX0" fmla="*/ 448573 w 738823"/>
                <a:gd name="connsiteY0" fmla="*/ 0 h 1056762"/>
                <a:gd name="connsiteX1" fmla="*/ 0 w 738823"/>
                <a:gd name="connsiteY1" fmla="*/ 1056763 h 1056762"/>
                <a:gd name="connsiteX2" fmla="*/ 306079 w 738823"/>
                <a:gd name="connsiteY2" fmla="*/ 1056763 h 1056762"/>
                <a:gd name="connsiteX3" fmla="*/ 738823 w 738823"/>
                <a:gd name="connsiteY3" fmla="*/ 0 h 1056762"/>
                <a:gd name="connsiteX4" fmla="*/ 448573 w 738823"/>
                <a:gd name="connsiteY4" fmla="*/ 0 h 105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8823" h="1056762">
                  <a:moveTo>
                    <a:pt x="448573" y="0"/>
                  </a:moveTo>
                  <a:lnTo>
                    <a:pt x="0" y="1056763"/>
                  </a:lnTo>
                  <a:lnTo>
                    <a:pt x="306079" y="1056763"/>
                  </a:lnTo>
                  <a:lnTo>
                    <a:pt x="738823" y="0"/>
                  </a:lnTo>
                  <a:lnTo>
                    <a:pt x="448573" y="0"/>
                  </a:lnTo>
                  <a:close/>
                </a:path>
              </a:pathLst>
            </a:custGeom>
            <a:solidFill>
              <a:srgbClr val="FCB61A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9A7F1F57-4934-6BC2-C6A0-9C19956EDFB3}"/>
                </a:ext>
              </a:extLst>
            </p:cNvPr>
            <p:cNvSpPr/>
            <p:nvPr/>
          </p:nvSpPr>
          <p:spPr>
            <a:xfrm>
              <a:off x="11322719" y="6331681"/>
              <a:ext cx="119890" cy="211170"/>
            </a:xfrm>
            <a:custGeom>
              <a:avLst/>
              <a:gdLst>
                <a:gd name="connsiteX0" fmla="*/ 145125 w 580501"/>
                <a:gd name="connsiteY0" fmla="*/ 0 h 1022475"/>
                <a:gd name="connsiteX1" fmla="*/ 0 w 580501"/>
                <a:gd name="connsiteY1" fmla="*/ 354899 h 1022475"/>
                <a:gd name="connsiteX2" fmla="*/ 273087 w 580501"/>
                <a:gd name="connsiteY2" fmla="*/ 1022475 h 1022475"/>
                <a:gd name="connsiteX3" fmla="*/ 580501 w 580501"/>
                <a:gd name="connsiteY3" fmla="*/ 1022475 h 1022475"/>
                <a:gd name="connsiteX4" fmla="*/ 145125 w 580501"/>
                <a:gd name="connsiteY4" fmla="*/ 0 h 102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501" h="1022475">
                  <a:moveTo>
                    <a:pt x="145125" y="0"/>
                  </a:moveTo>
                  <a:lnTo>
                    <a:pt x="0" y="354899"/>
                  </a:lnTo>
                  <a:lnTo>
                    <a:pt x="273087" y="1022475"/>
                  </a:lnTo>
                  <a:lnTo>
                    <a:pt x="580501" y="1022475"/>
                  </a:lnTo>
                  <a:lnTo>
                    <a:pt x="145125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B91E1EDB-CFA6-5597-3F75-5FEB0623A995}"/>
                </a:ext>
              </a:extLst>
            </p:cNvPr>
            <p:cNvSpPr/>
            <p:nvPr/>
          </p:nvSpPr>
          <p:spPr>
            <a:xfrm>
              <a:off x="11188959" y="6558352"/>
              <a:ext cx="842949" cy="2500"/>
            </a:xfrm>
            <a:custGeom>
              <a:avLst/>
              <a:gdLst>
                <a:gd name="connsiteX0" fmla="*/ 0 w 4081521"/>
                <a:gd name="connsiteY0" fmla="*/ 12104 h 12103"/>
                <a:gd name="connsiteX1" fmla="*/ 2884492 w 4081521"/>
                <a:gd name="connsiteY1" fmla="*/ 12104 h 12103"/>
                <a:gd name="connsiteX2" fmla="*/ 2889673 w 4081521"/>
                <a:gd name="connsiteY2" fmla="*/ 0 h 12103"/>
                <a:gd name="connsiteX3" fmla="*/ 0 w 4081521"/>
                <a:gd name="connsiteY3" fmla="*/ 0 h 12103"/>
                <a:gd name="connsiteX4" fmla="*/ 0 w 4081521"/>
                <a:gd name="connsiteY4" fmla="*/ 12104 h 12103"/>
                <a:gd name="connsiteX5" fmla="*/ 3170249 w 4081521"/>
                <a:gd name="connsiteY5" fmla="*/ 0 h 12103"/>
                <a:gd name="connsiteX6" fmla="*/ 3165067 w 4081521"/>
                <a:gd name="connsiteY6" fmla="*/ 12104 h 12103"/>
                <a:gd name="connsiteX7" fmla="*/ 4081522 w 4081521"/>
                <a:gd name="connsiteY7" fmla="*/ 12104 h 12103"/>
                <a:gd name="connsiteX8" fmla="*/ 4081522 w 4081521"/>
                <a:gd name="connsiteY8" fmla="*/ 0 h 12103"/>
                <a:gd name="connsiteX9" fmla="*/ 3170249 w 4081521"/>
                <a:gd name="connsiteY9" fmla="*/ 0 h 1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81521" h="12103">
                  <a:moveTo>
                    <a:pt x="0" y="12104"/>
                  </a:moveTo>
                  <a:lnTo>
                    <a:pt x="2884492" y="12104"/>
                  </a:lnTo>
                  <a:lnTo>
                    <a:pt x="2889673" y="0"/>
                  </a:lnTo>
                  <a:lnTo>
                    <a:pt x="0" y="0"/>
                  </a:lnTo>
                  <a:lnTo>
                    <a:pt x="0" y="12104"/>
                  </a:lnTo>
                  <a:close/>
                  <a:moveTo>
                    <a:pt x="3170249" y="0"/>
                  </a:moveTo>
                  <a:lnTo>
                    <a:pt x="3165067" y="12104"/>
                  </a:lnTo>
                  <a:lnTo>
                    <a:pt x="4081522" y="12104"/>
                  </a:lnTo>
                  <a:lnTo>
                    <a:pt x="4081522" y="0"/>
                  </a:lnTo>
                  <a:lnTo>
                    <a:pt x="3170249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C079E716-7B2A-0F34-B497-C91C087F3766}"/>
                </a:ext>
              </a:extLst>
            </p:cNvPr>
            <p:cNvSpPr/>
            <p:nvPr/>
          </p:nvSpPr>
          <p:spPr>
            <a:xfrm>
              <a:off x="11764363" y="6391350"/>
              <a:ext cx="145072" cy="169442"/>
            </a:xfrm>
            <a:custGeom>
              <a:avLst/>
              <a:gdLst>
                <a:gd name="connsiteX0" fmla="*/ 479460 w 702430"/>
                <a:gd name="connsiteY0" fmla="*/ 0 h 820433"/>
                <a:gd name="connsiteX1" fmla="*/ 360323 w 702430"/>
                <a:gd name="connsiteY1" fmla="*/ 277418 h 820433"/>
                <a:gd name="connsiteX2" fmla="*/ 222971 w 702430"/>
                <a:gd name="connsiteY2" fmla="*/ 0 h 820433"/>
                <a:gd name="connsiteX3" fmla="*/ 0 w 702430"/>
                <a:gd name="connsiteY3" fmla="*/ 0 h 820433"/>
                <a:gd name="connsiteX4" fmla="*/ 248595 w 702430"/>
                <a:gd name="connsiteY4" fmla="*/ 537591 h 820433"/>
                <a:gd name="connsiteX5" fmla="*/ 127151 w 702430"/>
                <a:gd name="connsiteY5" fmla="*/ 820434 h 820433"/>
                <a:gd name="connsiteX6" fmla="*/ 350122 w 702430"/>
                <a:gd name="connsiteY6" fmla="*/ 820434 h 820433"/>
                <a:gd name="connsiteX7" fmla="*/ 702430 w 702430"/>
                <a:gd name="connsiteY7" fmla="*/ 0 h 820433"/>
                <a:gd name="connsiteX8" fmla="*/ 479460 w 702430"/>
                <a:gd name="connsiteY8" fmla="*/ 0 h 82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2430" h="820433">
                  <a:moveTo>
                    <a:pt x="479460" y="0"/>
                  </a:moveTo>
                  <a:lnTo>
                    <a:pt x="360323" y="277418"/>
                  </a:lnTo>
                  <a:lnTo>
                    <a:pt x="222971" y="0"/>
                  </a:lnTo>
                  <a:lnTo>
                    <a:pt x="0" y="0"/>
                  </a:lnTo>
                  <a:lnTo>
                    <a:pt x="248595" y="537591"/>
                  </a:lnTo>
                  <a:lnTo>
                    <a:pt x="127151" y="820434"/>
                  </a:lnTo>
                  <a:lnTo>
                    <a:pt x="350122" y="820434"/>
                  </a:lnTo>
                  <a:lnTo>
                    <a:pt x="702430" y="0"/>
                  </a:lnTo>
                  <a:lnTo>
                    <a:pt x="479460" y="0"/>
                  </a:lnTo>
                  <a:close/>
                </a:path>
              </a:pathLst>
            </a:custGeom>
            <a:solidFill>
              <a:schemeClr val="tx1"/>
            </a:solidFill>
            <a:ln w="40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5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4" r:id="rId4"/>
    <p:sldLayoutId id="2147483665" r:id="rId5"/>
    <p:sldLayoutId id="2147483654" r:id="rId6"/>
    <p:sldLayoutId id="2147483655" r:id="rId7"/>
    <p:sldLayoutId id="2147483651" r:id="rId8"/>
    <p:sldLayoutId id="2147483662" r:id="rId9"/>
    <p:sldLayoutId id="2147483722" r:id="rId10"/>
    <p:sldLayoutId id="2147483723" r:id="rId11"/>
    <p:sldLayoutId id="2147483653" r:id="rId12"/>
    <p:sldLayoutId id="2147483658" r:id="rId13"/>
    <p:sldLayoutId id="2147483659" r:id="rId14"/>
    <p:sldLayoutId id="2147483691" r:id="rId15"/>
    <p:sldLayoutId id="2147483719" r:id="rId16"/>
    <p:sldLayoutId id="2147483713" r:id="rId17"/>
    <p:sldLayoutId id="2147483720" r:id="rId18"/>
    <p:sldLayoutId id="2147483714" r:id="rId19"/>
    <p:sldLayoutId id="2147483715" r:id="rId20"/>
    <p:sldLayoutId id="2147483734" r:id="rId21"/>
    <p:sldLayoutId id="2147483735" r:id="rId22"/>
    <p:sldLayoutId id="2147483716" r:id="rId23"/>
    <p:sldLayoutId id="2147483733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System Font Regular"/>
        <a:buChar char="-"/>
        <a:defRPr sz="2200" kern="1200">
          <a:solidFill>
            <a:srgbClr val="333333"/>
          </a:solidFill>
          <a:latin typeface="+mn-lt"/>
          <a:ea typeface="+mn-ea"/>
          <a:cs typeface="+mn-cs"/>
        </a:defRPr>
      </a:lvl2pPr>
      <a:lvl3pPr marL="6286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4F4F4F"/>
          </a:solidFill>
          <a:latin typeface="+mn-lt"/>
          <a:ea typeface="+mn-ea"/>
          <a:cs typeface="+mn-cs"/>
        </a:defRPr>
      </a:lvl3pPr>
      <a:lvl4pPr marL="8572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4pPr>
      <a:lvl5pPr marL="108585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rgbClr val="4F4F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Mercier/Indentation20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novationspace.ansys.com/product/intro-to-crystal-plasticity-modeling-in-ansys-mechanical/" TargetMode="External"/><Relationship Id="rId2" Type="http://schemas.openxmlformats.org/officeDocument/2006/relationships/hyperlink" Target="https://github.com/DavidMercier/Indentation20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ttJm1dVF-A" TargetMode="External"/><Relationship Id="rId5" Type="http://schemas.openxmlformats.org/officeDocument/2006/relationships/hyperlink" Target="https://www.youtube.com/watch?v=vxwZ6RjXPpY" TargetMode="External"/><Relationship Id="rId4" Type="http://schemas.openxmlformats.org/officeDocument/2006/relationships/hyperlink" Target="https://ansyshelp.ansys.com/public/account/secured?returnurl=/Views/Secured/corp/v242/en/ans_mat/crystalplast.html?q=crystal%20plasticity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F261-6269-3338-C087-75E70F5CC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Atelier numérique</a:t>
            </a:r>
            <a:br>
              <a:rPr lang="en-US" dirty="0"/>
            </a:br>
            <a:r>
              <a:rPr lang="fr-FR" sz="2000" i="1" dirty="0"/>
              <a:t>Analyse par apprentissage automatique de matériaux </a:t>
            </a:r>
            <a:r>
              <a:rPr lang="fr-FR" sz="2000" i="1" dirty="0" err="1"/>
              <a:t>multiphasés</a:t>
            </a:r>
            <a:r>
              <a:rPr lang="fr-FR" sz="2000" i="1" dirty="0"/>
              <a:t> (aciers, composites...)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7B078-F327-5CDD-BB3F-CCB6F352C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042" y="5340642"/>
            <a:ext cx="7312347" cy="919247"/>
          </a:xfrm>
        </p:spPr>
        <p:txBody>
          <a:bodyPr/>
          <a:lstStyle/>
          <a:p>
            <a:r>
              <a:rPr lang="en-US" dirty="0"/>
              <a:t>Colloque Indentation 2025</a:t>
            </a:r>
          </a:p>
          <a:p>
            <a:r>
              <a:rPr lang="en-US" dirty="0"/>
              <a:t>30 sept.-3 oct. 2025 </a:t>
            </a:r>
            <a:r>
              <a:rPr lang="en-US" dirty="0" err="1"/>
              <a:t>Besançon</a:t>
            </a:r>
            <a:r>
              <a:rPr lang="en-US" dirty="0"/>
              <a:t> (France) </a:t>
            </a:r>
          </a:p>
        </p:txBody>
      </p:sp>
      <p:pic>
        <p:nvPicPr>
          <p:cNvPr id="5" name="Picture 4" descr="A logo for a college&#10;&#10;AI-generated content may be incorrect.">
            <a:extLst>
              <a:ext uri="{FF2B5EF4-FFF2-40B4-BE49-F238E27FC236}">
                <a16:creationId xmlns:a16="http://schemas.microsoft.com/office/drawing/2014/main" id="{3D87B99D-C8BB-45EE-270C-7CA492AD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5284920"/>
            <a:ext cx="1601004" cy="10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D3B4-0E23-4D4C-919C-211D0E78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CA97-42B6-0977-9B7C-47607B75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19200"/>
            <a:ext cx="10972800" cy="4419600"/>
          </a:xfrm>
        </p:spPr>
        <p:txBody>
          <a:bodyPr/>
          <a:lstStyle/>
          <a:p>
            <a:r>
              <a:rPr lang="en-US" sz="2000" dirty="0"/>
              <a:t>8h30 – 9h00 : </a:t>
            </a:r>
            <a:r>
              <a:rPr lang="en-US" sz="2000" dirty="0" err="1"/>
              <a:t>Analyse</a:t>
            </a:r>
            <a:r>
              <a:rPr lang="en-US" sz="2000" dirty="0"/>
              <a:t> de données de nanoindentation avec </a:t>
            </a:r>
            <a:r>
              <a:rPr lang="en-US" sz="2000" dirty="0" err="1"/>
              <a:t>l’outil</a:t>
            </a:r>
            <a:r>
              <a:rPr lang="en-US" sz="2000" dirty="0"/>
              <a:t> </a:t>
            </a:r>
            <a:r>
              <a:rPr lang="en-US" sz="2000" dirty="0" err="1"/>
              <a:t>Matlab</a:t>
            </a:r>
            <a:r>
              <a:rPr lang="en-US" sz="2000" dirty="0"/>
              <a:t> </a:t>
            </a:r>
            <a:r>
              <a:rPr lang="en-US" sz="2000" dirty="0" err="1"/>
              <a:t>TriDiMap</a:t>
            </a:r>
            <a:endParaRPr lang="en-US" sz="2000" dirty="0"/>
          </a:p>
          <a:p>
            <a:r>
              <a:rPr lang="en-US" sz="2000" dirty="0"/>
              <a:t>9h00 – 9h45 : </a:t>
            </a:r>
            <a:r>
              <a:rPr lang="en-US" sz="2000" dirty="0" err="1"/>
              <a:t>Analyse</a:t>
            </a:r>
            <a:r>
              <a:rPr lang="en-US" sz="2000" dirty="0"/>
              <a:t> de données de nanoindentation avec python</a:t>
            </a:r>
          </a:p>
          <a:p>
            <a:r>
              <a:rPr lang="en-US" sz="2000" dirty="0"/>
              <a:t>9h45 – 10h00 : Q/A</a:t>
            </a:r>
          </a:p>
          <a:p>
            <a:endParaRPr lang="en-US" sz="2000" dirty="0"/>
          </a:p>
          <a:p>
            <a:r>
              <a:rPr lang="en-US" sz="2000" dirty="0"/>
              <a:t>Lien </a:t>
            </a:r>
            <a:r>
              <a:rPr lang="en-US" sz="2000" dirty="0" err="1"/>
              <a:t>vers</a:t>
            </a:r>
            <a:r>
              <a:rPr lang="en-US" sz="2000" dirty="0"/>
              <a:t> le repertoire: </a:t>
            </a:r>
            <a:r>
              <a:rPr lang="en-US" sz="2000" dirty="0">
                <a:hlinkClick r:id="rId2"/>
              </a:rPr>
              <a:t>https://github.com/DavidMercier/Indentation2025</a:t>
            </a:r>
            <a:endParaRPr lang="en-US" sz="2000" dirty="0"/>
          </a:p>
          <a:p>
            <a:pPr marL="0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7721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1E29-DDEF-086E-3341-A870E98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TriDiMap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F0196-7A47-3206-8EAF-407A2F29A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5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1A28-9808-6310-DAFF-1DCEDD7E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4612-4F40-356E-8009-B44AC900D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Atelier numérique</a:t>
            </a:r>
            <a:br>
              <a:rPr lang="en-US" dirty="0"/>
            </a:br>
            <a:r>
              <a:rPr lang="fr-FR" sz="2000" i="1" dirty="0"/>
              <a:t>Simulation paramétrique en plasticité cristalline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61C74-F09A-323E-3465-7560CC0B9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042" y="5340642"/>
            <a:ext cx="7312347" cy="919247"/>
          </a:xfrm>
        </p:spPr>
        <p:txBody>
          <a:bodyPr/>
          <a:lstStyle/>
          <a:p>
            <a:r>
              <a:rPr lang="en-US" dirty="0"/>
              <a:t>Colloque Indentation 2025</a:t>
            </a:r>
          </a:p>
          <a:p>
            <a:r>
              <a:rPr lang="en-US" dirty="0"/>
              <a:t>30 sept.-3 oct. 2025 </a:t>
            </a:r>
            <a:r>
              <a:rPr lang="en-US" dirty="0" err="1"/>
              <a:t>Besançon</a:t>
            </a:r>
            <a:r>
              <a:rPr lang="en-US" dirty="0"/>
              <a:t> (France) </a:t>
            </a:r>
          </a:p>
        </p:txBody>
      </p:sp>
      <p:pic>
        <p:nvPicPr>
          <p:cNvPr id="5" name="Picture 4" descr="A logo for a college&#10;&#10;AI-generated content may be incorrect.">
            <a:extLst>
              <a:ext uri="{FF2B5EF4-FFF2-40B4-BE49-F238E27FC236}">
                <a16:creationId xmlns:a16="http://schemas.microsoft.com/office/drawing/2014/main" id="{910E4CB9-71DE-CBD1-F648-659A820CD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5284920"/>
            <a:ext cx="1601004" cy="10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8F30A-9366-BB21-F860-673E33522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CAE4-10F4-7EA5-6DCC-14D83FEF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FF54F-9D22-E4E7-5659-30723A94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219200"/>
            <a:ext cx="10972800" cy="4419600"/>
          </a:xfrm>
        </p:spPr>
        <p:txBody>
          <a:bodyPr/>
          <a:lstStyle/>
          <a:p>
            <a:r>
              <a:rPr lang="en-US" sz="2000" dirty="0"/>
              <a:t>10h30 – 11h00 : </a:t>
            </a:r>
            <a:r>
              <a:rPr lang="en-US" sz="2000" dirty="0" err="1"/>
              <a:t>Création</a:t>
            </a:r>
            <a:r>
              <a:rPr lang="en-US" sz="2000" dirty="0"/>
              <a:t> de la </a:t>
            </a:r>
            <a:r>
              <a:rPr lang="en-US" sz="2000" dirty="0" err="1"/>
              <a:t>géometrie</a:t>
            </a:r>
            <a:r>
              <a:rPr lang="en-US" sz="2000" dirty="0"/>
              <a:t> avec Ansys Discovery</a:t>
            </a:r>
          </a:p>
          <a:p>
            <a:r>
              <a:rPr lang="en-US" sz="2000" dirty="0"/>
              <a:t>11h00 – 11h45 : </a:t>
            </a:r>
            <a:r>
              <a:rPr lang="en-US" sz="2000" dirty="0" err="1"/>
              <a:t>Modélisation</a:t>
            </a:r>
            <a:r>
              <a:rPr lang="en-US" sz="2000" dirty="0"/>
              <a:t> de </a:t>
            </a:r>
            <a:r>
              <a:rPr lang="en-US" sz="2000" dirty="0" err="1"/>
              <a:t>l’essai</a:t>
            </a:r>
            <a:r>
              <a:rPr lang="en-US" sz="2000" dirty="0"/>
              <a:t> </a:t>
            </a:r>
            <a:r>
              <a:rPr lang="en-US" sz="2000" dirty="0" err="1"/>
              <a:t>d’indentation</a:t>
            </a:r>
            <a:r>
              <a:rPr lang="en-US" sz="2000" dirty="0"/>
              <a:t> avec Ansys Workbench/Ansys Mechanical</a:t>
            </a:r>
          </a:p>
          <a:p>
            <a:r>
              <a:rPr lang="en-US" sz="2000" dirty="0"/>
              <a:t>11h45 – 12h00 : Q/A</a:t>
            </a:r>
          </a:p>
          <a:p>
            <a:endParaRPr lang="en-US" sz="2000" dirty="0"/>
          </a:p>
          <a:p>
            <a:r>
              <a:rPr lang="en-US" sz="2000" dirty="0"/>
              <a:t>Lien </a:t>
            </a:r>
            <a:r>
              <a:rPr lang="en-US" sz="2000" dirty="0" err="1"/>
              <a:t>vers</a:t>
            </a:r>
            <a:r>
              <a:rPr lang="en-US" sz="2000" dirty="0"/>
              <a:t> le repertoire: </a:t>
            </a:r>
            <a:r>
              <a:rPr lang="en-US" sz="2000" dirty="0">
                <a:hlinkClick r:id="rId2"/>
              </a:rPr>
              <a:t>https://github.com/DavidMercier/Indentation2025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Liens </a:t>
            </a:r>
            <a:r>
              <a:rPr lang="en-GB" sz="1800" dirty="0" err="1"/>
              <a:t>utiles</a:t>
            </a:r>
            <a:r>
              <a:rPr lang="en-GB" sz="1800" dirty="0"/>
              <a:t> :</a:t>
            </a:r>
          </a:p>
          <a:p>
            <a:pPr lvl="1"/>
            <a:r>
              <a:rPr lang="en-US" sz="1800" dirty="0">
                <a:hlinkClick r:id="rId3"/>
              </a:rPr>
              <a:t>https://innovationspace.ansys.com/product/intro-to-crystal-plasticity-modeling-in-ansys-mechanical/</a:t>
            </a:r>
            <a:endParaRPr lang="en-US" sz="1800" dirty="0"/>
          </a:p>
          <a:p>
            <a:pPr lvl="1"/>
            <a:r>
              <a:rPr lang="en-US" sz="1800" dirty="0">
                <a:hlinkClick r:id="rId4"/>
              </a:rPr>
              <a:t>Ansys Mechanical APDL 24R2 - Help</a:t>
            </a:r>
            <a:endParaRPr lang="en-US" sz="1800" dirty="0">
              <a:hlinkClick r:id="rId5"/>
            </a:endParaRPr>
          </a:p>
          <a:p>
            <a:pPr lvl="1"/>
            <a:r>
              <a:rPr lang="en-US" sz="1800" dirty="0">
                <a:hlinkClick r:id="rId5"/>
              </a:rPr>
              <a:t>Overview of Microstructures and Crystal Plasticity Theory – Lesson 1</a:t>
            </a:r>
            <a:endParaRPr lang="en-US" sz="1800" dirty="0"/>
          </a:p>
          <a:p>
            <a:pPr lvl="1"/>
            <a:r>
              <a:rPr lang="en-US" sz="1800" dirty="0">
                <a:hlinkClick r:id="rId6"/>
              </a:rPr>
              <a:t>Accelerating Crystal Plasticity Simulations with AI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373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13E8-1EED-0E05-7DDB-CE11BCA72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DB24-F215-0F3F-46DD-F587978F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TriDiMap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6130-ED45-A87E-6C4B-87F59CA4C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74170"/>
      </p:ext>
    </p:extLst>
  </p:cSld>
  <p:clrMapOvr>
    <a:masterClrMapping/>
  </p:clrMapOvr>
</p:sld>
</file>

<file path=ppt/theme/theme1.xml><?xml version="1.0" encoding="utf-8"?>
<a:theme xmlns:a="http://schemas.openxmlformats.org/drawingml/2006/main" name="Ansys-2025">
  <a:themeElements>
    <a:clrScheme name="Ansys Colors 2024">
      <a:dk1>
        <a:srgbClr val="000000"/>
      </a:dk1>
      <a:lt1>
        <a:srgbClr val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C89211"/>
      </a:accent4>
      <a:accent5>
        <a:srgbClr val="00629F"/>
      </a:accent5>
      <a:accent6>
        <a:srgbClr val="FB471F"/>
      </a:accent6>
      <a:hlink>
        <a:srgbClr val="C89211"/>
      </a:hlink>
      <a:folHlink>
        <a:srgbClr val="C892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63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nsys-SNPS-Confidential.pptx" id="{D6A4B422-7244-0649-9B75-EDF7B20B17A7}" vid="{C0DF2B72-78F4-0246-B764-F295D19DBE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9df944f6-a13d-45cd-a3bd-a12c285e4f4b">
      <UserInfo>
        <DisplayName>Paul Welsh</DisplayName>
        <AccountId>241</AccountId>
        <AccountType/>
      </UserInfo>
      <UserInfo>
        <DisplayName>Larry Watson</DisplayName>
        <AccountId>33</AccountId>
        <AccountType/>
      </UserInfo>
      <UserInfo>
        <DisplayName>Stephanie Eftimiades</DisplayName>
        <AccountId>338</AccountId>
        <AccountType/>
      </UserInfo>
    </SharedWithUsers>
    <lcf76f155ced4ddcb4097134ff3c332f xmlns="e8ea8be8-0ff5-49b7-b2fe-983b22b0a3b1">
      <Terms xmlns="http://schemas.microsoft.com/office/infopath/2007/PartnerControls"/>
    </lcf76f155ced4ddcb4097134ff3c332f>
    <TaxCatchAll xmlns="9df944f6-a13d-45cd-a3bd-a12c285e4f4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25BA5860A6F1418CF80B76026FC3A1" ma:contentTypeVersion="17" ma:contentTypeDescription="Create a new document." ma:contentTypeScope="" ma:versionID="0b9e5328a35c10a23ab16a3a8a0332d9">
  <xsd:schema xmlns:xsd="http://www.w3.org/2001/XMLSchema" xmlns:xs="http://www.w3.org/2001/XMLSchema" xmlns:p="http://schemas.microsoft.com/office/2006/metadata/properties" xmlns:ns1="http://schemas.microsoft.com/sharepoint/v3" xmlns:ns2="e8ea8be8-0ff5-49b7-b2fe-983b22b0a3b1" xmlns:ns3="9df944f6-a13d-45cd-a3bd-a12c285e4f4b" targetNamespace="http://schemas.microsoft.com/office/2006/metadata/properties" ma:root="true" ma:fieldsID="1925c6fcdfc248f8790b90d55608060d" ns1:_="" ns2:_="" ns3:_="">
    <xsd:import namespace="http://schemas.microsoft.com/sharepoint/v3"/>
    <xsd:import namespace="e8ea8be8-0ff5-49b7-b2fe-983b22b0a3b1"/>
    <xsd:import namespace="9df944f6-a13d-45cd-a3bd-a12c285e4f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a8be8-0ff5-49b7-b2fe-983b22b0a3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277fdc98-976f-47ef-a042-6a241b1a97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944f6-a13d-45cd-a3bd-a12c285e4f4b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80fcbf5-617c-43c8-bcca-1d27dfcc108b}" ma:internalName="TaxCatchAll" ma:showField="CatchAllData" ma:web="9df944f6-a13d-45cd-a3bd-a12c285e4f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C2FC69-BA58-4814-9B90-1CD8B9F0DC38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e8ea8be8-0ff5-49b7-b2fe-983b22b0a3b1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9df944f6-a13d-45cd-a3bd-a12c285e4f4b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F612653-8183-490A-838A-60E9010F1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8ea8be8-0ff5-49b7-b2fe-983b22b0a3b1"/>
    <ds:schemaRef ds:uri="9df944f6-a13d-45cd-a3bd-a12c285e4f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A2145-B46A-4119-8696-EBA3564E3F9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4c6ce67-15b8-4eff-80e9-52da8be89706}" enabled="0" method="" siteId="{34c6ce67-15b8-4eff-80e9-52da8be897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Ansys-SNPS-Confidential</Template>
  <TotalTime>37999</TotalTime>
  <Words>187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System Font Regular</vt:lpstr>
      <vt:lpstr>Ansys-2025</vt:lpstr>
      <vt:lpstr>Atelier numérique Analyse par apprentissage automatique de matériaux multiphasés (aciers, composites...)</vt:lpstr>
      <vt:lpstr>Agenda</vt:lpstr>
      <vt:lpstr>1) TriDiMap</vt:lpstr>
      <vt:lpstr>Atelier numérique Simulation paramétrique en plasticité cristalline</vt:lpstr>
      <vt:lpstr>Agenda</vt:lpstr>
      <vt:lpstr>1) TriDiMap</vt:lpstr>
    </vt:vector>
  </TitlesOfParts>
  <Manager/>
  <Company>Ansys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Davide Di Stefano</dc:creator>
  <cp:keywords/>
  <dc:description/>
  <cp:lastModifiedBy>David Mercier</cp:lastModifiedBy>
  <cp:revision>4</cp:revision>
  <dcterms:created xsi:type="dcterms:W3CDTF">2025-08-04T14:58:06Z</dcterms:created>
  <dcterms:modified xsi:type="dcterms:W3CDTF">2025-09-05T13:39:47Z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0x010100BC25BA5860A6F1418CF80B76026FC3A1</vt:lpwstr>
  </property>
  <property fmtid="{D5CDD505-2E9C-101B-9397-08002B2CF9AE}" pid="3" name="MediaServiceImageTags">
    <vt:lpwstr/>
  </property>
</Properties>
</file>