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69" r:id="rId5"/>
    <p:sldId id="257" r:id="rId6"/>
    <p:sldId id="259" r:id="rId7"/>
    <p:sldId id="260" r:id="rId8"/>
    <p:sldId id="267" r:id="rId9"/>
    <p:sldId id="266" r:id="rId10"/>
    <p:sldId id="265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1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54D5-7D44-40F3-B5B5-89B7D7B94E09}" type="datetimeFigureOut">
              <a:rPr lang="fr-FR" smtClean="0"/>
              <a:t>10/05/2018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8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0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6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07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1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7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08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2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9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2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3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8</cp:revision>
  <dcterms:created xsi:type="dcterms:W3CDTF">2018-05-10T13:51:19Z</dcterms:created>
  <dcterms:modified xsi:type="dcterms:W3CDTF">2018-05-10T19:22:54Z</dcterms:modified>
</cp:coreProperties>
</file>