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69" r:id="rId5"/>
    <p:sldId id="257" r:id="rId6"/>
    <p:sldId id="259" r:id="rId7"/>
    <p:sldId id="260" r:id="rId8"/>
    <p:sldId id="267" r:id="rId9"/>
    <p:sldId id="266" r:id="rId10"/>
    <p:sldId id="265" r:id="rId11"/>
    <p:sldId id="261" r:id="rId12"/>
    <p:sldId id="262" r:id="rId13"/>
    <p:sldId id="263" r:id="rId14"/>
    <p:sldId id="264" r:id="rId15"/>
    <p:sldId id="270" r:id="rId16"/>
    <p:sldId id="278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87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1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8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08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1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7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1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B54D5-7D44-40F3-B5B5-89B7D7B94E09}" type="datetimeFigureOut">
              <a:rPr lang="fr-FR" smtClean="0"/>
              <a:t>15/05/2018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0B34-0A52-4395-95B0-082A161632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2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28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70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58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16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61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07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37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7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55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08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0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4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233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97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2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7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6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56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07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88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0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"/>
            <a:ext cx="11087100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3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CRMGROUP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MERCIER David</dc:creator>
  <cp:lastModifiedBy>MERCIER David</cp:lastModifiedBy>
  <cp:revision>10</cp:revision>
  <dcterms:created xsi:type="dcterms:W3CDTF">2018-05-10T13:51:19Z</dcterms:created>
  <dcterms:modified xsi:type="dcterms:W3CDTF">2018-05-15T19:28:25Z</dcterms:modified>
</cp:coreProperties>
</file>