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8" r:id="rId3"/>
    <p:sldId id="256" r:id="rId4"/>
    <p:sldId id="269" r:id="rId5"/>
    <p:sldId id="257" r:id="rId6"/>
    <p:sldId id="259" r:id="rId7"/>
    <p:sldId id="260" r:id="rId8"/>
    <p:sldId id="267" r:id="rId9"/>
    <p:sldId id="266" r:id="rId10"/>
    <p:sldId id="265" r:id="rId11"/>
    <p:sldId id="261" r:id="rId12"/>
    <p:sldId id="262" r:id="rId13"/>
    <p:sldId id="263" r:id="rId14"/>
    <p:sldId id="264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>
      <p:cViewPr varScale="1">
        <p:scale>
          <a:sx n="84" d="100"/>
          <a:sy n="84" d="100"/>
        </p:scale>
        <p:origin x="-1406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B54D5-7D44-40F3-B5B5-89B7D7B94E09}" type="datetimeFigureOut">
              <a:rPr lang="fr-FR" smtClean="0"/>
              <a:t>10/05/2018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20B34-0A52-4395-95B0-082A161632C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0870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B54D5-7D44-40F3-B5B5-89B7D7B94E09}" type="datetimeFigureOut">
              <a:rPr lang="fr-FR" smtClean="0"/>
              <a:t>10/05/2018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20B34-0A52-4395-95B0-082A161632C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187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B54D5-7D44-40F3-B5B5-89B7D7B94E09}" type="datetimeFigureOut">
              <a:rPr lang="fr-FR" smtClean="0"/>
              <a:t>10/05/2018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20B34-0A52-4395-95B0-082A161632C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6582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B54D5-7D44-40F3-B5B5-89B7D7B94E09}" type="datetimeFigureOut">
              <a:rPr lang="fr-FR" smtClean="0"/>
              <a:t>10/05/2018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20B34-0A52-4395-95B0-082A161632C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1734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B54D5-7D44-40F3-B5B5-89B7D7B94E09}" type="datetimeFigureOut">
              <a:rPr lang="fr-FR" smtClean="0"/>
              <a:t>10/05/2018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20B34-0A52-4395-95B0-082A161632C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3085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B54D5-7D44-40F3-B5B5-89B7D7B94E09}" type="datetimeFigureOut">
              <a:rPr lang="fr-FR" smtClean="0"/>
              <a:t>10/05/2018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20B34-0A52-4395-95B0-082A161632C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862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B54D5-7D44-40F3-B5B5-89B7D7B94E09}" type="datetimeFigureOut">
              <a:rPr lang="fr-FR" smtClean="0"/>
              <a:t>10/05/2018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20B34-0A52-4395-95B0-082A161632C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421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B54D5-7D44-40F3-B5B5-89B7D7B94E09}" type="datetimeFigureOut">
              <a:rPr lang="fr-FR" smtClean="0"/>
              <a:t>10/05/2018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20B34-0A52-4395-95B0-082A161632C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0728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B54D5-7D44-40F3-B5B5-89B7D7B94E09}" type="datetimeFigureOut">
              <a:rPr lang="fr-FR" smtClean="0"/>
              <a:t>10/05/2018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20B34-0A52-4395-95B0-082A161632C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4913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B54D5-7D44-40F3-B5B5-89B7D7B94E09}" type="datetimeFigureOut">
              <a:rPr lang="fr-FR" smtClean="0"/>
              <a:t>10/05/2018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20B34-0A52-4395-95B0-082A161632C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8352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B54D5-7D44-40F3-B5B5-89B7D7B94E09}" type="datetimeFigureOut">
              <a:rPr lang="fr-FR" smtClean="0"/>
              <a:t>10/05/2018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20B34-0A52-4395-95B0-082A161632C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5730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B54D5-7D44-40F3-B5B5-89B7D7B94E09}" type="datetimeFigureOut">
              <a:rPr lang="fr-FR" smtClean="0"/>
              <a:t>10/05/2018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20B34-0A52-4395-95B0-082A161632C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5077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5600"/>
            <a:ext cx="11087100" cy="61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4254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5600"/>
            <a:ext cx="11087100" cy="61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2285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1550" y="355600"/>
            <a:ext cx="11087100" cy="61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9707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5600"/>
            <a:ext cx="11087100" cy="61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9580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5600"/>
            <a:ext cx="11087100" cy="61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5166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5600"/>
            <a:ext cx="11087100" cy="61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6613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5600"/>
            <a:ext cx="11087100" cy="61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7074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938" y="355600"/>
            <a:ext cx="11087100" cy="61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2177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5600"/>
            <a:ext cx="11087100" cy="61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9370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1550" y="355600"/>
            <a:ext cx="11087100" cy="61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3081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5600"/>
            <a:ext cx="11087100" cy="61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9007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5600"/>
            <a:ext cx="11087100" cy="61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44547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5600"/>
            <a:ext cx="11087100" cy="61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02332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5600"/>
            <a:ext cx="11087100" cy="61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7979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5600"/>
            <a:ext cx="11087100" cy="61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4026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4664"/>
            <a:ext cx="11087100" cy="61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0705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5600"/>
            <a:ext cx="11087100" cy="61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9369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5600"/>
            <a:ext cx="11087100" cy="61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0562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5600"/>
            <a:ext cx="11087100" cy="61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0070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5600"/>
            <a:ext cx="11087100" cy="61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2881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5600"/>
            <a:ext cx="11087100" cy="61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4804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5600"/>
            <a:ext cx="11087100" cy="61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8432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0</Words>
  <Application>Microsoft Office PowerPoint</Application>
  <PresentationFormat>On-screen Show (4:3)</PresentationFormat>
  <Paragraphs>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CRMGROUP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MERCIER David</dc:creator>
  <cp:lastModifiedBy>MERCIER David</cp:lastModifiedBy>
  <cp:revision>9</cp:revision>
  <dcterms:created xsi:type="dcterms:W3CDTF">2018-05-10T13:51:19Z</dcterms:created>
  <dcterms:modified xsi:type="dcterms:W3CDTF">2018-05-10T20:32:53Z</dcterms:modified>
</cp:coreProperties>
</file>