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3B51B-7C4E-4E8C-8B6A-ACF91CD512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90C675-1F04-40D2-A0ED-7777F91BC76C}">
      <dgm:prSet/>
      <dgm:spPr/>
      <dgm:t>
        <a:bodyPr/>
        <a:lstStyle/>
        <a:p>
          <a:r>
            <a:rPr lang="de-CH"/>
            <a:t>Visual Studio Code</a:t>
          </a:r>
          <a:endParaRPr lang="en-US"/>
        </a:p>
      </dgm:t>
    </dgm:pt>
    <dgm:pt modelId="{87ABCEEB-E213-4904-AD6A-5CC82D3909C6}" type="parTrans" cxnId="{444F6DF9-2DE9-4FCC-BD12-ED9CB1D25978}">
      <dgm:prSet/>
      <dgm:spPr/>
      <dgm:t>
        <a:bodyPr/>
        <a:lstStyle/>
        <a:p>
          <a:endParaRPr lang="en-US"/>
        </a:p>
      </dgm:t>
    </dgm:pt>
    <dgm:pt modelId="{0DBC5D37-A370-4799-8E6D-6406B02FBBDD}" type="sibTrans" cxnId="{444F6DF9-2DE9-4FCC-BD12-ED9CB1D25978}">
      <dgm:prSet/>
      <dgm:spPr/>
      <dgm:t>
        <a:bodyPr/>
        <a:lstStyle/>
        <a:p>
          <a:endParaRPr lang="en-US"/>
        </a:p>
      </dgm:t>
    </dgm:pt>
    <dgm:pt modelId="{EB7B9194-78E2-4A87-8C78-3D328825E1B0}">
      <dgm:prSet/>
      <dgm:spPr/>
      <dgm:t>
        <a:bodyPr/>
        <a:lstStyle/>
        <a:p>
          <a:r>
            <a:rPr lang="de-CH"/>
            <a:t>Extensions</a:t>
          </a:r>
          <a:endParaRPr lang="en-US"/>
        </a:p>
      </dgm:t>
    </dgm:pt>
    <dgm:pt modelId="{A33BDD27-5CA3-4BCB-A8AB-5316E50C744B}" type="parTrans" cxnId="{DDADB6BC-7662-475C-AFC2-00B7A80EE5D5}">
      <dgm:prSet/>
      <dgm:spPr/>
      <dgm:t>
        <a:bodyPr/>
        <a:lstStyle/>
        <a:p>
          <a:endParaRPr lang="en-US"/>
        </a:p>
      </dgm:t>
    </dgm:pt>
    <dgm:pt modelId="{2AED59C1-3F52-44D5-908F-0C75D35613C8}" type="sibTrans" cxnId="{DDADB6BC-7662-475C-AFC2-00B7A80EE5D5}">
      <dgm:prSet/>
      <dgm:spPr/>
      <dgm:t>
        <a:bodyPr/>
        <a:lstStyle/>
        <a:p>
          <a:endParaRPr lang="en-US"/>
        </a:p>
      </dgm:t>
    </dgm:pt>
    <dgm:pt modelId="{59FDA213-918F-4231-98DC-09AD9A15D224}">
      <dgm:prSet/>
      <dgm:spPr/>
      <dgm:t>
        <a:bodyPr/>
        <a:lstStyle/>
        <a:p>
          <a:r>
            <a:rPr lang="de-CH"/>
            <a:t>HTML CSS Support</a:t>
          </a:r>
          <a:endParaRPr lang="en-US"/>
        </a:p>
      </dgm:t>
    </dgm:pt>
    <dgm:pt modelId="{F063B209-BB0E-4B5A-ADCD-DE6426BB1ABA}" type="parTrans" cxnId="{A805A72A-905F-4A29-9EFF-AEEBC921B7A1}">
      <dgm:prSet/>
      <dgm:spPr/>
      <dgm:t>
        <a:bodyPr/>
        <a:lstStyle/>
        <a:p>
          <a:endParaRPr lang="en-US"/>
        </a:p>
      </dgm:t>
    </dgm:pt>
    <dgm:pt modelId="{E8096AC9-84DF-4043-8CEF-E4E22AF00DC3}" type="sibTrans" cxnId="{A805A72A-905F-4A29-9EFF-AEEBC921B7A1}">
      <dgm:prSet/>
      <dgm:spPr/>
      <dgm:t>
        <a:bodyPr/>
        <a:lstStyle/>
        <a:p>
          <a:endParaRPr lang="en-US"/>
        </a:p>
      </dgm:t>
    </dgm:pt>
    <dgm:pt modelId="{C6F8877E-4292-4074-9F04-996CDF31BFF6}">
      <dgm:prSet/>
      <dgm:spPr/>
      <dgm:t>
        <a:bodyPr/>
        <a:lstStyle/>
        <a:p>
          <a:r>
            <a:rPr lang="de-CH"/>
            <a:t>Live Server</a:t>
          </a:r>
          <a:endParaRPr lang="en-US"/>
        </a:p>
      </dgm:t>
    </dgm:pt>
    <dgm:pt modelId="{B0F22E4C-F197-40DD-909C-02BB5CA132E1}" type="parTrans" cxnId="{573C210A-9EEA-4C7B-B344-B59A978628EB}">
      <dgm:prSet/>
      <dgm:spPr/>
      <dgm:t>
        <a:bodyPr/>
        <a:lstStyle/>
        <a:p>
          <a:endParaRPr lang="en-US"/>
        </a:p>
      </dgm:t>
    </dgm:pt>
    <dgm:pt modelId="{36B3BABB-5C1D-474C-9DA5-00CE1196B5E2}" type="sibTrans" cxnId="{573C210A-9EEA-4C7B-B344-B59A978628EB}">
      <dgm:prSet/>
      <dgm:spPr/>
      <dgm:t>
        <a:bodyPr/>
        <a:lstStyle/>
        <a:p>
          <a:endParaRPr lang="en-US"/>
        </a:p>
      </dgm:t>
    </dgm:pt>
    <dgm:pt modelId="{A77FF4E6-73CB-4ED7-9E2D-1EFFC70E13E1}">
      <dgm:prSet/>
      <dgm:spPr/>
      <dgm:t>
        <a:bodyPr/>
        <a:lstStyle/>
        <a:p>
          <a:r>
            <a:rPr lang="de-CH"/>
            <a:t>Browser</a:t>
          </a:r>
          <a:endParaRPr lang="en-US"/>
        </a:p>
      </dgm:t>
    </dgm:pt>
    <dgm:pt modelId="{30747CDF-EC20-457D-A9B1-4CD452E041A9}" type="parTrans" cxnId="{A4A90DB2-A9CA-4A19-805F-3CCBF77316AF}">
      <dgm:prSet/>
      <dgm:spPr/>
      <dgm:t>
        <a:bodyPr/>
        <a:lstStyle/>
        <a:p>
          <a:endParaRPr lang="en-US"/>
        </a:p>
      </dgm:t>
    </dgm:pt>
    <dgm:pt modelId="{2C9E72FB-5F6E-4884-A626-53A28F5CEE22}" type="sibTrans" cxnId="{A4A90DB2-A9CA-4A19-805F-3CCBF77316AF}">
      <dgm:prSet/>
      <dgm:spPr/>
      <dgm:t>
        <a:bodyPr/>
        <a:lstStyle/>
        <a:p>
          <a:endParaRPr lang="en-US"/>
        </a:p>
      </dgm:t>
    </dgm:pt>
    <dgm:pt modelId="{3CB9475F-BEAB-46A7-92C2-FA19928FBE57}" type="pres">
      <dgm:prSet presAssocID="{6953B51B-7C4E-4E8C-8B6A-ACF91CD51249}" presName="linear" presStyleCnt="0">
        <dgm:presLayoutVars>
          <dgm:dir/>
          <dgm:animLvl val="lvl"/>
          <dgm:resizeHandles val="exact"/>
        </dgm:presLayoutVars>
      </dgm:prSet>
      <dgm:spPr/>
    </dgm:pt>
    <dgm:pt modelId="{65045FF5-D45E-4F0C-B222-BE432DFDBE68}" type="pres">
      <dgm:prSet presAssocID="{8390C675-1F04-40D2-A0ED-7777F91BC76C}" presName="parentLin" presStyleCnt="0"/>
      <dgm:spPr/>
    </dgm:pt>
    <dgm:pt modelId="{590818B4-AD22-4215-BB5C-277F7A059E14}" type="pres">
      <dgm:prSet presAssocID="{8390C675-1F04-40D2-A0ED-7777F91BC76C}" presName="parentLeftMargin" presStyleLbl="node1" presStyleIdx="0" presStyleCnt="3"/>
      <dgm:spPr/>
    </dgm:pt>
    <dgm:pt modelId="{49D5E274-C158-4D57-AB64-B25E94F8D8D7}" type="pres">
      <dgm:prSet presAssocID="{8390C675-1F04-40D2-A0ED-7777F91BC7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0D7134-01EB-430F-97D0-BE05371DA09A}" type="pres">
      <dgm:prSet presAssocID="{8390C675-1F04-40D2-A0ED-7777F91BC76C}" presName="negativeSpace" presStyleCnt="0"/>
      <dgm:spPr/>
    </dgm:pt>
    <dgm:pt modelId="{EAC218AC-BFD7-4BD1-8039-E885122B737D}" type="pres">
      <dgm:prSet presAssocID="{8390C675-1F04-40D2-A0ED-7777F91BC76C}" presName="childText" presStyleLbl="conFgAcc1" presStyleIdx="0" presStyleCnt="3">
        <dgm:presLayoutVars>
          <dgm:bulletEnabled val="1"/>
        </dgm:presLayoutVars>
      </dgm:prSet>
      <dgm:spPr/>
    </dgm:pt>
    <dgm:pt modelId="{761D1A9D-C54A-47F7-9E12-E859D54B9FFD}" type="pres">
      <dgm:prSet presAssocID="{0DBC5D37-A370-4799-8E6D-6406B02FBBDD}" presName="spaceBetweenRectangles" presStyleCnt="0"/>
      <dgm:spPr/>
    </dgm:pt>
    <dgm:pt modelId="{66F22AAC-CE1C-4A73-B8B4-4E320F98E579}" type="pres">
      <dgm:prSet presAssocID="{EB7B9194-78E2-4A87-8C78-3D328825E1B0}" presName="parentLin" presStyleCnt="0"/>
      <dgm:spPr/>
    </dgm:pt>
    <dgm:pt modelId="{E471F6C9-2FAF-49FA-A3B2-82F66BC7A674}" type="pres">
      <dgm:prSet presAssocID="{EB7B9194-78E2-4A87-8C78-3D328825E1B0}" presName="parentLeftMargin" presStyleLbl="node1" presStyleIdx="0" presStyleCnt="3"/>
      <dgm:spPr/>
    </dgm:pt>
    <dgm:pt modelId="{7CBE71E2-5ABD-4C2C-8445-00838B63CE75}" type="pres">
      <dgm:prSet presAssocID="{EB7B9194-78E2-4A87-8C78-3D328825E1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8EA77E-42AA-43BF-8DA3-0AA1018744AF}" type="pres">
      <dgm:prSet presAssocID="{EB7B9194-78E2-4A87-8C78-3D328825E1B0}" presName="negativeSpace" presStyleCnt="0"/>
      <dgm:spPr/>
    </dgm:pt>
    <dgm:pt modelId="{35C1E8F7-6241-45FF-9154-DBA0E8A7E9FB}" type="pres">
      <dgm:prSet presAssocID="{EB7B9194-78E2-4A87-8C78-3D328825E1B0}" presName="childText" presStyleLbl="conFgAcc1" presStyleIdx="1" presStyleCnt="3">
        <dgm:presLayoutVars>
          <dgm:bulletEnabled val="1"/>
        </dgm:presLayoutVars>
      </dgm:prSet>
      <dgm:spPr/>
    </dgm:pt>
    <dgm:pt modelId="{97B79F35-C802-4F13-A481-A0514DAC6DBA}" type="pres">
      <dgm:prSet presAssocID="{2AED59C1-3F52-44D5-908F-0C75D35613C8}" presName="spaceBetweenRectangles" presStyleCnt="0"/>
      <dgm:spPr/>
    </dgm:pt>
    <dgm:pt modelId="{9DA87133-72F2-46FA-B8EF-C7B51FE3E5DA}" type="pres">
      <dgm:prSet presAssocID="{A77FF4E6-73CB-4ED7-9E2D-1EFFC70E13E1}" presName="parentLin" presStyleCnt="0"/>
      <dgm:spPr/>
    </dgm:pt>
    <dgm:pt modelId="{AB7B4B0A-2941-462C-B78C-1DB810A6EA88}" type="pres">
      <dgm:prSet presAssocID="{A77FF4E6-73CB-4ED7-9E2D-1EFFC70E13E1}" presName="parentLeftMargin" presStyleLbl="node1" presStyleIdx="1" presStyleCnt="3"/>
      <dgm:spPr/>
    </dgm:pt>
    <dgm:pt modelId="{E53ADDB1-C04B-4FE6-B463-97A3D6491EA4}" type="pres">
      <dgm:prSet presAssocID="{A77FF4E6-73CB-4ED7-9E2D-1EFFC70E13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182F53-9D36-47E2-A9CA-8F4963E15B16}" type="pres">
      <dgm:prSet presAssocID="{A77FF4E6-73CB-4ED7-9E2D-1EFFC70E13E1}" presName="negativeSpace" presStyleCnt="0"/>
      <dgm:spPr/>
    </dgm:pt>
    <dgm:pt modelId="{0BCB6BC1-81FB-4DC2-8425-C62D2FBD932D}" type="pres">
      <dgm:prSet presAssocID="{A77FF4E6-73CB-4ED7-9E2D-1EFFC70E13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3C210A-9EEA-4C7B-B344-B59A978628EB}" srcId="{EB7B9194-78E2-4A87-8C78-3D328825E1B0}" destId="{C6F8877E-4292-4074-9F04-996CDF31BFF6}" srcOrd="1" destOrd="0" parTransId="{B0F22E4C-F197-40DD-909C-02BB5CA132E1}" sibTransId="{36B3BABB-5C1D-474C-9DA5-00CE1196B5E2}"/>
    <dgm:cxn modelId="{7D0D4B1B-1987-488E-90CD-810A71C09F70}" type="presOf" srcId="{59FDA213-918F-4231-98DC-09AD9A15D224}" destId="{35C1E8F7-6241-45FF-9154-DBA0E8A7E9FB}" srcOrd="0" destOrd="0" presId="urn:microsoft.com/office/officeart/2005/8/layout/list1"/>
    <dgm:cxn modelId="{A805A72A-905F-4A29-9EFF-AEEBC921B7A1}" srcId="{EB7B9194-78E2-4A87-8C78-3D328825E1B0}" destId="{59FDA213-918F-4231-98DC-09AD9A15D224}" srcOrd="0" destOrd="0" parTransId="{F063B209-BB0E-4B5A-ADCD-DE6426BB1ABA}" sibTransId="{E8096AC9-84DF-4043-8CEF-E4E22AF00DC3}"/>
    <dgm:cxn modelId="{28E9102D-178E-4609-B0A0-DA59E93BE0BA}" type="presOf" srcId="{6953B51B-7C4E-4E8C-8B6A-ACF91CD51249}" destId="{3CB9475F-BEAB-46A7-92C2-FA19928FBE57}" srcOrd="0" destOrd="0" presId="urn:microsoft.com/office/officeart/2005/8/layout/list1"/>
    <dgm:cxn modelId="{3CB01C36-6387-473A-BCA0-10D387356C7B}" type="presOf" srcId="{EB7B9194-78E2-4A87-8C78-3D328825E1B0}" destId="{E471F6C9-2FAF-49FA-A3B2-82F66BC7A674}" srcOrd="0" destOrd="0" presId="urn:microsoft.com/office/officeart/2005/8/layout/list1"/>
    <dgm:cxn modelId="{5796347B-D122-4619-B7FB-373782D01886}" type="presOf" srcId="{EB7B9194-78E2-4A87-8C78-3D328825E1B0}" destId="{7CBE71E2-5ABD-4C2C-8445-00838B63CE75}" srcOrd="1" destOrd="0" presId="urn:microsoft.com/office/officeart/2005/8/layout/list1"/>
    <dgm:cxn modelId="{78D1A391-FC61-4635-A592-5F3B76118F93}" type="presOf" srcId="{A77FF4E6-73CB-4ED7-9E2D-1EFFC70E13E1}" destId="{AB7B4B0A-2941-462C-B78C-1DB810A6EA88}" srcOrd="0" destOrd="0" presId="urn:microsoft.com/office/officeart/2005/8/layout/list1"/>
    <dgm:cxn modelId="{C089D493-D58F-46AA-8425-9A6FCD4C2D9C}" type="presOf" srcId="{C6F8877E-4292-4074-9F04-996CDF31BFF6}" destId="{35C1E8F7-6241-45FF-9154-DBA0E8A7E9FB}" srcOrd="0" destOrd="1" presId="urn:microsoft.com/office/officeart/2005/8/layout/list1"/>
    <dgm:cxn modelId="{364FF2AF-A45A-4D24-9BEF-96AEE0E0B7EC}" type="presOf" srcId="{8390C675-1F04-40D2-A0ED-7777F91BC76C}" destId="{49D5E274-C158-4D57-AB64-B25E94F8D8D7}" srcOrd="1" destOrd="0" presId="urn:microsoft.com/office/officeart/2005/8/layout/list1"/>
    <dgm:cxn modelId="{A4A90DB2-A9CA-4A19-805F-3CCBF77316AF}" srcId="{6953B51B-7C4E-4E8C-8B6A-ACF91CD51249}" destId="{A77FF4E6-73CB-4ED7-9E2D-1EFFC70E13E1}" srcOrd="2" destOrd="0" parTransId="{30747CDF-EC20-457D-A9B1-4CD452E041A9}" sibTransId="{2C9E72FB-5F6E-4884-A626-53A28F5CEE22}"/>
    <dgm:cxn modelId="{DDADB6BC-7662-475C-AFC2-00B7A80EE5D5}" srcId="{6953B51B-7C4E-4E8C-8B6A-ACF91CD51249}" destId="{EB7B9194-78E2-4A87-8C78-3D328825E1B0}" srcOrd="1" destOrd="0" parTransId="{A33BDD27-5CA3-4BCB-A8AB-5316E50C744B}" sibTransId="{2AED59C1-3F52-44D5-908F-0C75D35613C8}"/>
    <dgm:cxn modelId="{34BAFEC4-3996-4120-822C-A790D4DBB06D}" type="presOf" srcId="{A77FF4E6-73CB-4ED7-9E2D-1EFFC70E13E1}" destId="{E53ADDB1-C04B-4FE6-B463-97A3D6491EA4}" srcOrd="1" destOrd="0" presId="urn:microsoft.com/office/officeart/2005/8/layout/list1"/>
    <dgm:cxn modelId="{3D4F85C6-A4AD-4AE3-B9F9-7E0F489A27FF}" type="presOf" srcId="{8390C675-1F04-40D2-A0ED-7777F91BC76C}" destId="{590818B4-AD22-4215-BB5C-277F7A059E14}" srcOrd="0" destOrd="0" presId="urn:microsoft.com/office/officeart/2005/8/layout/list1"/>
    <dgm:cxn modelId="{444F6DF9-2DE9-4FCC-BD12-ED9CB1D25978}" srcId="{6953B51B-7C4E-4E8C-8B6A-ACF91CD51249}" destId="{8390C675-1F04-40D2-A0ED-7777F91BC76C}" srcOrd="0" destOrd="0" parTransId="{87ABCEEB-E213-4904-AD6A-5CC82D3909C6}" sibTransId="{0DBC5D37-A370-4799-8E6D-6406B02FBBDD}"/>
    <dgm:cxn modelId="{2CFE227C-DFBB-4658-AE65-D5E00DA9B39C}" type="presParOf" srcId="{3CB9475F-BEAB-46A7-92C2-FA19928FBE57}" destId="{65045FF5-D45E-4F0C-B222-BE432DFDBE68}" srcOrd="0" destOrd="0" presId="urn:microsoft.com/office/officeart/2005/8/layout/list1"/>
    <dgm:cxn modelId="{F41232DC-1001-4502-B577-E913346E3EB3}" type="presParOf" srcId="{65045FF5-D45E-4F0C-B222-BE432DFDBE68}" destId="{590818B4-AD22-4215-BB5C-277F7A059E14}" srcOrd="0" destOrd="0" presId="urn:microsoft.com/office/officeart/2005/8/layout/list1"/>
    <dgm:cxn modelId="{495C5AEC-1CBF-4691-B811-C1F7E5E76DBE}" type="presParOf" srcId="{65045FF5-D45E-4F0C-B222-BE432DFDBE68}" destId="{49D5E274-C158-4D57-AB64-B25E94F8D8D7}" srcOrd="1" destOrd="0" presId="urn:microsoft.com/office/officeart/2005/8/layout/list1"/>
    <dgm:cxn modelId="{EAF27802-7E96-4605-B163-7946603FF21D}" type="presParOf" srcId="{3CB9475F-BEAB-46A7-92C2-FA19928FBE57}" destId="{D10D7134-01EB-430F-97D0-BE05371DA09A}" srcOrd="1" destOrd="0" presId="urn:microsoft.com/office/officeart/2005/8/layout/list1"/>
    <dgm:cxn modelId="{2DF8CD2A-50C5-4E26-A86E-09F91C6EEEE4}" type="presParOf" srcId="{3CB9475F-BEAB-46A7-92C2-FA19928FBE57}" destId="{EAC218AC-BFD7-4BD1-8039-E885122B737D}" srcOrd="2" destOrd="0" presId="urn:microsoft.com/office/officeart/2005/8/layout/list1"/>
    <dgm:cxn modelId="{DBDB4E0B-8644-486F-8575-F2479AEE99ED}" type="presParOf" srcId="{3CB9475F-BEAB-46A7-92C2-FA19928FBE57}" destId="{761D1A9D-C54A-47F7-9E12-E859D54B9FFD}" srcOrd="3" destOrd="0" presId="urn:microsoft.com/office/officeart/2005/8/layout/list1"/>
    <dgm:cxn modelId="{7134E059-0274-4B6B-9B55-4AAA77438068}" type="presParOf" srcId="{3CB9475F-BEAB-46A7-92C2-FA19928FBE57}" destId="{66F22AAC-CE1C-4A73-B8B4-4E320F98E579}" srcOrd="4" destOrd="0" presId="urn:microsoft.com/office/officeart/2005/8/layout/list1"/>
    <dgm:cxn modelId="{864AC155-F165-4CB6-8C98-F53EE3EEFCD2}" type="presParOf" srcId="{66F22AAC-CE1C-4A73-B8B4-4E320F98E579}" destId="{E471F6C9-2FAF-49FA-A3B2-82F66BC7A674}" srcOrd="0" destOrd="0" presId="urn:microsoft.com/office/officeart/2005/8/layout/list1"/>
    <dgm:cxn modelId="{0DF2164B-A2E4-4ABC-864F-D5412D8394ED}" type="presParOf" srcId="{66F22AAC-CE1C-4A73-B8B4-4E320F98E579}" destId="{7CBE71E2-5ABD-4C2C-8445-00838B63CE75}" srcOrd="1" destOrd="0" presId="urn:microsoft.com/office/officeart/2005/8/layout/list1"/>
    <dgm:cxn modelId="{6880353E-5BFA-4FBB-B8CD-46D01079294C}" type="presParOf" srcId="{3CB9475F-BEAB-46A7-92C2-FA19928FBE57}" destId="{1A8EA77E-42AA-43BF-8DA3-0AA1018744AF}" srcOrd="5" destOrd="0" presId="urn:microsoft.com/office/officeart/2005/8/layout/list1"/>
    <dgm:cxn modelId="{3EE01774-E752-4CA8-9193-82C5C02D8121}" type="presParOf" srcId="{3CB9475F-BEAB-46A7-92C2-FA19928FBE57}" destId="{35C1E8F7-6241-45FF-9154-DBA0E8A7E9FB}" srcOrd="6" destOrd="0" presId="urn:microsoft.com/office/officeart/2005/8/layout/list1"/>
    <dgm:cxn modelId="{027DADA4-9EF7-4480-8C6F-6B854073FCD8}" type="presParOf" srcId="{3CB9475F-BEAB-46A7-92C2-FA19928FBE57}" destId="{97B79F35-C802-4F13-A481-A0514DAC6DBA}" srcOrd="7" destOrd="0" presId="urn:microsoft.com/office/officeart/2005/8/layout/list1"/>
    <dgm:cxn modelId="{87D53EFD-4AE7-497E-813A-70C1B76F0A5E}" type="presParOf" srcId="{3CB9475F-BEAB-46A7-92C2-FA19928FBE57}" destId="{9DA87133-72F2-46FA-B8EF-C7B51FE3E5DA}" srcOrd="8" destOrd="0" presId="urn:microsoft.com/office/officeart/2005/8/layout/list1"/>
    <dgm:cxn modelId="{A3B0D727-6A6B-4153-AB1A-906B51C6AA7E}" type="presParOf" srcId="{9DA87133-72F2-46FA-B8EF-C7B51FE3E5DA}" destId="{AB7B4B0A-2941-462C-B78C-1DB810A6EA88}" srcOrd="0" destOrd="0" presId="urn:microsoft.com/office/officeart/2005/8/layout/list1"/>
    <dgm:cxn modelId="{DE5042AD-C6A9-4FE9-95C5-93DB4D516A9F}" type="presParOf" srcId="{9DA87133-72F2-46FA-B8EF-C7B51FE3E5DA}" destId="{E53ADDB1-C04B-4FE6-B463-97A3D6491EA4}" srcOrd="1" destOrd="0" presId="urn:microsoft.com/office/officeart/2005/8/layout/list1"/>
    <dgm:cxn modelId="{6748C39D-3FCF-4C43-9297-4CF251878B1F}" type="presParOf" srcId="{3CB9475F-BEAB-46A7-92C2-FA19928FBE57}" destId="{37182F53-9D36-47E2-A9CA-8F4963E15B16}" srcOrd="9" destOrd="0" presId="urn:microsoft.com/office/officeart/2005/8/layout/list1"/>
    <dgm:cxn modelId="{C7AE7265-F4C5-47E3-AE50-BDEF50EB959D}" type="presParOf" srcId="{3CB9475F-BEAB-46A7-92C2-FA19928FBE57}" destId="{0BCB6BC1-81FB-4DC2-8425-C62D2FBD93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413B3-387D-4410-902A-BEC957A90B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D1A106-4E2D-41D5-82E7-7B406FDB9FAB}">
      <dgm:prSet/>
      <dgm:spPr/>
      <dgm:t>
        <a:bodyPr/>
        <a:lstStyle/>
        <a:p>
          <a:pPr>
            <a:defRPr cap="all"/>
          </a:pPr>
          <a:r>
            <a:rPr lang="de-CH"/>
            <a:t>Ganzes Projekt in eine GitHub-Repository hochladen</a:t>
          </a:r>
          <a:endParaRPr lang="en-US"/>
        </a:p>
      </dgm:t>
    </dgm:pt>
    <dgm:pt modelId="{0CAB9B17-2287-44A6-9170-BD8FA4DC3A84}" type="parTrans" cxnId="{0844F624-2BFC-42BF-906F-DC1A169947D8}">
      <dgm:prSet/>
      <dgm:spPr/>
      <dgm:t>
        <a:bodyPr/>
        <a:lstStyle/>
        <a:p>
          <a:endParaRPr lang="en-US"/>
        </a:p>
      </dgm:t>
    </dgm:pt>
    <dgm:pt modelId="{A83925BB-8E53-4FB8-8FB5-AEB60187FAA0}" type="sibTrans" cxnId="{0844F624-2BFC-42BF-906F-DC1A169947D8}">
      <dgm:prSet/>
      <dgm:spPr/>
      <dgm:t>
        <a:bodyPr/>
        <a:lstStyle/>
        <a:p>
          <a:endParaRPr lang="en-US"/>
        </a:p>
      </dgm:t>
    </dgm:pt>
    <dgm:pt modelId="{E96206AC-88CE-4DC9-A1EF-16E8D5A52BA5}">
      <dgm:prSet/>
      <dgm:spPr/>
      <dgm:t>
        <a:bodyPr/>
        <a:lstStyle/>
        <a:p>
          <a:pPr>
            <a:defRPr cap="all"/>
          </a:pPr>
          <a:r>
            <a:rPr lang="de-CH"/>
            <a:t>PowerPoint-Präsentation erstellen</a:t>
          </a:r>
          <a:endParaRPr lang="en-US"/>
        </a:p>
      </dgm:t>
    </dgm:pt>
    <dgm:pt modelId="{3A864F41-2D05-407E-86FF-AC192CDCC7A7}" type="parTrans" cxnId="{9A2EC569-536C-4641-943B-188D43971709}">
      <dgm:prSet/>
      <dgm:spPr/>
      <dgm:t>
        <a:bodyPr/>
        <a:lstStyle/>
        <a:p>
          <a:endParaRPr lang="en-US"/>
        </a:p>
      </dgm:t>
    </dgm:pt>
    <dgm:pt modelId="{967F6B40-3CC7-4D0E-B154-867BF7C3F7AA}" type="sibTrans" cxnId="{9A2EC569-536C-4641-943B-188D43971709}">
      <dgm:prSet/>
      <dgm:spPr/>
      <dgm:t>
        <a:bodyPr/>
        <a:lstStyle/>
        <a:p>
          <a:endParaRPr lang="en-US"/>
        </a:p>
      </dgm:t>
    </dgm:pt>
    <dgm:pt modelId="{4997C6E8-28D2-4D04-890F-CCDB7E749334}">
      <dgm:prSet/>
      <dgm:spPr/>
      <dgm:t>
        <a:bodyPr/>
        <a:lstStyle/>
        <a:p>
          <a:pPr>
            <a:defRPr cap="all"/>
          </a:pPr>
          <a:r>
            <a:rPr lang="de-CH"/>
            <a:t>Auf Teams abgeben</a:t>
          </a:r>
          <a:endParaRPr lang="en-US"/>
        </a:p>
      </dgm:t>
    </dgm:pt>
    <dgm:pt modelId="{E9694F87-158E-40E2-9B7B-FAD794F9CAF7}" type="parTrans" cxnId="{606A5697-3C00-463F-BD14-16EDB2FB2716}">
      <dgm:prSet/>
      <dgm:spPr/>
      <dgm:t>
        <a:bodyPr/>
        <a:lstStyle/>
        <a:p>
          <a:endParaRPr lang="en-US"/>
        </a:p>
      </dgm:t>
    </dgm:pt>
    <dgm:pt modelId="{72B92E18-C6D8-472F-97E0-EDA6FA2B6354}" type="sibTrans" cxnId="{606A5697-3C00-463F-BD14-16EDB2FB2716}">
      <dgm:prSet/>
      <dgm:spPr/>
      <dgm:t>
        <a:bodyPr/>
        <a:lstStyle/>
        <a:p>
          <a:endParaRPr lang="en-US"/>
        </a:p>
      </dgm:t>
    </dgm:pt>
    <dgm:pt modelId="{7196324B-8589-4BE6-8BA3-50177CBBDB4A}" type="pres">
      <dgm:prSet presAssocID="{B61413B3-387D-4410-902A-BEC957A90BE3}" presName="root" presStyleCnt="0">
        <dgm:presLayoutVars>
          <dgm:dir/>
          <dgm:resizeHandles val="exact"/>
        </dgm:presLayoutVars>
      </dgm:prSet>
      <dgm:spPr/>
    </dgm:pt>
    <dgm:pt modelId="{81BD8A83-C7A5-4610-BC5B-C6746AE70C26}" type="pres">
      <dgm:prSet presAssocID="{11D1A106-4E2D-41D5-82E7-7B406FDB9FAB}" presName="compNode" presStyleCnt="0"/>
      <dgm:spPr/>
    </dgm:pt>
    <dgm:pt modelId="{AD97EAFB-2E02-4D89-8D9E-EFE3846F2D4E}" type="pres">
      <dgm:prSet presAssocID="{11D1A106-4E2D-41D5-82E7-7B406FDB9FAB}" presName="iconBgRect" presStyleLbl="bgShp" presStyleIdx="0" presStyleCnt="3"/>
      <dgm:spPr/>
    </dgm:pt>
    <dgm:pt modelId="{F72A06FC-F61E-4811-998E-9AE55C514C9D}" type="pres">
      <dgm:prSet presAssocID="{11D1A106-4E2D-41D5-82E7-7B406FDB9F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64096F3-B87F-4D34-A203-8C981F104CBE}" type="pres">
      <dgm:prSet presAssocID="{11D1A106-4E2D-41D5-82E7-7B406FDB9FAB}" presName="spaceRect" presStyleCnt="0"/>
      <dgm:spPr/>
    </dgm:pt>
    <dgm:pt modelId="{5F6E5372-1B30-401D-A3B5-5386B355D64D}" type="pres">
      <dgm:prSet presAssocID="{11D1A106-4E2D-41D5-82E7-7B406FDB9FAB}" presName="textRect" presStyleLbl="revTx" presStyleIdx="0" presStyleCnt="3">
        <dgm:presLayoutVars>
          <dgm:chMax val="1"/>
          <dgm:chPref val="1"/>
        </dgm:presLayoutVars>
      </dgm:prSet>
      <dgm:spPr/>
    </dgm:pt>
    <dgm:pt modelId="{3055430F-7559-467C-BAC5-CDC3327B6ABF}" type="pres">
      <dgm:prSet presAssocID="{A83925BB-8E53-4FB8-8FB5-AEB60187FAA0}" presName="sibTrans" presStyleCnt="0"/>
      <dgm:spPr/>
    </dgm:pt>
    <dgm:pt modelId="{92FCDD89-DC74-49AA-AC6D-5D7187343F19}" type="pres">
      <dgm:prSet presAssocID="{E96206AC-88CE-4DC9-A1EF-16E8D5A52BA5}" presName="compNode" presStyleCnt="0"/>
      <dgm:spPr/>
    </dgm:pt>
    <dgm:pt modelId="{7D37FEED-11B1-43B3-8520-05FB2AE4490E}" type="pres">
      <dgm:prSet presAssocID="{E96206AC-88CE-4DC9-A1EF-16E8D5A52BA5}" presName="iconBgRect" presStyleLbl="bgShp" presStyleIdx="1" presStyleCnt="3"/>
      <dgm:spPr/>
    </dgm:pt>
    <dgm:pt modelId="{729E2BD2-A2FA-4927-AD96-241565D1028F}" type="pres">
      <dgm:prSet presAssocID="{E96206AC-88CE-4DC9-A1EF-16E8D5A52B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C08E80D5-4C67-4950-8798-C2A6226650DC}" type="pres">
      <dgm:prSet presAssocID="{E96206AC-88CE-4DC9-A1EF-16E8D5A52BA5}" presName="spaceRect" presStyleCnt="0"/>
      <dgm:spPr/>
    </dgm:pt>
    <dgm:pt modelId="{926C5302-5676-4390-8DA0-F23ECBC4B47F}" type="pres">
      <dgm:prSet presAssocID="{E96206AC-88CE-4DC9-A1EF-16E8D5A52BA5}" presName="textRect" presStyleLbl="revTx" presStyleIdx="1" presStyleCnt="3">
        <dgm:presLayoutVars>
          <dgm:chMax val="1"/>
          <dgm:chPref val="1"/>
        </dgm:presLayoutVars>
      </dgm:prSet>
      <dgm:spPr/>
    </dgm:pt>
    <dgm:pt modelId="{2EFF0B6F-7BAE-4D9E-8A47-C865EEC446F4}" type="pres">
      <dgm:prSet presAssocID="{967F6B40-3CC7-4D0E-B154-867BF7C3F7AA}" presName="sibTrans" presStyleCnt="0"/>
      <dgm:spPr/>
    </dgm:pt>
    <dgm:pt modelId="{33FDD3C8-CB84-4F78-B1FA-F97B135D254E}" type="pres">
      <dgm:prSet presAssocID="{4997C6E8-28D2-4D04-890F-CCDB7E749334}" presName="compNode" presStyleCnt="0"/>
      <dgm:spPr/>
    </dgm:pt>
    <dgm:pt modelId="{5DC4DC28-A0F7-4743-B000-D90A281ED394}" type="pres">
      <dgm:prSet presAssocID="{4997C6E8-28D2-4D04-890F-CCDB7E749334}" presName="iconBgRect" presStyleLbl="bgShp" presStyleIdx="2" presStyleCnt="3"/>
      <dgm:spPr/>
    </dgm:pt>
    <dgm:pt modelId="{EC7A79FD-E5EB-446A-B960-8A6DF603F92D}" type="pres">
      <dgm:prSet presAssocID="{4997C6E8-28D2-4D04-890F-CCDB7E7493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766989B6-E43F-4ABC-92CD-3624E2D6136E}" type="pres">
      <dgm:prSet presAssocID="{4997C6E8-28D2-4D04-890F-CCDB7E749334}" presName="spaceRect" presStyleCnt="0"/>
      <dgm:spPr/>
    </dgm:pt>
    <dgm:pt modelId="{FB282564-F0A6-4111-8338-325366E6F7E6}" type="pres">
      <dgm:prSet presAssocID="{4997C6E8-28D2-4D04-890F-CCDB7E7493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44F624-2BFC-42BF-906F-DC1A169947D8}" srcId="{B61413B3-387D-4410-902A-BEC957A90BE3}" destId="{11D1A106-4E2D-41D5-82E7-7B406FDB9FAB}" srcOrd="0" destOrd="0" parTransId="{0CAB9B17-2287-44A6-9170-BD8FA4DC3A84}" sibTransId="{A83925BB-8E53-4FB8-8FB5-AEB60187FAA0}"/>
    <dgm:cxn modelId="{A2D78A3B-2179-4B99-8C02-CBB7B5BE321A}" type="presOf" srcId="{E96206AC-88CE-4DC9-A1EF-16E8D5A52BA5}" destId="{926C5302-5676-4390-8DA0-F23ECBC4B47F}" srcOrd="0" destOrd="0" presId="urn:microsoft.com/office/officeart/2018/5/layout/IconCircleLabelList"/>
    <dgm:cxn modelId="{9A2EC569-536C-4641-943B-188D43971709}" srcId="{B61413B3-387D-4410-902A-BEC957A90BE3}" destId="{E96206AC-88CE-4DC9-A1EF-16E8D5A52BA5}" srcOrd="1" destOrd="0" parTransId="{3A864F41-2D05-407E-86FF-AC192CDCC7A7}" sibTransId="{967F6B40-3CC7-4D0E-B154-867BF7C3F7AA}"/>
    <dgm:cxn modelId="{EF77BF6D-F7E7-495C-87AB-B99BDC354863}" type="presOf" srcId="{11D1A106-4E2D-41D5-82E7-7B406FDB9FAB}" destId="{5F6E5372-1B30-401D-A3B5-5386B355D64D}" srcOrd="0" destOrd="0" presId="urn:microsoft.com/office/officeart/2018/5/layout/IconCircleLabelList"/>
    <dgm:cxn modelId="{94541483-FB5E-41C8-A7DB-84A1E3D5E0B6}" type="presOf" srcId="{4997C6E8-28D2-4D04-890F-CCDB7E749334}" destId="{FB282564-F0A6-4111-8338-325366E6F7E6}" srcOrd="0" destOrd="0" presId="urn:microsoft.com/office/officeart/2018/5/layout/IconCircleLabelList"/>
    <dgm:cxn modelId="{DA03F889-03B9-40C7-B4A3-99D6DEFA7E10}" type="presOf" srcId="{B61413B3-387D-4410-902A-BEC957A90BE3}" destId="{7196324B-8589-4BE6-8BA3-50177CBBDB4A}" srcOrd="0" destOrd="0" presId="urn:microsoft.com/office/officeart/2018/5/layout/IconCircleLabelList"/>
    <dgm:cxn modelId="{606A5697-3C00-463F-BD14-16EDB2FB2716}" srcId="{B61413B3-387D-4410-902A-BEC957A90BE3}" destId="{4997C6E8-28D2-4D04-890F-CCDB7E749334}" srcOrd="2" destOrd="0" parTransId="{E9694F87-158E-40E2-9B7B-FAD794F9CAF7}" sibTransId="{72B92E18-C6D8-472F-97E0-EDA6FA2B6354}"/>
    <dgm:cxn modelId="{26440FC6-CCA9-4EC6-89ED-77930BCFD703}" type="presParOf" srcId="{7196324B-8589-4BE6-8BA3-50177CBBDB4A}" destId="{81BD8A83-C7A5-4610-BC5B-C6746AE70C26}" srcOrd="0" destOrd="0" presId="urn:microsoft.com/office/officeart/2018/5/layout/IconCircleLabelList"/>
    <dgm:cxn modelId="{083766A4-13D0-449A-966F-ADF843134428}" type="presParOf" srcId="{81BD8A83-C7A5-4610-BC5B-C6746AE70C26}" destId="{AD97EAFB-2E02-4D89-8D9E-EFE3846F2D4E}" srcOrd="0" destOrd="0" presId="urn:microsoft.com/office/officeart/2018/5/layout/IconCircleLabelList"/>
    <dgm:cxn modelId="{957E5B32-0032-4B18-86D8-FD24D23001B6}" type="presParOf" srcId="{81BD8A83-C7A5-4610-BC5B-C6746AE70C26}" destId="{F72A06FC-F61E-4811-998E-9AE55C514C9D}" srcOrd="1" destOrd="0" presId="urn:microsoft.com/office/officeart/2018/5/layout/IconCircleLabelList"/>
    <dgm:cxn modelId="{BD2A6DC9-43E5-42F3-A840-CC4D775277EF}" type="presParOf" srcId="{81BD8A83-C7A5-4610-BC5B-C6746AE70C26}" destId="{264096F3-B87F-4D34-A203-8C981F104CBE}" srcOrd="2" destOrd="0" presId="urn:microsoft.com/office/officeart/2018/5/layout/IconCircleLabelList"/>
    <dgm:cxn modelId="{68EB732A-AA2C-4978-A234-5057D5209841}" type="presParOf" srcId="{81BD8A83-C7A5-4610-BC5B-C6746AE70C26}" destId="{5F6E5372-1B30-401D-A3B5-5386B355D64D}" srcOrd="3" destOrd="0" presId="urn:microsoft.com/office/officeart/2018/5/layout/IconCircleLabelList"/>
    <dgm:cxn modelId="{DEE2ACB9-6FEA-4640-866E-77E489773E45}" type="presParOf" srcId="{7196324B-8589-4BE6-8BA3-50177CBBDB4A}" destId="{3055430F-7559-467C-BAC5-CDC3327B6ABF}" srcOrd="1" destOrd="0" presId="urn:microsoft.com/office/officeart/2018/5/layout/IconCircleLabelList"/>
    <dgm:cxn modelId="{044DA85B-341F-47AF-BCFC-26D9915CBEA3}" type="presParOf" srcId="{7196324B-8589-4BE6-8BA3-50177CBBDB4A}" destId="{92FCDD89-DC74-49AA-AC6D-5D7187343F19}" srcOrd="2" destOrd="0" presId="urn:microsoft.com/office/officeart/2018/5/layout/IconCircleLabelList"/>
    <dgm:cxn modelId="{5DBE000D-0A82-4E87-AA02-FB741D7B4444}" type="presParOf" srcId="{92FCDD89-DC74-49AA-AC6D-5D7187343F19}" destId="{7D37FEED-11B1-43B3-8520-05FB2AE4490E}" srcOrd="0" destOrd="0" presId="urn:microsoft.com/office/officeart/2018/5/layout/IconCircleLabelList"/>
    <dgm:cxn modelId="{BB011B3A-3020-4E92-B5D9-B988460ABD63}" type="presParOf" srcId="{92FCDD89-DC74-49AA-AC6D-5D7187343F19}" destId="{729E2BD2-A2FA-4927-AD96-241565D1028F}" srcOrd="1" destOrd="0" presId="urn:microsoft.com/office/officeart/2018/5/layout/IconCircleLabelList"/>
    <dgm:cxn modelId="{14CBF1AB-F193-4EFF-ABB6-B762A8921242}" type="presParOf" srcId="{92FCDD89-DC74-49AA-AC6D-5D7187343F19}" destId="{C08E80D5-4C67-4950-8798-C2A6226650DC}" srcOrd="2" destOrd="0" presId="urn:microsoft.com/office/officeart/2018/5/layout/IconCircleLabelList"/>
    <dgm:cxn modelId="{D6A92050-0AB8-4D90-95E4-E0E8BD4181C3}" type="presParOf" srcId="{92FCDD89-DC74-49AA-AC6D-5D7187343F19}" destId="{926C5302-5676-4390-8DA0-F23ECBC4B47F}" srcOrd="3" destOrd="0" presId="urn:microsoft.com/office/officeart/2018/5/layout/IconCircleLabelList"/>
    <dgm:cxn modelId="{716EB1CE-7BA1-4361-9363-BA33800D5CC4}" type="presParOf" srcId="{7196324B-8589-4BE6-8BA3-50177CBBDB4A}" destId="{2EFF0B6F-7BAE-4D9E-8A47-C865EEC446F4}" srcOrd="3" destOrd="0" presId="urn:microsoft.com/office/officeart/2018/5/layout/IconCircleLabelList"/>
    <dgm:cxn modelId="{C0F9CB2D-47F3-454E-986D-C7FBC435D8D6}" type="presParOf" srcId="{7196324B-8589-4BE6-8BA3-50177CBBDB4A}" destId="{33FDD3C8-CB84-4F78-B1FA-F97B135D254E}" srcOrd="4" destOrd="0" presId="urn:microsoft.com/office/officeart/2018/5/layout/IconCircleLabelList"/>
    <dgm:cxn modelId="{84608B9D-F97D-4657-99E1-5727B0C05FD2}" type="presParOf" srcId="{33FDD3C8-CB84-4F78-B1FA-F97B135D254E}" destId="{5DC4DC28-A0F7-4743-B000-D90A281ED394}" srcOrd="0" destOrd="0" presId="urn:microsoft.com/office/officeart/2018/5/layout/IconCircleLabelList"/>
    <dgm:cxn modelId="{FA74B743-DCA1-47E5-8885-B3BB9A35B8C1}" type="presParOf" srcId="{33FDD3C8-CB84-4F78-B1FA-F97B135D254E}" destId="{EC7A79FD-E5EB-446A-B960-8A6DF603F92D}" srcOrd="1" destOrd="0" presId="urn:microsoft.com/office/officeart/2018/5/layout/IconCircleLabelList"/>
    <dgm:cxn modelId="{D848767E-808D-4A52-88D7-8928356F1943}" type="presParOf" srcId="{33FDD3C8-CB84-4F78-B1FA-F97B135D254E}" destId="{766989B6-E43F-4ABC-92CD-3624E2D6136E}" srcOrd="2" destOrd="0" presId="urn:microsoft.com/office/officeart/2018/5/layout/IconCircleLabelList"/>
    <dgm:cxn modelId="{4BA6EE42-9DD1-46FB-B317-CA49DA2BAC5E}" type="presParOf" srcId="{33FDD3C8-CB84-4F78-B1FA-F97B135D254E}" destId="{FB282564-F0A6-4111-8338-325366E6F7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F18AFD-EAA9-4C91-94F4-6E4931B089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55F83C-788B-4BC4-AC2A-5385BD7ED06C}">
      <dgm:prSet/>
      <dgm:spPr/>
      <dgm:t>
        <a:bodyPr/>
        <a:lstStyle/>
        <a:p>
          <a:r>
            <a:rPr lang="de-CH"/>
            <a:t>Mit einer Datenbank verbinden, sodass die Formulare auch richtig funktionieren</a:t>
          </a:r>
          <a:endParaRPr lang="en-US"/>
        </a:p>
      </dgm:t>
    </dgm:pt>
    <dgm:pt modelId="{528FBCA6-9D9F-4C72-B251-F486F2888410}" type="parTrans" cxnId="{A2F25443-3CB1-41C6-9639-2A4E08D3FA09}">
      <dgm:prSet/>
      <dgm:spPr/>
      <dgm:t>
        <a:bodyPr/>
        <a:lstStyle/>
        <a:p>
          <a:endParaRPr lang="en-US"/>
        </a:p>
      </dgm:t>
    </dgm:pt>
    <dgm:pt modelId="{CBF7D588-94A3-4A94-A4B3-B0209C05F033}" type="sibTrans" cxnId="{A2F25443-3CB1-41C6-9639-2A4E08D3FA09}">
      <dgm:prSet/>
      <dgm:spPr/>
      <dgm:t>
        <a:bodyPr/>
        <a:lstStyle/>
        <a:p>
          <a:endParaRPr lang="en-US"/>
        </a:p>
      </dgm:t>
    </dgm:pt>
    <dgm:pt modelId="{5AEF23BF-B05B-46AF-8AE7-17E6B0D0997E}">
      <dgm:prSet/>
      <dgm:spPr/>
      <dgm:t>
        <a:bodyPr/>
        <a:lstStyle/>
        <a:p>
          <a:r>
            <a:rPr lang="de-CH"/>
            <a:t>Mehr Rezepte hinzufügen</a:t>
          </a:r>
          <a:endParaRPr lang="en-US"/>
        </a:p>
      </dgm:t>
    </dgm:pt>
    <dgm:pt modelId="{F43CAAB1-2017-4CE7-8A04-2D9CDB6607BF}" type="parTrans" cxnId="{23DD27A6-C22F-4D94-8273-812C7A2D0C0A}">
      <dgm:prSet/>
      <dgm:spPr/>
      <dgm:t>
        <a:bodyPr/>
        <a:lstStyle/>
        <a:p>
          <a:endParaRPr lang="en-US"/>
        </a:p>
      </dgm:t>
    </dgm:pt>
    <dgm:pt modelId="{C5471A9C-5BF2-4B2C-8D50-46672A2F9389}" type="sibTrans" cxnId="{23DD27A6-C22F-4D94-8273-812C7A2D0C0A}">
      <dgm:prSet/>
      <dgm:spPr/>
      <dgm:t>
        <a:bodyPr/>
        <a:lstStyle/>
        <a:p>
          <a:endParaRPr lang="en-US"/>
        </a:p>
      </dgm:t>
    </dgm:pt>
    <dgm:pt modelId="{FF5FE336-2AB3-428E-8307-9C12067EB36F}">
      <dgm:prSet/>
      <dgm:spPr/>
      <dgm:t>
        <a:bodyPr/>
        <a:lstStyle/>
        <a:p>
          <a:r>
            <a:rPr lang="de-CH"/>
            <a:t>Website veröffentlichen</a:t>
          </a:r>
          <a:endParaRPr lang="en-US"/>
        </a:p>
      </dgm:t>
    </dgm:pt>
    <dgm:pt modelId="{8CB46766-E9F6-4521-9B97-4552FD0EDBF7}" type="parTrans" cxnId="{F3B8A66E-4FB6-40FB-B8A9-F90A1B7826F3}">
      <dgm:prSet/>
      <dgm:spPr/>
      <dgm:t>
        <a:bodyPr/>
        <a:lstStyle/>
        <a:p>
          <a:endParaRPr lang="en-US"/>
        </a:p>
      </dgm:t>
    </dgm:pt>
    <dgm:pt modelId="{B1FC0390-F0F1-427A-BE9C-F0D672829C72}" type="sibTrans" cxnId="{F3B8A66E-4FB6-40FB-B8A9-F90A1B7826F3}">
      <dgm:prSet/>
      <dgm:spPr/>
      <dgm:t>
        <a:bodyPr/>
        <a:lstStyle/>
        <a:p>
          <a:endParaRPr lang="en-US"/>
        </a:p>
      </dgm:t>
    </dgm:pt>
    <dgm:pt modelId="{DF0FD7DD-6C05-47A1-8987-5A4B74CBACEC}" type="pres">
      <dgm:prSet presAssocID="{5AF18AFD-EAA9-4C91-94F4-6E4931B089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7EA535-80F5-4D82-ACD5-C75DF7AA2894}" type="pres">
      <dgm:prSet presAssocID="{BA55F83C-788B-4BC4-AC2A-5385BD7ED06C}" presName="hierRoot1" presStyleCnt="0"/>
      <dgm:spPr/>
    </dgm:pt>
    <dgm:pt modelId="{9C61DE29-2774-4848-A2FB-7361AD58F135}" type="pres">
      <dgm:prSet presAssocID="{BA55F83C-788B-4BC4-AC2A-5385BD7ED06C}" presName="composite" presStyleCnt="0"/>
      <dgm:spPr/>
    </dgm:pt>
    <dgm:pt modelId="{54056D26-131E-4873-A1AC-E2E9C94AE949}" type="pres">
      <dgm:prSet presAssocID="{BA55F83C-788B-4BC4-AC2A-5385BD7ED06C}" presName="background" presStyleLbl="node0" presStyleIdx="0" presStyleCnt="3"/>
      <dgm:spPr/>
    </dgm:pt>
    <dgm:pt modelId="{962C8D53-6E03-40C1-AE24-EAF3E898D9D5}" type="pres">
      <dgm:prSet presAssocID="{BA55F83C-788B-4BC4-AC2A-5385BD7ED06C}" presName="text" presStyleLbl="fgAcc0" presStyleIdx="0" presStyleCnt="3">
        <dgm:presLayoutVars>
          <dgm:chPref val="3"/>
        </dgm:presLayoutVars>
      </dgm:prSet>
      <dgm:spPr/>
    </dgm:pt>
    <dgm:pt modelId="{72BD181B-988D-4F61-8D6C-27DAA5DDFB37}" type="pres">
      <dgm:prSet presAssocID="{BA55F83C-788B-4BC4-AC2A-5385BD7ED06C}" presName="hierChild2" presStyleCnt="0"/>
      <dgm:spPr/>
    </dgm:pt>
    <dgm:pt modelId="{27DA4C9E-14F7-4AC1-BA39-1797D3CD3B43}" type="pres">
      <dgm:prSet presAssocID="{5AEF23BF-B05B-46AF-8AE7-17E6B0D0997E}" presName="hierRoot1" presStyleCnt="0"/>
      <dgm:spPr/>
    </dgm:pt>
    <dgm:pt modelId="{E8106DD6-E0DD-481D-92FC-880BF013E1D8}" type="pres">
      <dgm:prSet presAssocID="{5AEF23BF-B05B-46AF-8AE7-17E6B0D0997E}" presName="composite" presStyleCnt="0"/>
      <dgm:spPr/>
    </dgm:pt>
    <dgm:pt modelId="{9612EE39-D2D1-4172-A813-A7557500BA9C}" type="pres">
      <dgm:prSet presAssocID="{5AEF23BF-B05B-46AF-8AE7-17E6B0D0997E}" presName="background" presStyleLbl="node0" presStyleIdx="1" presStyleCnt="3"/>
      <dgm:spPr/>
    </dgm:pt>
    <dgm:pt modelId="{F2C7EFFE-4F5E-451C-87CA-4EB865E6BF3F}" type="pres">
      <dgm:prSet presAssocID="{5AEF23BF-B05B-46AF-8AE7-17E6B0D0997E}" presName="text" presStyleLbl="fgAcc0" presStyleIdx="1" presStyleCnt="3">
        <dgm:presLayoutVars>
          <dgm:chPref val="3"/>
        </dgm:presLayoutVars>
      </dgm:prSet>
      <dgm:spPr/>
    </dgm:pt>
    <dgm:pt modelId="{58744839-8AF2-4927-BE8C-5A89948622F2}" type="pres">
      <dgm:prSet presAssocID="{5AEF23BF-B05B-46AF-8AE7-17E6B0D0997E}" presName="hierChild2" presStyleCnt="0"/>
      <dgm:spPr/>
    </dgm:pt>
    <dgm:pt modelId="{37CE1CB1-6F3B-4B9D-ABCF-1470D0AFCE60}" type="pres">
      <dgm:prSet presAssocID="{FF5FE336-2AB3-428E-8307-9C12067EB36F}" presName="hierRoot1" presStyleCnt="0"/>
      <dgm:spPr/>
    </dgm:pt>
    <dgm:pt modelId="{C28CC9E4-4B38-41FB-A735-8004B0E9471C}" type="pres">
      <dgm:prSet presAssocID="{FF5FE336-2AB3-428E-8307-9C12067EB36F}" presName="composite" presStyleCnt="0"/>
      <dgm:spPr/>
    </dgm:pt>
    <dgm:pt modelId="{FB89FB5B-C918-4A78-ADC2-664E73ACE14C}" type="pres">
      <dgm:prSet presAssocID="{FF5FE336-2AB3-428E-8307-9C12067EB36F}" presName="background" presStyleLbl="node0" presStyleIdx="2" presStyleCnt="3"/>
      <dgm:spPr/>
    </dgm:pt>
    <dgm:pt modelId="{060BE18D-6753-4227-906B-CF635D868DA7}" type="pres">
      <dgm:prSet presAssocID="{FF5FE336-2AB3-428E-8307-9C12067EB36F}" presName="text" presStyleLbl="fgAcc0" presStyleIdx="2" presStyleCnt="3">
        <dgm:presLayoutVars>
          <dgm:chPref val="3"/>
        </dgm:presLayoutVars>
      </dgm:prSet>
      <dgm:spPr/>
    </dgm:pt>
    <dgm:pt modelId="{04CAC4DD-C786-42C6-BC7D-7C13E2F4F389}" type="pres">
      <dgm:prSet presAssocID="{FF5FE336-2AB3-428E-8307-9C12067EB36F}" presName="hierChild2" presStyleCnt="0"/>
      <dgm:spPr/>
    </dgm:pt>
  </dgm:ptLst>
  <dgm:cxnLst>
    <dgm:cxn modelId="{8E225C13-E93B-4FEB-B1EB-A11B2E1D49E4}" type="presOf" srcId="{5AF18AFD-EAA9-4C91-94F4-6E4931B08951}" destId="{DF0FD7DD-6C05-47A1-8987-5A4B74CBACEC}" srcOrd="0" destOrd="0" presId="urn:microsoft.com/office/officeart/2005/8/layout/hierarchy1"/>
    <dgm:cxn modelId="{5B28565C-9EF8-44C8-A0A2-7E46AA57543E}" type="presOf" srcId="{BA55F83C-788B-4BC4-AC2A-5385BD7ED06C}" destId="{962C8D53-6E03-40C1-AE24-EAF3E898D9D5}" srcOrd="0" destOrd="0" presId="urn:microsoft.com/office/officeart/2005/8/layout/hierarchy1"/>
    <dgm:cxn modelId="{A2F25443-3CB1-41C6-9639-2A4E08D3FA09}" srcId="{5AF18AFD-EAA9-4C91-94F4-6E4931B08951}" destId="{BA55F83C-788B-4BC4-AC2A-5385BD7ED06C}" srcOrd="0" destOrd="0" parTransId="{528FBCA6-9D9F-4C72-B251-F486F2888410}" sibTransId="{CBF7D588-94A3-4A94-A4B3-B0209C05F033}"/>
    <dgm:cxn modelId="{F3B8A66E-4FB6-40FB-B8A9-F90A1B7826F3}" srcId="{5AF18AFD-EAA9-4C91-94F4-6E4931B08951}" destId="{FF5FE336-2AB3-428E-8307-9C12067EB36F}" srcOrd="2" destOrd="0" parTransId="{8CB46766-E9F6-4521-9B97-4552FD0EDBF7}" sibTransId="{B1FC0390-F0F1-427A-BE9C-F0D672829C72}"/>
    <dgm:cxn modelId="{5AD71197-9817-4D72-83BB-8BF0EF0FBE48}" type="presOf" srcId="{FF5FE336-2AB3-428E-8307-9C12067EB36F}" destId="{060BE18D-6753-4227-906B-CF635D868DA7}" srcOrd="0" destOrd="0" presId="urn:microsoft.com/office/officeart/2005/8/layout/hierarchy1"/>
    <dgm:cxn modelId="{23DD27A6-C22F-4D94-8273-812C7A2D0C0A}" srcId="{5AF18AFD-EAA9-4C91-94F4-6E4931B08951}" destId="{5AEF23BF-B05B-46AF-8AE7-17E6B0D0997E}" srcOrd="1" destOrd="0" parTransId="{F43CAAB1-2017-4CE7-8A04-2D9CDB6607BF}" sibTransId="{C5471A9C-5BF2-4B2C-8D50-46672A2F9389}"/>
    <dgm:cxn modelId="{9F5106FB-1DD5-490D-B357-0E526CFB248B}" type="presOf" srcId="{5AEF23BF-B05B-46AF-8AE7-17E6B0D0997E}" destId="{F2C7EFFE-4F5E-451C-87CA-4EB865E6BF3F}" srcOrd="0" destOrd="0" presId="urn:microsoft.com/office/officeart/2005/8/layout/hierarchy1"/>
    <dgm:cxn modelId="{08AB70A8-E6FE-43D3-A704-9FB93D309E86}" type="presParOf" srcId="{DF0FD7DD-6C05-47A1-8987-5A4B74CBACEC}" destId="{F57EA535-80F5-4D82-ACD5-C75DF7AA2894}" srcOrd="0" destOrd="0" presId="urn:microsoft.com/office/officeart/2005/8/layout/hierarchy1"/>
    <dgm:cxn modelId="{5086BF46-A88C-4D1D-BB60-C8D2FFB5D236}" type="presParOf" srcId="{F57EA535-80F5-4D82-ACD5-C75DF7AA2894}" destId="{9C61DE29-2774-4848-A2FB-7361AD58F135}" srcOrd="0" destOrd="0" presId="urn:microsoft.com/office/officeart/2005/8/layout/hierarchy1"/>
    <dgm:cxn modelId="{AA32FFB9-35FA-4D15-B370-2E2853AA1C50}" type="presParOf" srcId="{9C61DE29-2774-4848-A2FB-7361AD58F135}" destId="{54056D26-131E-4873-A1AC-E2E9C94AE949}" srcOrd="0" destOrd="0" presId="urn:microsoft.com/office/officeart/2005/8/layout/hierarchy1"/>
    <dgm:cxn modelId="{7C29D974-8F24-44D3-9624-20C5E001EA22}" type="presParOf" srcId="{9C61DE29-2774-4848-A2FB-7361AD58F135}" destId="{962C8D53-6E03-40C1-AE24-EAF3E898D9D5}" srcOrd="1" destOrd="0" presId="urn:microsoft.com/office/officeart/2005/8/layout/hierarchy1"/>
    <dgm:cxn modelId="{CFB6D8EA-35CE-4C05-B754-491A53DA457E}" type="presParOf" srcId="{F57EA535-80F5-4D82-ACD5-C75DF7AA2894}" destId="{72BD181B-988D-4F61-8D6C-27DAA5DDFB37}" srcOrd="1" destOrd="0" presId="urn:microsoft.com/office/officeart/2005/8/layout/hierarchy1"/>
    <dgm:cxn modelId="{85764D31-88E2-4CCC-B843-64AE2F4C0782}" type="presParOf" srcId="{DF0FD7DD-6C05-47A1-8987-5A4B74CBACEC}" destId="{27DA4C9E-14F7-4AC1-BA39-1797D3CD3B43}" srcOrd="1" destOrd="0" presId="urn:microsoft.com/office/officeart/2005/8/layout/hierarchy1"/>
    <dgm:cxn modelId="{701D4FB0-668C-41F2-BAAC-D86D0504B1C2}" type="presParOf" srcId="{27DA4C9E-14F7-4AC1-BA39-1797D3CD3B43}" destId="{E8106DD6-E0DD-481D-92FC-880BF013E1D8}" srcOrd="0" destOrd="0" presId="urn:microsoft.com/office/officeart/2005/8/layout/hierarchy1"/>
    <dgm:cxn modelId="{7C0716BC-880D-43D6-B84D-8081277CAA9A}" type="presParOf" srcId="{E8106DD6-E0DD-481D-92FC-880BF013E1D8}" destId="{9612EE39-D2D1-4172-A813-A7557500BA9C}" srcOrd="0" destOrd="0" presId="urn:microsoft.com/office/officeart/2005/8/layout/hierarchy1"/>
    <dgm:cxn modelId="{D794BE55-ADCB-4E38-9C51-5367C199C492}" type="presParOf" srcId="{E8106DD6-E0DD-481D-92FC-880BF013E1D8}" destId="{F2C7EFFE-4F5E-451C-87CA-4EB865E6BF3F}" srcOrd="1" destOrd="0" presId="urn:microsoft.com/office/officeart/2005/8/layout/hierarchy1"/>
    <dgm:cxn modelId="{A7A5F9B3-5229-4568-A847-9FE7AE05B772}" type="presParOf" srcId="{27DA4C9E-14F7-4AC1-BA39-1797D3CD3B43}" destId="{58744839-8AF2-4927-BE8C-5A89948622F2}" srcOrd="1" destOrd="0" presId="urn:microsoft.com/office/officeart/2005/8/layout/hierarchy1"/>
    <dgm:cxn modelId="{F8857263-A6AA-4ADD-8212-D08303047ED3}" type="presParOf" srcId="{DF0FD7DD-6C05-47A1-8987-5A4B74CBACEC}" destId="{37CE1CB1-6F3B-4B9D-ABCF-1470D0AFCE60}" srcOrd="2" destOrd="0" presId="urn:microsoft.com/office/officeart/2005/8/layout/hierarchy1"/>
    <dgm:cxn modelId="{CB8C2487-53A0-488D-88A5-7FCC05198C51}" type="presParOf" srcId="{37CE1CB1-6F3B-4B9D-ABCF-1470D0AFCE60}" destId="{C28CC9E4-4B38-41FB-A735-8004B0E9471C}" srcOrd="0" destOrd="0" presId="urn:microsoft.com/office/officeart/2005/8/layout/hierarchy1"/>
    <dgm:cxn modelId="{3255D745-7890-43A2-8D7F-023636A143E7}" type="presParOf" srcId="{C28CC9E4-4B38-41FB-A735-8004B0E9471C}" destId="{FB89FB5B-C918-4A78-ADC2-664E73ACE14C}" srcOrd="0" destOrd="0" presId="urn:microsoft.com/office/officeart/2005/8/layout/hierarchy1"/>
    <dgm:cxn modelId="{9DF97C38-AEBE-4A7A-9712-6BF2228915EA}" type="presParOf" srcId="{C28CC9E4-4B38-41FB-A735-8004B0E9471C}" destId="{060BE18D-6753-4227-906B-CF635D868DA7}" srcOrd="1" destOrd="0" presId="urn:microsoft.com/office/officeart/2005/8/layout/hierarchy1"/>
    <dgm:cxn modelId="{AE2656DD-BE9B-4E34-B43D-6A93B11D4168}" type="presParOf" srcId="{37CE1CB1-6F3B-4B9D-ABCF-1470D0AFCE60}" destId="{04CAC4DD-C786-42C6-BC7D-7C13E2F4F3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218AC-BFD7-4BD1-8039-E885122B737D}">
      <dsp:nvSpPr>
        <dsp:cNvPr id="0" name=""/>
        <dsp:cNvSpPr/>
      </dsp:nvSpPr>
      <dsp:spPr>
        <a:xfrm>
          <a:off x="0" y="444742"/>
          <a:ext cx="507682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5E274-C158-4D57-AB64-B25E94F8D8D7}">
      <dsp:nvSpPr>
        <dsp:cNvPr id="0" name=""/>
        <dsp:cNvSpPr/>
      </dsp:nvSpPr>
      <dsp:spPr>
        <a:xfrm>
          <a:off x="253841" y="46222"/>
          <a:ext cx="355377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Visual Studio Code</a:t>
          </a:r>
          <a:endParaRPr lang="en-US" sz="2700" kern="1200"/>
        </a:p>
      </dsp:txBody>
      <dsp:txXfrm>
        <a:off x="292749" y="85130"/>
        <a:ext cx="3475962" cy="719224"/>
      </dsp:txXfrm>
    </dsp:sp>
    <dsp:sp modelId="{35C1E8F7-6241-45FF-9154-DBA0E8A7E9FB}">
      <dsp:nvSpPr>
        <dsp:cNvPr id="0" name=""/>
        <dsp:cNvSpPr/>
      </dsp:nvSpPr>
      <dsp:spPr>
        <a:xfrm>
          <a:off x="0" y="1669463"/>
          <a:ext cx="5076826" cy="2083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562356" rIns="39401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700" kern="1200"/>
            <a:t>HTML CSS Support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700" kern="1200"/>
            <a:t>Live Server</a:t>
          </a:r>
          <a:endParaRPr lang="en-US" sz="2700" kern="1200"/>
        </a:p>
      </dsp:txBody>
      <dsp:txXfrm>
        <a:off x="0" y="1669463"/>
        <a:ext cx="5076826" cy="2083725"/>
      </dsp:txXfrm>
    </dsp:sp>
    <dsp:sp modelId="{7CBE71E2-5ABD-4C2C-8445-00838B63CE75}">
      <dsp:nvSpPr>
        <dsp:cNvPr id="0" name=""/>
        <dsp:cNvSpPr/>
      </dsp:nvSpPr>
      <dsp:spPr>
        <a:xfrm>
          <a:off x="253841" y="1270943"/>
          <a:ext cx="3553778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Extensions</a:t>
          </a:r>
          <a:endParaRPr lang="en-US" sz="2700" kern="1200"/>
        </a:p>
      </dsp:txBody>
      <dsp:txXfrm>
        <a:off x="292749" y="1309851"/>
        <a:ext cx="3475962" cy="719224"/>
      </dsp:txXfrm>
    </dsp:sp>
    <dsp:sp modelId="{0BCB6BC1-81FB-4DC2-8425-C62D2FBD932D}">
      <dsp:nvSpPr>
        <dsp:cNvPr id="0" name=""/>
        <dsp:cNvSpPr/>
      </dsp:nvSpPr>
      <dsp:spPr>
        <a:xfrm>
          <a:off x="0" y="4297508"/>
          <a:ext cx="507682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DDB1-C04B-4FE6-B463-97A3D6491EA4}">
      <dsp:nvSpPr>
        <dsp:cNvPr id="0" name=""/>
        <dsp:cNvSpPr/>
      </dsp:nvSpPr>
      <dsp:spPr>
        <a:xfrm>
          <a:off x="253841" y="3898988"/>
          <a:ext cx="3553778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Browser</a:t>
          </a:r>
          <a:endParaRPr lang="en-US" sz="2700" kern="1200"/>
        </a:p>
      </dsp:txBody>
      <dsp:txXfrm>
        <a:off x="292749" y="3937896"/>
        <a:ext cx="3475962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7EAFB-2E02-4D89-8D9E-EFE3846F2D4E}">
      <dsp:nvSpPr>
        <dsp:cNvPr id="0" name=""/>
        <dsp:cNvSpPr/>
      </dsp:nvSpPr>
      <dsp:spPr>
        <a:xfrm>
          <a:off x="555175" y="249810"/>
          <a:ext cx="1578375" cy="1578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A06FC-F61E-4811-998E-9AE55C514C9D}">
      <dsp:nvSpPr>
        <dsp:cNvPr id="0" name=""/>
        <dsp:cNvSpPr/>
      </dsp:nvSpPr>
      <dsp:spPr>
        <a:xfrm>
          <a:off x="891550" y="586185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E5372-1B30-401D-A3B5-5386B355D64D}">
      <dsp:nvSpPr>
        <dsp:cNvPr id="0" name=""/>
        <dsp:cNvSpPr/>
      </dsp:nvSpPr>
      <dsp:spPr>
        <a:xfrm>
          <a:off x="50612" y="2319810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100" kern="1200"/>
            <a:t>Ganzes Projekt in eine GitHub-Repository hochladen</a:t>
          </a:r>
          <a:endParaRPr lang="en-US" sz="1100" kern="1200"/>
        </a:p>
      </dsp:txBody>
      <dsp:txXfrm>
        <a:off x="50612" y="2319810"/>
        <a:ext cx="2587500" cy="720000"/>
      </dsp:txXfrm>
    </dsp:sp>
    <dsp:sp modelId="{7D37FEED-11B1-43B3-8520-05FB2AE4490E}">
      <dsp:nvSpPr>
        <dsp:cNvPr id="0" name=""/>
        <dsp:cNvSpPr/>
      </dsp:nvSpPr>
      <dsp:spPr>
        <a:xfrm>
          <a:off x="3595487" y="249810"/>
          <a:ext cx="1578375" cy="1578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E2BD2-A2FA-4927-AD96-241565D1028F}">
      <dsp:nvSpPr>
        <dsp:cNvPr id="0" name=""/>
        <dsp:cNvSpPr/>
      </dsp:nvSpPr>
      <dsp:spPr>
        <a:xfrm>
          <a:off x="3931862" y="586185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C5302-5676-4390-8DA0-F23ECBC4B47F}">
      <dsp:nvSpPr>
        <dsp:cNvPr id="0" name=""/>
        <dsp:cNvSpPr/>
      </dsp:nvSpPr>
      <dsp:spPr>
        <a:xfrm>
          <a:off x="3090925" y="2319810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100" kern="1200"/>
            <a:t>PowerPoint-Präsentation erstellen</a:t>
          </a:r>
          <a:endParaRPr lang="en-US" sz="1100" kern="1200"/>
        </a:p>
      </dsp:txBody>
      <dsp:txXfrm>
        <a:off x="3090925" y="2319810"/>
        <a:ext cx="2587500" cy="720000"/>
      </dsp:txXfrm>
    </dsp:sp>
    <dsp:sp modelId="{5DC4DC28-A0F7-4743-B000-D90A281ED394}">
      <dsp:nvSpPr>
        <dsp:cNvPr id="0" name=""/>
        <dsp:cNvSpPr/>
      </dsp:nvSpPr>
      <dsp:spPr>
        <a:xfrm>
          <a:off x="6635800" y="249810"/>
          <a:ext cx="1578375" cy="1578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A79FD-E5EB-446A-B960-8A6DF603F92D}">
      <dsp:nvSpPr>
        <dsp:cNvPr id="0" name=""/>
        <dsp:cNvSpPr/>
      </dsp:nvSpPr>
      <dsp:spPr>
        <a:xfrm>
          <a:off x="6972175" y="586185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82564-F0A6-4111-8338-325366E6F7E6}">
      <dsp:nvSpPr>
        <dsp:cNvPr id="0" name=""/>
        <dsp:cNvSpPr/>
      </dsp:nvSpPr>
      <dsp:spPr>
        <a:xfrm>
          <a:off x="6131237" y="2319810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100" kern="1200"/>
            <a:t>Auf Teams abgeben</a:t>
          </a:r>
          <a:endParaRPr lang="en-US" sz="1100" kern="1200"/>
        </a:p>
      </dsp:txBody>
      <dsp:txXfrm>
        <a:off x="6131237" y="2319810"/>
        <a:ext cx="258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56D26-131E-4873-A1AC-E2E9C94AE949}">
      <dsp:nvSpPr>
        <dsp:cNvPr id="0" name=""/>
        <dsp:cNvSpPr/>
      </dsp:nvSpPr>
      <dsp:spPr>
        <a:xfrm>
          <a:off x="0" y="912379"/>
          <a:ext cx="2466723" cy="1566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C8D53-6E03-40C1-AE24-EAF3E898D9D5}">
      <dsp:nvSpPr>
        <dsp:cNvPr id="0" name=""/>
        <dsp:cNvSpPr/>
      </dsp:nvSpPr>
      <dsp:spPr>
        <a:xfrm>
          <a:off x="274080" y="1172755"/>
          <a:ext cx="2466723" cy="156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Mit einer Datenbank verbinden, sodass die Formulare auch richtig funktionieren</a:t>
          </a:r>
          <a:endParaRPr lang="en-US" sz="1500" kern="1200"/>
        </a:p>
      </dsp:txBody>
      <dsp:txXfrm>
        <a:off x="319957" y="1218632"/>
        <a:ext cx="2374969" cy="1474615"/>
      </dsp:txXfrm>
    </dsp:sp>
    <dsp:sp modelId="{9612EE39-D2D1-4172-A813-A7557500BA9C}">
      <dsp:nvSpPr>
        <dsp:cNvPr id="0" name=""/>
        <dsp:cNvSpPr/>
      </dsp:nvSpPr>
      <dsp:spPr>
        <a:xfrm>
          <a:off x="3014883" y="912379"/>
          <a:ext cx="2466723" cy="1566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7EFFE-4F5E-451C-87CA-4EB865E6BF3F}">
      <dsp:nvSpPr>
        <dsp:cNvPr id="0" name=""/>
        <dsp:cNvSpPr/>
      </dsp:nvSpPr>
      <dsp:spPr>
        <a:xfrm>
          <a:off x="3288964" y="1172755"/>
          <a:ext cx="2466723" cy="156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Mehr Rezepte hinzufügen</a:t>
          </a:r>
          <a:endParaRPr lang="en-US" sz="1500" kern="1200"/>
        </a:p>
      </dsp:txBody>
      <dsp:txXfrm>
        <a:off x="3334841" y="1218632"/>
        <a:ext cx="2374969" cy="1474615"/>
      </dsp:txXfrm>
    </dsp:sp>
    <dsp:sp modelId="{FB89FB5B-C918-4A78-ADC2-664E73ACE14C}">
      <dsp:nvSpPr>
        <dsp:cNvPr id="0" name=""/>
        <dsp:cNvSpPr/>
      </dsp:nvSpPr>
      <dsp:spPr>
        <a:xfrm>
          <a:off x="6029767" y="912379"/>
          <a:ext cx="2466723" cy="1566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BE18D-6753-4227-906B-CF635D868DA7}">
      <dsp:nvSpPr>
        <dsp:cNvPr id="0" name=""/>
        <dsp:cNvSpPr/>
      </dsp:nvSpPr>
      <dsp:spPr>
        <a:xfrm>
          <a:off x="6303847" y="1172755"/>
          <a:ext cx="2466723" cy="156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Website veröffentlichen</a:t>
          </a:r>
          <a:endParaRPr lang="en-US" sz="1500" kern="1200"/>
        </a:p>
      </dsp:txBody>
      <dsp:txXfrm>
        <a:off x="6349724" y="1218632"/>
        <a:ext cx="2374969" cy="147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55857-7542-4B32-B8A5-5E20DFCF17C2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B9E-10C2-4BBA-A751-462C259E09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27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6B9E-10C2-4BBA-A751-462C259E097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227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0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1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4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7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532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7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3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7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7814F8-9A55-FE02-2C23-CF1163D7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de-CH" dirty="0"/>
              <a:t>Rezeptebuch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68358B-432F-F05E-60E3-CCD2D10F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de-CH" dirty="0"/>
              <a:t>David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" name="Picture 3" descr="Ein Bild, das Blau, Muster, Electric Blue (Farbe), Licht enthält.&#10;&#10;Automatisch generierte Beschreibung">
            <a:extLst>
              <a:ext uri="{FF2B5EF4-FFF2-40B4-BE49-F238E27FC236}">
                <a16:creationId xmlns:a16="http://schemas.microsoft.com/office/drawing/2014/main" id="{44080A82-5CF6-0208-3F8B-BC76405B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10" r="44202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1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5E244-6997-E241-A56E-C1E22D0F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de-CH" dirty="0"/>
              <a:t>Einzelnes Rezept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74FCFE-D4AF-FCE4-01FE-0374331F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54" y="1786318"/>
            <a:ext cx="5133383" cy="328536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448E4-6CB5-FA68-26B1-E6F5CED1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/>
              <a:t>Es stehen die Zutaten als erstes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1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/>
              <a:t>Dann weiter unten steht Zubereitung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1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/>
              <a:t>Zum Schluss noch ein Bild vom Ergebnis</a:t>
            </a:r>
          </a:p>
        </p:txBody>
      </p:sp>
    </p:spTree>
    <p:extLst>
      <p:ext uri="{BB962C8B-B14F-4D97-AF65-F5344CB8AC3E}">
        <p14:creationId xmlns:p14="http://schemas.microsoft.com/office/powerpoint/2010/main" val="385967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6188C-D8DD-54EB-8CAB-53EBD90F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de-CH" dirty="0"/>
              <a:t>Kontakt</a:t>
            </a:r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38A6B6F6-6BBA-BB6A-501C-42E6D3E3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80" y="1044770"/>
            <a:ext cx="5086357" cy="476846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50C35-572A-813F-7205-DFEE11AE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de-CH" sz="1100" dirty="0"/>
              <a:t>Ein Formular zum kontaktieren</a:t>
            </a:r>
          </a:p>
          <a:p>
            <a:pPr>
              <a:lnSpc>
                <a:spcPct val="130000"/>
              </a:lnSpc>
            </a:pPr>
            <a:endParaRPr lang="de-CH" sz="1100" dirty="0"/>
          </a:p>
          <a:p>
            <a:pPr>
              <a:lnSpc>
                <a:spcPct val="130000"/>
              </a:lnSpc>
            </a:pPr>
            <a:r>
              <a:rPr lang="de-CH" sz="1100" dirty="0"/>
              <a:t>Eingabefelder sind Name, Vorname, Email und die Nachricht</a:t>
            </a:r>
          </a:p>
          <a:p>
            <a:pPr>
              <a:lnSpc>
                <a:spcPct val="130000"/>
              </a:lnSpc>
            </a:pPr>
            <a:endParaRPr lang="de-CH" sz="1100" dirty="0"/>
          </a:p>
          <a:p>
            <a:pPr>
              <a:lnSpc>
                <a:spcPct val="130000"/>
              </a:lnSpc>
            </a:pPr>
            <a:r>
              <a:rPr lang="de-CH" sz="1100" dirty="0"/>
              <a:t>Ganz unten noch ein Knopf zum Absenden der Nachricht</a:t>
            </a:r>
          </a:p>
        </p:txBody>
      </p:sp>
    </p:spTree>
    <p:extLst>
      <p:ext uri="{BB962C8B-B14F-4D97-AF65-F5344CB8AC3E}">
        <p14:creationId xmlns:p14="http://schemas.microsoft.com/office/powerpoint/2010/main" val="50337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05943B-229B-BF21-F113-4C6EB9B8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de-CH"/>
              <a:t>Quellen-Seite</a:t>
            </a:r>
            <a:endParaRPr lang="de-CH" dirty="0"/>
          </a:p>
        </p:txBody>
      </p:sp>
      <p:pic>
        <p:nvPicPr>
          <p:cNvPr id="7" name="Grafik 6" descr="Ein Bild, das Screenshot, Text, Schrift enthält.&#10;&#10;Automatisch generierte Beschreibung">
            <a:extLst>
              <a:ext uri="{FF2B5EF4-FFF2-40B4-BE49-F238E27FC236}">
                <a16:creationId xmlns:a16="http://schemas.microsoft.com/office/drawing/2014/main" id="{303E3A84-D474-B2B5-29C3-E4B5DE41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5" y="2939024"/>
            <a:ext cx="5680879" cy="97995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6A911-E6B4-9106-B759-64850C2A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400"/>
              <a:t>Eine Box die in der Mitte angezeigt wird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400"/>
              <a:t>Angabe der Rezepte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400"/>
              <a:t>Name und URL der Webseite</a:t>
            </a:r>
          </a:p>
        </p:txBody>
      </p:sp>
    </p:spTree>
    <p:extLst>
      <p:ext uri="{BB962C8B-B14F-4D97-AF65-F5344CB8AC3E}">
        <p14:creationId xmlns:p14="http://schemas.microsoft.com/office/powerpoint/2010/main" val="310065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D59680-E649-9A20-0F9E-7756C5AC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de-CH" sz="2700"/>
              <a:t>Hamburger-Menu Login/Registration</a:t>
            </a:r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367AFEA4-ACD0-0AA6-255E-18D523EB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1" y="1234824"/>
            <a:ext cx="5177996" cy="438835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27C65-C172-F142-D43A-BA734A76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000"/>
              <a:t>Wieder ein Formular mit Login-Daten oder Registration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0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000"/>
              <a:t>Angaben wie Benutzername, Name, Email, Geburtsdatum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0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000"/>
              <a:t>Gleiches Design wie beim Kontaktformular</a:t>
            </a:r>
          </a:p>
        </p:txBody>
      </p:sp>
    </p:spTree>
    <p:extLst>
      <p:ext uri="{BB962C8B-B14F-4D97-AF65-F5344CB8AC3E}">
        <p14:creationId xmlns:p14="http://schemas.microsoft.com/office/powerpoint/2010/main" val="107542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BFAEB-2BCD-9BB3-3E8D-80C85D93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Abschluss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A72885-191D-059C-6F3A-F23872AB1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25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E03FF-977F-2B23-D553-5F70C14E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de-CH" dirty="0"/>
              <a:t>Abschluss</a:t>
            </a:r>
            <a:endParaRPr lang="de-CH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7C2A4003-5D76-84C1-B3A4-040F612BF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737060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63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B974B-5D93-FE21-93F3-47899E1E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Ausbaumöglichkeiten der Webseite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28D7B9A-1C38-0EF5-AB80-F0EB5A47A3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22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BE17898-C178-E52E-BA56-9644AD5D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de-CH" sz="7200" dirty="0"/>
              <a:t>Danke fürs Zuhören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1C29D6-86D0-A9EB-594C-A3EE286D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668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2DFF1-EBC2-575D-D4B9-ECD169C0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C43FE-2E95-C373-5AFA-75E5856A3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6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A0193CA-5170-3516-A6CC-D6D8EF21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de-CH"/>
              <a:t>Hilfsmittel</a:t>
            </a:r>
            <a:endParaRPr lang="de-CH" dirty="0"/>
          </a:p>
        </p:txBody>
      </p:sp>
      <p:graphicFrame>
        <p:nvGraphicFramePr>
          <p:cNvPr id="20" name="Inhaltsplatzhalter 2">
            <a:extLst>
              <a:ext uri="{FF2B5EF4-FFF2-40B4-BE49-F238E27FC236}">
                <a16:creationId xmlns:a16="http://schemas.microsoft.com/office/drawing/2014/main" id="{4797AECB-4560-940F-5E55-F07638682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221193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38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77A14-C455-C3F2-8832-56FAEED6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C76A1D-EAFF-54F9-994C-73DA72B8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26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E9DBB7-56B7-8210-30B0-9084209A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de-CH" dirty="0"/>
              <a:t>Header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A328E-D9A7-13E8-9571-E76A7B66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Ein Logo auf der linken 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Navigationsbar in der Mitte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Hamburger-Menu auf der rechten Seite mit Login und Registration</a:t>
            </a:r>
            <a:endParaRPr lang="de-CH" dirty="0"/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DB3DC650-98B3-DAF5-A688-0A0E1E2E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416" y="865888"/>
            <a:ext cx="2394949" cy="2894200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4050841-96E9-0FD3-9C03-35ED323D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468" y="4434250"/>
            <a:ext cx="3644971" cy="8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5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BFB78E-38AB-4523-384A-E6CB879E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de-CH" dirty="0" err="1"/>
              <a:t>Footer</a:t>
            </a:r>
            <a:endParaRPr lang="de-CH" dirty="0"/>
          </a:p>
        </p:txBody>
      </p:sp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6C21F58-B114-32E8-0FD0-87EFD1BF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100509"/>
            <a:ext cx="4788670" cy="465698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8B6BA-D1CE-EB15-F892-903BB3AD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400"/>
              <a:t>Mittig ein Logo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400"/>
              <a:t>Unter dem Logo Kontaktdaten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400"/>
              <a:t>Bisschen weiter rechts Impressum und Datenschutz</a:t>
            </a:r>
          </a:p>
        </p:txBody>
      </p:sp>
    </p:spTree>
    <p:extLst>
      <p:ext uri="{BB962C8B-B14F-4D97-AF65-F5344CB8AC3E}">
        <p14:creationId xmlns:p14="http://schemas.microsoft.com/office/powerpoint/2010/main" val="47324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C22167-32E7-065C-F4B9-B2C2DA53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de-CH" dirty="0"/>
              <a:t>Header/</a:t>
            </a:r>
            <a:r>
              <a:rPr lang="de-CH" dirty="0" err="1"/>
              <a:t>Footer</a:t>
            </a:r>
            <a:r>
              <a:rPr lang="de-CH" dirty="0"/>
              <a:t> Import</a:t>
            </a:r>
          </a:p>
        </p:txBody>
      </p:sp>
      <p:pic>
        <p:nvPicPr>
          <p:cNvPr id="5" name="Grafik 4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C09E9AAC-448C-C63E-8B4B-6B18C175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1" y="1816982"/>
            <a:ext cx="5242336" cy="322403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DAC78B-E57E-E74C-4B9A-36396741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/>
              <a:t>Eine JavaScript-Datei die den Code importiert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1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/>
              <a:t>Erspart redundanten und langen Code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1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/>
              <a:t>Mit einem Container und der ID Header/</a:t>
            </a:r>
            <a:r>
              <a:rPr lang="de-CH" sz="1100" err="1"/>
              <a:t>Footer</a:t>
            </a:r>
            <a:r>
              <a:rPr lang="de-CH" sz="1100"/>
              <a:t> einfach einfügen</a:t>
            </a:r>
          </a:p>
        </p:txBody>
      </p:sp>
    </p:spTree>
    <p:extLst>
      <p:ext uri="{BB962C8B-B14F-4D97-AF65-F5344CB8AC3E}">
        <p14:creationId xmlns:p14="http://schemas.microsoft.com/office/powerpoint/2010/main" val="37370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EAD6D5-5DD9-41B5-8005-6F3C210A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de-CH" dirty="0"/>
              <a:t>Startseite</a:t>
            </a:r>
          </a:p>
        </p:txBody>
      </p:sp>
      <p:pic>
        <p:nvPicPr>
          <p:cNvPr id="5" name="Grafik 4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EFFD78B7-5CA7-510D-5472-284E8258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3" y="2207302"/>
            <a:ext cx="5553173" cy="244339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FB8B0-0F40-C66C-A867-246B5F88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Ein Vorschaubild links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1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Rechts neben dem Bild eine Einleitung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CH" sz="11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Ein Knopf der direkt zu den Rezepten führt</a:t>
            </a:r>
          </a:p>
        </p:txBody>
      </p:sp>
    </p:spTree>
    <p:extLst>
      <p:ext uri="{BB962C8B-B14F-4D97-AF65-F5344CB8AC3E}">
        <p14:creationId xmlns:p14="http://schemas.microsoft.com/office/powerpoint/2010/main" val="290992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2BD9A-23CA-FF25-E029-5615884C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de-CH" dirty="0"/>
              <a:t>Rezepte-Seite</a:t>
            </a:r>
          </a:p>
        </p:txBody>
      </p:sp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B9F618D-280A-855E-0A16-B5BFDBE4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1" y="2013569"/>
            <a:ext cx="5242336" cy="283086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01DAD-F2D7-6DFC-072C-40AC1853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de-CH" sz="1000"/>
              <a:t>Ein Gesamtcontainer der einzelne Container mit den Rezepten enthält</a:t>
            </a:r>
          </a:p>
          <a:p>
            <a:pPr>
              <a:lnSpc>
                <a:spcPct val="130000"/>
              </a:lnSpc>
            </a:pPr>
            <a:endParaRPr lang="de-CH" sz="1000"/>
          </a:p>
          <a:p>
            <a:pPr>
              <a:lnSpc>
                <a:spcPct val="130000"/>
              </a:lnSpc>
            </a:pPr>
            <a:r>
              <a:rPr lang="de-CH" sz="1000"/>
              <a:t>Die Rezepte haben dann einen Namen und ein Vorschaubild</a:t>
            </a:r>
          </a:p>
          <a:p>
            <a:pPr>
              <a:lnSpc>
                <a:spcPct val="130000"/>
              </a:lnSpc>
            </a:pPr>
            <a:endParaRPr lang="de-CH" sz="1000"/>
          </a:p>
          <a:p>
            <a:pPr>
              <a:lnSpc>
                <a:spcPct val="130000"/>
              </a:lnSpc>
            </a:pPr>
            <a:r>
              <a:rPr lang="de-CH" sz="1000"/>
              <a:t>Zusätzlich jeweils noch ein Knopf der zum Rezept führt</a:t>
            </a:r>
          </a:p>
        </p:txBody>
      </p:sp>
    </p:spTree>
    <p:extLst>
      <p:ext uri="{BB962C8B-B14F-4D97-AF65-F5344CB8AC3E}">
        <p14:creationId xmlns:p14="http://schemas.microsoft.com/office/powerpoint/2010/main" val="24748032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52F"/>
      </a:dk2>
      <a:lt2>
        <a:srgbClr val="F3F3F0"/>
      </a:lt2>
      <a:accent1>
        <a:srgbClr val="4F29E7"/>
      </a:accent1>
      <a:accent2>
        <a:srgbClr val="1A42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Breitbild</PresentationFormat>
  <Paragraphs>75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Meiryo</vt:lpstr>
      <vt:lpstr>Aptos</vt:lpstr>
      <vt:lpstr>Arial</vt:lpstr>
      <vt:lpstr>Corbel</vt:lpstr>
      <vt:lpstr>SketchLinesVTI</vt:lpstr>
      <vt:lpstr>Rezeptebuch Website</vt:lpstr>
      <vt:lpstr>Planung</vt:lpstr>
      <vt:lpstr>Hilfsmittel</vt:lpstr>
      <vt:lpstr>Umsetzung</vt:lpstr>
      <vt:lpstr>Header</vt:lpstr>
      <vt:lpstr>Footer</vt:lpstr>
      <vt:lpstr>Header/Footer Import</vt:lpstr>
      <vt:lpstr>Startseite</vt:lpstr>
      <vt:lpstr>Rezepte-Seite</vt:lpstr>
      <vt:lpstr>Einzelnes Rezept</vt:lpstr>
      <vt:lpstr>Kontakt</vt:lpstr>
      <vt:lpstr>Quellen-Seite</vt:lpstr>
      <vt:lpstr>Hamburger-Menu Login/Registration</vt:lpstr>
      <vt:lpstr>Abschluss</vt:lpstr>
      <vt:lpstr>Abschluss</vt:lpstr>
      <vt:lpstr>Ausbaumöglichkeiten der Webseite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Mesic</dc:creator>
  <cp:lastModifiedBy>David Mesic</cp:lastModifiedBy>
  <cp:revision>15</cp:revision>
  <dcterms:created xsi:type="dcterms:W3CDTF">2024-11-03T19:40:31Z</dcterms:created>
  <dcterms:modified xsi:type="dcterms:W3CDTF">2024-11-03T21:11:52Z</dcterms:modified>
</cp:coreProperties>
</file>