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Tomorrow" panose="020B0604020202020204" charset="0"/>
      <p:regular r:id="rId13"/>
    </p:embeddedFont>
    <p:embeddedFont>
      <p:font typeface="Tomorrow Semi Bold" panose="020B0604020202020204" charset="0"/>
      <p:regular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25C05-3688-4FA2-AF62-7F6E6BCB4388}" v="8" dt="2025-02-25T13:57:26.450"/>
    <p1510:client id="{64ECA623-D2A9-4F13-92AF-627F00D012BC}" v="266" dt="2025-02-25T14:00:5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65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Projektarbeit: Ski-Service Auftragsverwaltung</a:t>
            </a:r>
            <a:endParaRPr lang="en-US" sz="445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513CA4-44E2-EC45-5393-0B56FA2F07E2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226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err="1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Fazit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87156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Projekt erfolgreich </a:t>
            </a:r>
            <a:r>
              <a:rPr lang="en-US" sz="175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umgesetzt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!</a:t>
            </a:r>
            <a:endParaRPr lang="en-US" sz="1750">
              <a:solidFill>
                <a:srgbClr val="C9C9C0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System ist jetzt skalierbar &amp; effizient. Fragen? </a:t>
            </a:r>
            <a:endParaRPr lang="en-US" sz="175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5B16C2-16FE-89A6-2E9E-B1C143A6A4C2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Ausgangssituation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Firma Jetstream-Service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09491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Problem: Relationale Datenbank reicht nicht mehr aus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09491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Lösung: Migration auf NoSQL für Skalierbarkeit &amp; Kosteneinsparungen</a:t>
            </a:r>
            <a:endParaRPr lang="en-US" sz="17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1DD8DC-D68E-C67B-DFB4-9DE9E45609C0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74710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Technologien &amp; Methoden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Datenbank: MongoDB (NoSQL)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200406" y="427636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Backend: WebAPI mit C#, Java oder Python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607022" y="42763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Testing: Postman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013638" y="42763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Versionierung: Git</a:t>
            </a:r>
            <a:endParaRPr lang="en-US" sz="175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53E398-1036-1579-4C6E-A04A1607E48C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1752"/>
            <a:ext cx="7234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Umsetzung nach IPERKA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80692"/>
            <a:ext cx="7556421" cy="3917156"/>
          </a:xfrm>
          <a:prstGeom prst="roundRect">
            <a:avLst>
              <a:gd name="adj" fmla="val 86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801410" y="268831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Text 3"/>
          <p:cNvSpPr/>
          <p:nvPr/>
        </p:nvSpPr>
        <p:spPr>
          <a:xfrm>
            <a:off x="1028224" y="283202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Informieren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01410" y="3338632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8" name="Text 5"/>
          <p:cNvSpPr/>
          <p:nvPr/>
        </p:nvSpPr>
        <p:spPr>
          <a:xfrm>
            <a:off x="1028224" y="34823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Planen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398895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0" name="Text 7"/>
          <p:cNvSpPr/>
          <p:nvPr/>
        </p:nvSpPr>
        <p:spPr>
          <a:xfrm>
            <a:off x="1028224" y="413265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Entscheiden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63927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 9"/>
          <p:cNvSpPr/>
          <p:nvPr/>
        </p:nvSpPr>
        <p:spPr>
          <a:xfrm>
            <a:off x="1028224" y="478297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Realisieren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528959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4" name="Text 11"/>
          <p:cNvSpPr/>
          <p:nvPr/>
        </p:nvSpPr>
        <p:spPr>
          <a:xfrm>
            <a:off x="1028224" y="543329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Kontrollieren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801410" y="593990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Text 13"/>
          <p:cNvSpPr/>
          <p:nvPr/>
        </p:nvSpPr>
        <p:spPr>
          <a:xfrm>
            <a:off x="1028224" y="608361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Auswerten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5451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Migration der Datenbank (SQL → NoSQL)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673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971550" y="2952393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86738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Schritt 1: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MongoDb.Driver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package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geruntergeladen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1148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8" name="Text 5"/>
          <p:cNvSpPr/>
          <p:nvPr/>
        </p:nvSpPr>
        <p:spPr>
          <a:xfrm>
            <a:off x="934641" y="4199811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530906" y="41148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Schritt 2: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ConnectionString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angepasst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Text 8"/>
          <p:cNvSpPr/>
          <p:nvPr/>
        </p:nvSpPr>
        <p:spPr>
          <a:xfrm>
            <a:off x="935236" y="5447228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530906" y="53622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Schritt 3: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MongoDbService.cs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zum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initialisieren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6096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4" name="Text 11"/>
          <p:cNvSpPr/>
          <p:nvPr/>
        </p:nvSpPr>
        <p:spPr>
          <a:xfrm>
            <a:off x="934641" y="6694646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530906" y="6609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Schritt 4: SQL-Statements in MongoDB-Statements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geändert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626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WebAPI-Integration mit NoSQL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037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6507004" y="324719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Neue API-Funktionen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4063722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4"/>
          <p:cNvSpPr/>
          <p:nvPr/>
        </p:nvSpPr>
        <p:spPr>
          <a:xfrm>
            <a:off x="6507004" y="429053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Login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107067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9" name="Text 6"/>
          <p:cNvSpPr/>
          <p:nvPr/>
        </p:nvSpPr>
        <p:spPr>
          <a:xfrm>
            <a:off x="6507004" y="533388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Serviceaufträge abrufen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6150412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Text 8"/>
          <p:cNvSpPr/>
          <p:nvPr/>
        </p:nvSpPr>
        <p:spPr>
          <a:xfrm>
            <a:off x="6507004" y="637722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Serviceaufträge anlegen, mutieren, löschen</a:t>
            </a:r>
            <a:endParaRPr lang="en-US" sz="175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213D46-87E1-BB77-0A0F-91EE77C3F15F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709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Anforderungen &amp; Umsetzung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14819"/>
            <a:ext cx="7556421" cy="3357563"/>
          </a:xfrm>
          <a:prstGeom prst="roundRect">
            <a:avLst>
              <a:gd name="adj" fmla="val 101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801410" y="332243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Text 3"/>
          <p:cNvSpPr/>
          <p:nvPr/>
        </p:nvSpPr>
        <p:spPr>
          <a:xfrm>
            <a:off x="1028224" y="346614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Migration vollständig umgesetzt?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466148"/>
            <a:ext cx="33131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✔️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33566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9" name="Text 6"/>
          <p:cNvSpPr/>
          <p:nvPr/>
        </p:nvSpPr>
        <p:spPr>
          <a:xfrm>
            <a:off x="1028224" y="447936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Benutzerkonzept implementiert?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479369"/>
            <a:ext cx="33131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✔️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5348883"/>
            <a:ext cx="7541181" cy="6579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 9"/>
          <p:cNvSpPr/>
          <p:nvPr/>
        </p:nvSpPr>
        <p:spPr>
          <a:xfrm>
            <a:off x="1028224" y="54925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Backup-Strategie?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492591"/>
            <a:ext cx="33131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✔️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6006822"/>
            <a:ext cx="7541181" cy="6579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5" name="Text 12"/>
          <p:cNvSpPr/>
          <p:nvPr/>
        </p:nvSpPr>
        <p:spPr>
          <a:xfrm>
            <a:off x="1028224" y="615053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Testprojekt mit Postman?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6150531"/>
            <a:ext cx="33131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✔️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5232"/>
            <a:ext cx="113690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Live-Demo – API &amp; Datenbank in Aktion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1763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811429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Login als Admin &amp; User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017639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9446" y="3811429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Neuen Auftrag anlegen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01763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3811429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Status ändern (Offen → In Arbeit → Abgeschlossen)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017639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0997" y="3811429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Auftrag löschen</a:t>
            </a:r>
            <a:endParaRPr lang="en-US" sz="175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3A395D-B422-880E-EA4A-FA79A8163448}"/>
              </a:ext>
            </a:extLst>
          </p:cNvPr>
          <p:cNvSpPr/>
          <p:nvPr/>
        </p:nvSpPr>
        <p:spPr>
          <a:xfrm>
            <a:off x="12719407" y="7654247"/>
            <a:ext cx="1910993" cy="57535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784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Herausforderungen &amp; Lessons Learned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19135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1417439" y="4191357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Migration von SQL zu NoSQL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4685467" y="419135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4"/>
          <p:cNvSpPr/>
          <p:nvPr/>
        </p:nvSpPr>
        <p:spPr>
          <a:xfrm>
            <a:off x="5309116" y="4191357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Datenkonsistenz &amp; Validierung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39912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C3C3A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9" name="Text 6"/>
          <p:cNvSpPr/>
          <p:nvPr/>
        </p:nvSpPr>
        <p:spPr>
          <a:xfrm>
            <a:off x="1417439" y="5399127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Performance-Optimierung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Benutzerdefiniert</PresentationFormat>
  <Paragraphs>62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Tomorrow</vt:lpstr>
      <vt:lpstr>Tomorrow Semi Bold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David Mesic</cp:lastModifiedBy>
  <cp:revision>3</cp:revision>
  <dcterms:created xsi:type="dcterms:W3CDTF">2025-02-24T12:37:18Z</dcterms:created>
  <dcterms:modified xsi:type="dcterms:W3CDTF">2025-02-25T14:00:54Z</dcterms:modified>
</cp:coreProperties>
</file>