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6ED20-A3AC-4438-A0E8-BAFC3C37D4C1}" v="672" dt="2024-11-20T16:01:25.849"/>
    <p1510:client id="{C9A67C63-EFC7-01FA-EE12-48EA2D562E65}" v="129" dt="2024-11-20T15:30:09.005"/>
    <p1510:client id="{FD3AC869-54B4-44B7-B1D5-8E945E9FB696}" v="473" dt="2024-11-25T22:03:04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166F-9EC1-DB83-C39E-4DBAC5B75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Ski-Service Anmeldung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0FAF6-8A8A-C089-E434-B7DD8095E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10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D15C22-9F0A-8600-A7BE-3610E8D3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587" y="1398248"/>
            <a:ext cx="4299666" cy="8330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err="1"/>
              <a:t>Auswerten</a:t>
            </a:r>
            <a:endParaRPr lang="en-US" sz="540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76B4A-E5F7-8B99-C787-0CFB91BB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134" y="2305545"/>
            <a:ext cx="4299666" cy="8710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Erreichte</a:t>
            </a:r>
            <a:r>
              <a:rPr lang="en-US"/>
              <a:t> </a:t>
            </a:r>
            <a:r>
              <a:rPr lang="en-US" err="1"/>
              <a:t>Projektziele</a:t>
            </a:r>
            <a:endParaRPr lang="en-US"/>
          </a:p>
          <a:p>
            <a:r>
              <a:rPr lang="en-US" err="1"/>
              <a:t>Verbesserungspotential</a:t>
            </a:r>
            <a:endParaRPr lang="en-US"/>
          </a:p>
          <a:p>
            <a:r>
              <a:rPr lang="en-US" err="1"/>
              <a:t>Lerneffekte</a:t>
            </a:r>
          </a:p>
          <a:p>
            <a:r>
              <a:rPr lang="en-US" err="1"/>
              <a:t>Dokumentation</a:t>
            </a:r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phic 6" descr="Häkchen">
            <a:extLst>
              <a:ext uri="{FF2B5EF4-FFF2-40B4-BE49-F238E27FC236}">
                <a16:creationId xmlns:a16="http://schemas.microsoft.com/office/drawing/2014/main" id="{5415DE6F-930E-6C82-1A86-11EEA448F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611" y="2500457"/>
            <a:ext cx="3108142" cy="310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3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8397024-15F4-AFB5-C8AB-9F6897BF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84" y="4571999"/>
            <a:ext cx="9335626" cy="108765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err="1"/>
              <a:t>Aktueller</a:t>
            </a:r>
            <a:r>
              <a:rPr lang="en-US" sz="5400"/>
              <a:t> Stand (Live Demo)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86F3F-AFF1-FE5A-EF17-A447504B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pic>
        <p:nvPicPr>
          <p:cNvPr id="7" name="Graphic 6" descr="Markierung">
            <a:extLst>
              <a:ext uri="{FF2B5EF4-FFF2-40B4-BE49-F238E27FC236}">
                <a16:creationId xmlns:a16="http://schemas.microsoft.com/office/drawing/2014/main" id="{8D6781A8-8203-6636-68BE-C76200F53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9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03BE4-EA52-32CB-C911-2068A3DE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de-CH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63BDBF-5C8E-3DDF-B89B-FCBF60693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endParaRPr lang="de-CH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01B31D7-73E5-DCF5-50A8-C41383C5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8F20462-48E4-1E88-9AFF-336B9B93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de-DE" sz="3100"/>
              <a:t>Inhaltsverzeichnis</a:t>
            </a:r>
            <a:endParaRPr lang="de-CH" sz="31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B747B-B1DA-D2BE-1252-66EAF855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de-DE"/>
              <a:t>Projektübersicht</a:t>
            </a:r>
          </a:p>
          <a:p>
            <a:r>
              <a:rPr lang="de-DE"/>
              <a:t>Projektplan (Zeitplan)</a:t>
            </a:r>
            <a:endParaRPr lang="de-CH"/>
          </a:p>
          <a:p>
            <a:r>
              <a:rPr lang="de-CH"/>
              <a:t>I = Informieren</a:t>
            </a:r>
          </a:p>
          <a:p>
            <a:r>
              <a:rPr lang="de-CH"/>
              <a:t>P = Planen</a:t>
            </a:r>
          </a:p>
          <a:p>
            <a:r>
              <a:rPr lang="de-CH"/>
              <a:t>E = Entscheiden</a:t>
            </a:r>
          </a:p>
          <a:p>
            <a:r>
              <a:rPr lang="de-CH"/>
              <a:t>R = Realisieren</a:t>
            </a:r>
          </a:p>
          <a:p>
            <a:r>
              <a:rPr lang="de-CH"/>
              <a:t>K = Kontrollieren</a:t>
            </a:r>
          </a:p>
          <a:p>
            <a:r>
              <a:rPr lang="de-CH"/>
              <a:t>A = Auswerten</a:t>
            </a:r>
          </a:p>
          <a:p>
            <a:r>
              <a:rPr lang="de-CH"/>
              <a:t>Aktueller Zustand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02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BE0149A-D5A3-1B80-A3E4-946AE3D5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Projektplanung (Zeitplanung)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E4DA16-14BA-7C8F-C917-BB07B712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pic>
        <p:nvPicPr>
          <p:cNvPr id="7" name="Graphic 6" descr="Gefällt mir">
            <a:extLst>
              <a:ext uri="{FF2B5EF4-FFF2-40B4-BE49-F238E27FC236}">
                <a16:creationId xmlns:a16="http://schemas.microsoft.com/office/drawing/2014/main" id="{DB6B86B0-E96E-AB4E-E611-921ADF57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Screenshot, Text, Software, Reihe enthält.&#10;&#10;Automatisch generierte Beschreibung">
            <a:extLst>
              <a:ext uri="{FF2B5EF4-FFF2-40B4-BE49-F238E27FC236}">
                <a16:creationId xmlns:a16="http://schemas.microsoft.com/office/drawing/2014/main" id="{ADF83C86-AE83-5CB4-EEA5-287A96B0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79" y="1475134"/>
            <a:ext cx="9951041" cy="39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8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6E8BAD5-C122-7726-4363-75101E34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167" y="894609"/>
            <a:ext cx="4299666" cy="1155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/>
              <a:t>Informieren</a:t>
            </a:r>
            <a:endParaRPr lang="en-US" sz="540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7DDDD4-BC4A-CD53-A1AB-A922F2B3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187" y="2176958"/>
            <a:ext cx="4299666" cy="22304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Auftragsbeschreibung</a:t>
            </a:r>
            <a:endParaRPr lang="en-US"/>
          </a:p>
          <a:p>
            <a:r>
              <a:rPr lang="en-US" err="1"/>
              <a:t>Rahmenbedingungen</a:t>
            </a:r>
            <a:endParaRPr lang="en-US"/>
          </a:p>
          <a:p>
            <a:r>
              <a:rPr lang="en-US" err="1"/>
              <a:t>Projektziel</a:t>
            </a:r>
            <a:endParaRPr lang="en-US"/>
          </a:p>
          <a:p>
            <a:r>
              <a:rPr lang="en-US" err="1"/>
              <a:t>Hilfsmittel</a:t>
            </a:r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2EF68464-9A3E-8678-3565-FFE9BC6D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280" y="1504014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9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11A87C8-E5A4-9BB2-0A2A-62E9B8B3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573" y="1318950"/>
            <a:ext cx="3497565" cy="6741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err="1"/>
              <a:t>Planen</a:t>
            </a:r>
            <a:endParaRPr lang="en-US" sz="540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4DDC40-9AA9-28F7-E919-8625EEDA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1900" y="2135275"/>
            <a:ext cx="3179628" cy="13258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Arbeitsschritte</a:t>
            </a:r>
            <a:endParaRPr lang="en-US"/>
          </a:p>
          <a:p>
            <a:r>
              <a:rPr lang="en-US" err="1"/>
              <a:t>Zeitaufwand</a:t>
            </a:r>
            <a:endParaRPr lang="en-US"/>
          </a:p>
          <a:p>
            <a:r>
              <a:rPr lang="en-US" err="1"/>
              <a:t>Projektplan</a:t>
            </a:r>
            <a:endParaRPr lang="en-US"/>
          </a:p>
          <a:p>
            <a:r>
              <a:rPr lang="en-US" err="1"/>
              <a:t>Vertiefte</a:t>
            </a:r>
            <a:r>
              <a:rPr lang="en-US"/>
              <a:t> </a:t>
            </a:r>
            <a:r>
              <a:rPr lang="en-US" err="1"/>
              <a:t>Arbeitsverteilung</a:t>
            </a:r>
            <a:endParaRPr lang="en-US"/>
          </a:p>
          <a:p>
            <a:r>
              <a:rPr lang="en-US" err="1"/>
              <a:t>Technologien</a:t>
            </a:r>
            <a:r>
              <a:rPr lang="en-US"/>
              <a:t> und Tools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43561E9-1291-4440-A6DF-5F15C889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DC5D9DAB-69AD-6782-053D-11BE77D33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3" y="1746504"/>
            <a:ext cx="4069622" cy="406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0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2D20853-84AD-5718-33B0-E96FF6C1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5" y="1337859"/>
            <a:ext cx="4299666" cy="87104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err="1"/>
              <a:t>Entscheiden</a:t>
            </a:r>
            <a:endParaRPr lang="en-US" sz="540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E94129-0B9D-5E38-2FC0-6C7A77BED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6878" y="2337178"/>
            <a:ext cx="4299666" cy="8710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Technologieauswahl</a:t>
            </a:r>
            <a:endParaRPr lang="en-US"/>
          </a:p>
          <a:p>
            <a:r>
              <a:rPr lang="en-US" err="1"/>
              <a:t>Designentscheidungen</a:t>
            </a:r>
            <a:endParaRPr lang="en-US"/>
          </a:p>
          <a:p>
            <a:r>
              <a:rPr lang="en-US" err="1"/>
              <a:t>Abstimmung</a:t>
            </a:r>
            <a:r>
              <a:rPr lang="en-US"/>
              <a:t> </a:t>
            </a:r>
            <a:r>
              <a:rPr lang="en-US" err="1"/>
              <a:t>im</a:t>
            </a:r>
            <a:r>
              <a:rPr lang="en-US"/>
              <a:t> Team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CA87223-84DE-532B-CE44-484EE13AB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753" y="2331875"/>
            <a:ext cx="3249131" cy="32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7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7AE0FEA-0035-C11A-6628-B5915C49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3" y="1635520"/>
            <a:ext cx="4299666" cy="5733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err="1"/>
              <a:t>Realisieren</a:t>
            </a:r>
            <a:endParaRPr lang="en-US" sz="540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D21574-89F4-29DF-D473-E5731BBFC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2635" y="2329077"/>
            <a:ext cx="4299666" cy="8710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Frontend </a:t>
            </a:r>
            <a:r>
              <a:rPr lang="en-US" err="1"/>
              <a:t>Entwicklung</a:t>
            </a:r>
            <a:endParaRPr lang="en-US"/>
          </a:p>
          <a:p>
            <a:r>
              <a:rPr lang="en-US"/>
              <a:t>Backend </a:t>
            </a:r>
            <a:r>
              <a:rPr lang="en-US" err="1"/>
              <a:t>Verknüpfung</a:t>
            </a:r>
            <a:endParaRPr lang="en-US"/>
          </a:p>
          <a:p>
            <a:r>
              <a:rPr lang="en-US" err="1"/>
              <a:t>Intregation</a:t>
            </a:r>
            <a:endParaRPr lang="en-US"/>
          </a:p>
          <a:p>
            <a:r>
              <a:rPr lang="en-US" err="1"/>
              <a:t>Testphase</a:t>
            </a:r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phic 6" descr="Entwurf">
            <a:extLst>
              <a:ext uri="{FF2B5EF4-FFF2-40B4-BE49-F238E27FC236}">
                <a16:creationId xmlns:a16="http://schemas.microsoft.com/office/drawing/2014/main" id="{C16D7B02-43F8-48A9-976C-BB13AC8C7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99" y="2889879"/>
            <a:ext cx="2736779" cy="27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7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CH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F2B467C-2125-DBC7-FFB1-881FEB43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425" y="1633157"/>
            <a:ext cx="4299666" cy="8330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err="1"/>
              <a:t>Kontrollieren</a:t>
            </a:r>
            <a:endParaRPr lang="en-US" sz="540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E8873C-0878-AF58-304C-BD6BBAF2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7889" y="2612479"/>
            <a:ext cx="4299666" cy="87104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8000" err="1"/>
              <a:t>Systemtests</a:t>
            </a:r>
            <a:endParaRPr lang="en-US" sz="8000"/>
          </a:p>
          <a:p>
            <a:r>
              <a:rPr lang="en-US" sz="8000"/>
              <a:t>Feedback</a:t>
            </a:r>
          </a:p>
          <a:p>
            <a:r>
              <a:rPr lang="en-US" sz="8000" err="1"/>
              <a:t>Anforderungsüberprüfung</a:t>
            </a:r>
            <a:endParaRPr lang="en-US" sz="8000"/>
          </a:p>
          <a:p>
            <a:endParaRPr lang="en-US" sz="180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phic 6" descr="Hierarchie">
            <a:extLst>
              <a:ext uri="{FF2B5EF4-FFF2-40B4-BE49-F238E27FC236}">
                <a16:creationId xmlns:a16="http://schemas.microsoft.com/office/drawing/2014/main" id="{BC11EC24-6EE8-7FFE-F8E0-6DCF8B45E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673" y="3182112"/>
            <a:ext cx="2806390" cy="28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33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76</Words>
  <Application>Microsoft Office PowerPoint</Application>
  <PresentationFormat>Breitbild</PresentationFormat>
  <Paragraphs>43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Ski-Service Anmeldung</vt:lpstr>
      <vt:lpstr>Inhaltsverzeichnis</vt:lpstr>
      <vt:lpstr>Projektplanung (Zeitplanung)</vt:lpstr>
      <vt:lpstr>PowerPoint-Präsentation</vt:lpstr>
      <vt:lpstr>Informieren</vt:lpstr>
      <vt:lpstr>Planen</vt:lpstr>
      <vt:lpstr>Entscheiden</vt:lpstr>
      <vt:lpstr>Realisieren</vt:lpstr>
      <vt:lpstr>Kontrollieren</vt:lpstr>
      <vt:lpstr>Auswerten</vt:lpstr>
      <vt:lpstr>Aktueller Stand (Live Demo)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Beren Atici</dc:creator>
  <cp:lastModifiedBy>David Mesic</cp:lastModifiedBy>
  <cp:revision>1</cp:revision>
  <dcterms:created xsi:type="dcterms:W3CDTF">2024-11-20T15:05:36Z</dcterms:created>
  <dcterms:modified xsi:type="dcterms:W3CDTF">2024-11-25T22:03:05Z</dcterms:modified>
</cp:coreProperties>
</file>