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Canva Sans Bold" charset="1" panose="020B08030305010401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91238" y="1948181"/>
            <a:ext cx="9905524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SCOMP - Sprint C</a:t>
            </a:r>
          </a:p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Grupo 2DF1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179754" y="5362957"/>
            <a:ext cx="7928491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1220784 - David Sousa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1221124 - Tiago Carvalho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576956"/>
            <a:ext cx="477333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US4000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5048250"/>
            <a:ext cx="618925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Aplicação em Java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936672" y="2089150"/>
            <a:ext cx="2414657" cy="7169150"/>
          </a:xfrm>
          <a:custGeom>
            <a:avLst/>
            <a:gdLst/>
            <a:ahLst/>
            <a:cxnLst/>
            <a:rect r="r" b="b" t="t" l="l"/>
            <a:pathLst>
              <a:path h="7169150" w="2414657">
                <a:moveTo>
                  <a:pt x="0" y="0"/>
                </a:moveTo>
                <a:lnTo>
                  <a:pt x="2414656" y="0"/>
                </a:lnTo>
                <a:lnTo>
                  <a:pt x="2414656" y="7169150"/>
                </a:lnTo>
                <a:lnTo>
                  <a:pt x="0" y="71691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895350"/>
            <a:ext cx="18288000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Canva Sans Bold"/>
              </a:rPr>
              <a:t>Diagrama de atividades da solução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172063" y="9390709"/>
            <a:ext cx="11943874" cy="431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Canva Sans Bold"/>
              </a:rPr>
              <a:t>(mais perceptível no ficheiro SCOMP/docs/us4000/diagrama-atividades.svg)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895350"/>
            <a:ext cx="18288000" cy="243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Canva Sans Bold"/>
              </a:rPr>
              <a:t>Tipos de dados e mecanismos de sincronização usados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050" y="4652327"/>
            <a:ext cx="18268950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Threads para a distribuição de ficheiros de um candidato.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14267" y="3725172"/>
            <a:ext cx="8659465" cy="6257325"/>
          </a:xfrm>
          <a:custGeom>
            <a:avLst/>
            <a:gdLst/>
            <a:ahLst/>
            <a:cxnLst/>
            <a:rect r="r" b="b" t="t" l="l"/>
            <a:pathLst>
              <a:path h="6257325" w="8659465">
                <a:moveTo>
                  <a:pt x="0" y="0"/>
                </a:moveTo>
                <a:lnTo>
                  <a:pt x="8659466" y="0"/>
                </a:lnTo>
                <a:lnTo>
                  <a:pt x="8659466" y="6257324"/>
                </a:lnTo>
                <a:lnTo>
                  <a:pt x="0" y="62573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-133350"/>
            <a:ext cx="18288000" cy="367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Canva Sans Bold"/>
              </a:rPr>
              <a:t>Demonstração de como os diversos ficheiros de um candidato são distribuídos pelas N threads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811091"/>
            <a:ext cx="8770687" cy="6315870"/>
          </a:xfrm>
          <a:custGeom>
            <a:avLst/>
            <a:gdLst/>
            <a:ahLst/>
            <a:cxnLst/>
            <a:rect r="r" b="b" t="t" l="l"/>
            <a:pathLst>
              <a:path h="6315870" w="8770687">
                <a:moveTo>
                  <a:pt x="0" y="0"/>
                </a:moveTo>
                <a:lnTo>
                  <a:pt x="8770687" y="0"/>
                </a:lnTo>
                <a:lnTo>
                  <a:pt x="8770687" y="6315870"/>
                </a:lnTo>
                <a:lnTo>
                  <a:pt x="0" y="63158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41006" y="3738413"/>
            <a:ext cx="9246994" cy="6388548"/>
          </a:xfrm>
          <a:custGeom>
            <a:avLst/>
            <a:gdLst/>
            <a:ahLst/>
            <a:cxnLst/>
            <a:rect r="r" b="b" t="t" l="l"/>
            <a:pathLst>
              <a:path h="6388548" w="9246994">
                <a:moveTo>
                  <a:pt x="0" y="0"/>
                </a:moveTo>
                <a:lnTo>
                  <a:pt x="9246994" y="0"/>
                </a:lnTo>
                <a:lnTo>
                  <a:pt x="9246994" y="6388548"/>
                </a:lnTo>
                <a:lnTo>
                  <a:pt x="0" y="63885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140791"/>
            <a:ext cx="18288000" cy="367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Canva Sans Bold"/>
              </a:rPr>
              <a:t>Parte principal do código que demonstre como cada thread recebe, processa e indica a conclusão do trabalho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4365" y="4788566"/>
            <a:ext cx="17539269" cy="5054986"/>
          </a:xfrm>
          <a:custGeom>
            <a:avLst/>
            <a:gdLst/>
            <a:ahLst/>
            <a:cxnLst/>
            <a:rect r="r" b="b" t="t" l="l"/>
            <a:pathLst>
              <a:path h="5054986" w="17539269">
                <a:moveTo>
                  <a:pt x="0" y="0"/>
                </a:moveTo>
                <a:lnTo>
                  <a:pt x="17539270" y="0"/>
                </a:lnTo>
                <a:lnTo>
                  <a:pt x="17539270" y="5054986"/>
                </a:lnTo>
                <a:lnTo>
                  <a:pt x="0" y="50549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40791"/>
            <a:ext cx="18288000" cy="367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Canva Sans Bold"/>
              </a:rPr>
              <a:t>Parte principal do código que demonstre como cada thread recebe, processa e indica a conclusão do trabalho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94277" y="3887291"/>
            <a:ext cx="11899447" cy="6138603"/>
          </a:xfrm>
          <a:custGeom>
            <a:avLst/>
            <a:gdLst/>
            <a:ahLst/>
            <a:cxnLst/>
            <a:rect r="r" b="b" t="t" l="l"/>
            <a:pathLst>
              <a:path h="6138603" w="11899447">
                <a:moveTo>
                  <a:pt x="0" y="0"/>
                </a:moveTo>
                <a:lnTo>
                  <a:pt x="11899446" y="0"/>
                </a:lnTo>
                <a:lnTo>
                  <a:pt x="11899446" y="6138603"/>
                </a:lnTo>
                <a:lnTo>
                  <a:pt x="0" y="61386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40791"/>
            <a:ext cx="18288000" cy="367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Canva Sans Bold"/>
              </a:rPr>
              <a:t>Parte principal do código que demonstre como cada thread recebe, processa e indica a conclusão do trabalho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368360" y="4565650"/>
            <a:ext cx="7516643" cy="5573026"/>
          </a:xfrm>
          <a:custGeom>
            <a:avLst/>
            <a:gdLst/>
            <a:ahLst/>
            <a:cxnLst/>
            <a:rect r="r" b="b" t="t" l="l"/>
            <a:pathLst>
              <a:path h="5573026" w="7516643">
                <a:moveTo>
                  <a:pt x="0" y="0"/>
                </a:moveTo>
                <a:lnTo>
                  <a:pt x="7516643" y="0"/>
                </a:lnTo>
                <a:lnTo>
                  <a:pt x="7516643" y="5573026"/>
                </a:lnTo>
                <a:lnTo>
                  <a:pt x="0" y="55730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6010" y="5143500"/>
            <a:ext cx="9822791" cy="2238001"/>
          </a:xfrm>
          <a:custGeom>
            <a:avLst/>
            <a:gdLst/>
            <a:ahLst/>
            <a:cxnLst/>
            <a:rect r="r" b="b" t="t" l="l"/>
            <a:pathLst>
              <a:path h="2238001" w="9822791">
                <a:moveTo>
                  <a:pt x="0" y="0"/>
                </a:moveTo>
                <a:lnTo>
                  <a:pt x="9822792" y="0"/>
                </a:lnTo>
                <a:lnTo>
                  <a:pt x="9822792" y="2238001"/>
                </a:lnTo>
                <a:lnTo>
                  <a:pt x="0" y="22380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895350"/>
            <a:ext cx="18288000" cy="367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Canva Sans Bold"/>
              </a:rPr>
              <a:t>Parte principal do código que demonstre como os resultados finais são apresentados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56010" y="8246113"/>
            <a:ext cx="9822791" cy="1012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Canva Sans Bold"/>
              </a:rPr>
              <a:t>exemplo para JobOpening ISEP-001 e JobApplication  ISEP-001-candidate@gmail.com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895350"/>
            <a:ext cx="18288000" cy="367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Canva Sans Bold"/>
              </a:rPr>
              <a:t>Percentagem das funcionalidades concluídas e contribuição de cada elemento do grupo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87713" y="5288160"/>
            <a:ext cx="6312575" cy="243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Canva Sans Bold"/>
              </a:rPr>
              <a:t>1220784 - 50%</a:t>
            </a:r>
          </a:p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Canva Sans Bold"/>
              </a:rPr>
              <a:t>1221124 - 50%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576956"/>
            <a:ext cx="525149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US2001b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77647" y="5048250"/>
            <a:ext cx="495359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Aplicação em C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73095" y="1558925"/>
            <a:ext cx="2085247" cy="7699375"/>
          </a:xfrm>
          <a:custGeom>
            <a:avLst/>
            <a:gdLst/>
            <a:ahLst/>
            <a:cxnLst/>
            <a:rect r="r" b="b" t="t" l="l"/>
            <a:pathLst>
              <a:path h="7699375" w="2085247">
                <a:moveTo>
                  <a:pt x="0" y="0"/>
                </a:moveTo>
                <a:lnTo>
                  <a:pt x="2085248" y="0"/>
                </a:lnTo>
                <a:lnTo>
                  <a:pt x="2085248" y="7699375"/>
                </a:lnTo>
                <a:lnTo>
                  <a:pt x="0" y="76993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365125"/>
            <a:ext cx="18288000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Canva Sans Bold"/>
              </a:rPr>
              <a:t>Diagrama de atividades da solução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107114" y="9390709"/>
            <a:ext cx="12073771" cy="431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Canva Sans Bold"/>
              </a:rPr>
              <a:t>(mais perceptível no ficheiro SCOMP/docs/us2001b/diagrama-atividades.svg)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4350" y="885825"/>
            <a:ext cx="17259300" cy="2441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000000"/>
                </a:solidFill>
                <a:latin typeface="Canva Sans Bold"/>
              </a:rPr>
              <a:t>Tipos de dados e mecanismos de sincronização usados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4652327"/>
            <a:ext cx="18288000" cy="273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Shared  Memory para partilha de dados entre processos;</a:t>
            </a:r>
          </a:p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Semaphores para sincronização de processos.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71475" y="3327388"/>
            <a:ext cx="8745051" cy="6319475"/>
          </a:xfrm>
          <a:custGeom>
            <a:avLst/>
            <a:gdLst/>
            <a:ahLst/>
            <a:cxnLst/>
            <a:rect r="r" b="b" t="t" l="l"/>
            <a:pathLst>
              <a:path h="6319475" w="8745051">
                <a:moveTo>
                  <a:pt x="0" y="0"/>
                </a:moveTo>
                <a:lnTo>
                  <a:pt x="8745050" y="0"/>
                </a:lnTo>
                <a:lnTo>
                  <a:pt x="8745050" y="6319476"/>
                </a:lnTo>
                <a:lnTo>
                  <a:pt x="0" y="63194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885825"/>
            <a:ext cx="18288000" cy="2441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000000"/>
                </a:solidFill>
                <a:latin typeface="Canva Sans Bold"/>
              </a:rPr>
              <a:t>Código que demonstre como o processo pai distribui o trabalho pelos N workers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217030" y="3680179"/>
            <a:ext cx="8706910" cy="6337409"/>
          </a:xfrm>
          <a:custGeom>
            <a:avLst/>
            <a:gdLst/>
            <a:ahLst/>
            <a:cxnLst/>
            <a:rect r="r" b="b" t="t" l="l"/>
            <a:pathLst>
              <a:path h="6337409" w="8706910">
                <a:moveTo>
                  <a:pt x="0" y="0"/>
                </a:moveTo>
                <a:lnTo>
                  <a:pt x="8706910" y="0"/>
                </a:lnTo>
                <a:lnTo>
                  <a:pt x="8706910" y="6337409"/>
                </a:lnTo>
                <a:lnTo>
                  <a:pt x="0" y="63374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11502" y="3680179"/>
            <a:ext cx="8905528" cy="6305016"/>
          </a:xfrm>
          <a:custGeom>
            <a:avLst/>
            <a:gdLst/>
            <a:ahLst/>
            <a:cxnLst/>
            <a:rect r="r" b="b" t="t" l="l"/>
            <a:pathLst>
              <a:path h="6305016" w="8905528">
                <a:moveTo>
                  <a:pt x="0" y="0"/>
                </a:moveTo>
                <a:lnTo>
                  <a:pt x="8905528" y="0"/>
                </a:lnTo>
                <a:lnTo>
                  <a:pt x="8905528" y="6305016"/>
                </a:lnTo>
                <a:lnTo>
                  <a:pt x="0" y="63050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11502" y="895350"/>
            <a:ext cx="17664996" cy="243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Canva Sans Bold"/>
              </a:rPr>
              <a:t>(1/2) Código de cada worker: recebe, processa e indica conclusão de trabalho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57488" y="3327400"/>
            <a:ext cx="8773025" cy="6332045"/>
          </a:xfrm>
          <a:custGeom>
            <a:avLst/>
            <a:gdLst/>
            <a:ahLst/>
            <a:cxnLst/>
            <a:rect r="r" b="b" t="t" l="l"/>
            <a:pathLst>
              <a:path h="6332045" w="8773025">
                <a:moveTo>
                  <a:pt x="0" y="0"/>
                </a:moveTo>
                <a:lnTo>
                  <a:pt x="8773024" y="0"/>
                </a:lnTo>
                <a:lnTo>
                  <a:pt x="8773024" y="6332045"/>
                </a:lnTo>
                <a:lnTo>
                  <a:pt x="0" y="63320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1502" y="895350"/>
            <a:ext cx="17664996" cy="243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Canva Sans Bold"/>
              </a:rPr>
              <a:t>(2/2) Código de cada worker: recebe, processa e indica conclusão de trabalho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1502" y="895350"/>
            <a:ext cx="17664996" cy="243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Canva Sans Bold"/>
              </a:rPr>
              <a:t>Percentagem das funcionalidades concluídas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687446"/>
            <a:ext cx="16230600" cy="5570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144279" indent="-572139" lvl="1">
              <a:lnSpc>
                <a:spcPts val="7420"/>
              </a:lnSpc>
              <a:buFont typeface="Arial"/>
              <a:buChar char="•"/>
            </a:pPr>
            <a:r>
              <a:rPr lang="en-US" sz="5300">
                <a:solidFill>
                  <a:srgbClr val="000000"/>
                </a:solidFill>
                <a:latin typeface="Canva Sans Bold"/>
              </a:rPr>
              <a:t>Watcher analiza os diretório até surgirem novos ficheiros:  100%</a:t>
            </a:r>
          </a:p>
          <a:p>
            <a:pPr algn="just" marL="1144279" indent="-572139" lvl="1">
              <a:lnSpc>
                <a:spcPts val="7420"/>
              </a:lnSpc>
              <a:buFont typeface="Arial"/>
              <a:buChar char="•"/>
            </a:pPr>
            <a:r>
              <a:rPr lang="en-US" sz="5300">
                <a:solidFill>
                  <a:srgbClr val="000000"/>
                </a:solidFill>
                <a:latin typeface="Canva Sans Bold"/>
              </a:rPr>
              <a:t>Distribuição de ficheiros pelos workers: 10%</a:t>
            </a:r>
          </a:p>
          <a:p>
            <a:pPr algn="just" marL="1144279" indent="-572139" lvl="1">
              <a:lnSpc>
                <a:spcPts val="7420"/>
              </a:lnSpc>
              <a:buFont typeface="Arial"/>
              <a:buChar char="•"/>
            </a:pPr>
            <a:r>
              <a:rPr lang="en-US" sz="5300">
                <a:solidFill>
                  <a:srgbClr val="000000"/>
                </a:solidFill>
                <a:latin typeface="Canva Sans Bold"/>
              </a:rPr>
              <a:t>Workers copiam ficheiros para os respetivos diretórios: 100%</a:t>
            </a:r>
          </a:p>
          <a:p>
            <a:pPr algn="just" marL="1144279" indent="-572139" lvl="1">
              <a:lnSpc>
                <a:spcPts val="7420"/>
              </a:lnSpc>
              <a:buFont typeface="Arial"/>
              <a:buChar char="•"/>
            </a:pPr>
            <a:r>
              <a:rPr lang="en-US" sz="5300">
                <a:solidFill>
                  <a:srgbClr val="000000"/>
                </a:solidFill>
                <a:latin typeface="Canva Sans Bold"/>
              </a:rPr>
              <a:t>Criação do report-files.txt: 80%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2660" y="885825"/>
            <a:ext cx="17955340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000000"/>
                </a:solidFill>
                <a:latin typeface="Canva Sans Bold"/>
              </a:rPr>
              <a:t>Contribuição de cada elemento do grupo</a:t>
            </a:r>
            <a:r>
              <a:rPr lang="en-US" sz="7000">
                <a:solidFill>
                  <a:srgbClr val="000000"/>
                </a:solidFill>
                <a:latin typeface="Canva Sans Bold"/>
              </a:rPr>
              <a:t>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87713" y="4479925"/>
            <a:ext cx="6312575" cy="243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Canva Sans Bold"/>
              </a:rPr>
              <a:t>1220784 - 50%</a:t>
            </a:r>
          </a:p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Canva Sans Bold"/>
              </a:rPr>
              <a:t>1221124 - 50%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DAGHqT7LSIw</dc:identifier>
  <dcterms:modified xsi:type="dcterms:W3CDTF">2011-08-01T06:04:30Z</dcterms:modified>
  <cp:revision>1</cp:revision>
  <dc:title>Add a heading</dc:title>
</cp:coreProperties>
</file>