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AA51C-CE47-4D9C-946A-456CE0ED6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3E31BF-C0F0-481B-9B46-4C086B9F4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F6233DD-C83C-469B-8920-856F22BB3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A548-E06D-42CB-B6AF-86D733490597}" type="datetimeFigureOut">
              <a:rPr lang="pt-PT" smtClean="0"/>
              <a:t>23/10/2017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47857EE-9908-4EDE-8335-44BA0B06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4AEA285-207E-4C7A-BE40-9AE42998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F613-F13E-40C5-9E0D-940AACC458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263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EEA67-B467-4647-8478-AE3F09A4D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B28BA96-7BDB-4F44-81AB-CC2B4AD13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890DB1C-DBC6-4BD1-9685-55AC9E30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A548-E06D-42CB-B6AF-86D733490597}" type="datetimeFigureOut">
              <a:rPr lang="pt-PT" smtClean="0"/>
              <a:t>23/10/2017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11ACAF-5124-4C3B-B4E0-4424C70A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E360956-6950-4500-942D-EEC632D34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F613-F13E-40C5-9E0D-940AACC458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113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6BFE79-8DDD-45B8-B53E-74A6DCDBF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B96CCC0-0268-42A1-AEA9-BD302EC20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698731F-AEF3-43A5-8147-555EF88F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A548-E06D-42CB-B6AF-86D733490597}" type="datetimeFigureOut">
              <a:rPr lang="pt-PT" smtClean="0"/>
              <a:t>23/10/2017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B953AE5-92D7-42A7-A9EF-E5E81B3E7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817F075-3A4D-415F-8755-B85B5FF3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F613-F13E-40C5-9E0D-940AACC458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314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CED92-CE9F-4260-BC34-52F043B7D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24B4350-9253-45F9-8B13-A2871AD05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8E27FC1-B5F3-4BA3-903F-B7C21929B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A548-E06D-42CB-B6AF-86D733490597}" type="datetimeFigureOut">
              <a:rPr lang="pt-PT" smtClean="0"/>
              <a:t>23/10/2017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04369AA-A2D4-406B-88F3-63FDF0B5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36194DD-70BD-43F9-BB74-E7AA03B58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F613-F13E-40C5-9E0D-940AACC458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17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D4655-55D4-415D-9E0A-F9367B3F2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4B4E12C-3BDE-4012-A126-CD2D56B25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4967A27-DEDF-4128-A6F0-202ED21B4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A548-E06D-42CB-B6AF-86D733490597}" type="datetimeFigureOut">
              <a:rPr lang="pt-PT" smtClean="0"/>
              <a:t>23/10/2017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C2A48BF-E197-4EDD-A1AB-B4D0CD1AE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F00C3E1-0150-49A9-AAA2-22875F5C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F613-F13E-40C5-9E0D-940AACC458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187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DED49-8018-44CB-A908-70C5B8D3E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627E29F-169D-4A92-A9B6-B638495C2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6AEC113-521F-4DC9-B758-F747F66BE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6E7D2E2-2CE5-4CF1-AEA2-1B1402DF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A548-E06D-42CB-B6AF-86D733490597}" type="datetimeFigureOut">
              <a:rPr lang="pt-PT" smtClean="0"/>
              <a:t>23/10/2017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66F12EF-484E-4C5E-9D32-6D02AA99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F8C857D-10C6-4E14-874E-A3725769C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F613-F13E-40C5-9E0D-940AACC458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24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95301-51AA-48FE-86F3-93A8AE62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6D03D9E-F89D-442F-AB11-83F64B1B9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A3A873B-790C-43CF-B095-A08A984E6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4B783E82-B969-4006-BB39-9EC94B8DA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AA79658-1C7C-449B-92C7-B09424825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AD8A411-87C1-4727-96E4-1866F69E0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A548-E06D-42CB-B6AF-86D733490597}" type="datetimeFigureOut">
              <a:rPr lang="pt-PT" smtClean="0"/>
              <a:t>23/10/2017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BC2B849-85C4-4583-9D0F-86279EFE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37F41D6-4B6D-4300-8322-52A1D722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F613-F13E-40C5-9E0D-940AACC458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558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CEAD4-D342-43D5-AEF2-298A14F3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DC52D6D-555B-4B3A-9D57-2FF149C32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A548-E06D-42CB-B6AF-86D733490597}" type="datetimeFigureOut">
              <a:rPr lang="pt-PT" smtClean="0"/>
              <a:t>23/10/2017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40E7B2F-DD31-4413-AC3C-3DA57C9B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1388BAD-39D6-440D-88BE-F6736616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F613-F13E-40C5-9E0D-940AACC458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486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CFE33AF-B738-4473-BC8E-951326759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A548-E06D-42CB-B6AF-86D733490597}" type="datetimeFigureOut">
              <a:rPr lang="pt-PT" smtClean="0"/>
              <a:t>23/10/2017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AD0FD3B8-9396-4C57-8DE6-8FB6A0A3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C5CDEE8-7538-49EF-860D-4170E247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F613-F13E-40C5-9E0D-940AACC458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733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0CEB7-F841-4C14-88A2-BB5E167CC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60CE152-70BB-4892-829C-D43C105F8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457CE5A-9899-463B-A585-1BEE72B6E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C85D801-F803-4FB4-926E-D91FACF80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A548-E06D-42CB-B6AF-86D733490597}" type="datetimeFigureOut">
              <a:rPr lang="pt-PT" smtClean="0"/>
              <a:t>23/10/2017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FC1FC40-39EF-4104-AE8B-26F977C5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363FDD2-D55D-4DD1-AF0A-1867D415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F613-F13E-40C5-9E0D-940AACC458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119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E9CE3-60DA-4A17-B10A-40EBB096A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96B76FC-BCC2-48E9-8254-8C34A7513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EDADA39-D60D-46C8-BA5C-87A2AAE1E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63A4879-2EE2-4776-A385-D810D2E07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A548-E06D-42CB-B6AF-86D733490597}" type="datetimeFigureOut">
              <a:rPr lang="pt-PT" smtClean="0"/>
              <a:t>23/10/2017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E56A504-C021-4CF1-A78A-E5C2A17E3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ED5EBC6-D524-4034-8183-2B5119E9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F613-F13E-40C5-9E0D-940AACC458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087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6578CC4-158A-4DA4-B780-06BF7512E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15B3F74-7968-440D-BCBF-F926E49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4CD3703-CA75-4D57-8795-077D17A9D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BA548-E06D-42CB-B6AF-86D733490597}" type="datetimeFigureOut">
              <a:rPr lang="pt-PT" smtClean="0"/>
              <a:t>23/10/2017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8468A37-4DCB-4ED3-A03D-2993E6BA1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B7785A0-48A2-4F72-8904-28AD9D4CE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7F613-F13E-40C5-9E0D-940AACC458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180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applying online">
            <a:extLst>
              <a:ext uri="{FF2B5EF4-FFF2-40B4-BE49-F238E27FC236}">
                <a16:creationId xmlns:a16="http://schemas.microsoft.com/office/drawing/2014/main" id="{0131462D-D0E2-4AC2-9EFD-6AFFFEA0B2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E014418F-10CE-4493-8436-D9FFEEDF13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3894861"/>
            <a:ext cx="10883900" cy="167136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33ABE0-141A-4B7A-A07B-0B9BCF51D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366" y="4055729"/>
            <a:ext cx="9902881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ERASMUS Software</a:t>
            </a:r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CACDE42E-57D5-49B7-9DE0-ECE5D4CCCA1A}"/>
              </a:ext>
            </a:extLst>
          </p:cNvPr>
          <p:cNvSpPr txBox="1">
            <a:spLocks/>
          </p:cNvSpPr>
          <p:nvPr/>
        </p:nvSpPr>
        <p:spPr>
          <a:xfrm>
            <a:off x="8434273" y="4357439"/>
            <a:ext cx="2414957" cy="1369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600" dirty="0">
                <a:solidFill>
                  <a:schemeClr val="tx1">
                    <a:lumMod val="85000"/>
                  </a:schemeClr>
                </a:solidFill>
              </a:rPr>
              <a:t>Pedro Mendes nº2022114</a:t>
            </a:r>
            <a:r>
              <a:rPr lang="pt-PT" dirty="0"/>
              <a:t> </a:t>
            </a:r>
            <a:endParaRPr lang="pt-PT" sz="1600" dirty="0">
              <a:solidFill>
                <a:schemeClr val="tx1">
                  <a:lumMod val="85000"/>
                </a:schemeClr>
              </a:solidFill>
            </a:endParaRPr>
          </a:p>
          <a:p>
            <a:pPr algn="l"/>
            <a:r>
              <a:rPr lang="pt-PT" sz="1600" dirty="0">
                <a:solidFill>
                  <a:schemeClr val="tx1">
                    <a:lumMod val="85000"/>
                  </a:schemeClr>
                </a:solidFill>
              </a:rPr>
              <a:t>Diogo Silva nº2020114</a:t>
            </a:r>
          </a:p>
          <a:p>
            <a:pPr algn="l"/>
            <a:r>
              <a:rPr lang="pt-PT" sz="1600" dirty="0">
                <a:solidFill>
                  <a:schemeClr val="tx1">
                    <a:lumMod val="85000"/>
                  </a:schemeClr>
                </a:solidFill>
              </a:rPr>
              <a:t>David Moniz nº2021914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E73D19DB-3429-4299-B774-A959744DFAD3}"/>
              </a:ext>
            </a:extLst>
          </p:cNvPr>
          <p:cNvSpPr txBox="1">
            <a:spLocks/>
          </p:cNvSpPr>
          <p:nvPr/>
        </p:nvSpPr>
        <p:spPr>
          <a:xfrm>
            <a:off x="4162216" y="331619"/>
            <a:ext cx="3671967" cy="1369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Universidade da Madeira</a:t>
            </a:r>
          </a:p>
          <a:p>
            <a:r>
              <a:rPr lang="pt-PT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Disciplina: Aplicação centradas em redes</a:t>
            </a:r>
          </a:p>
          <a:p>
            <a:r>
              <a:rPr lang="pt-PT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Docente: Filipe Quintal</a:t>
            </a:r>
          </a:p>
          <a:p>
            <a:endParaRPr lang="pt-PT" sz="16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936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writing laptop">
            <a:extLst>
              <a:ext uri="{FF2B5EF4-FFF2-40B4-BE49-F238E27FC236}">
                <a16:creationId xmlns:a16="http://schemas.microsoft.com/office/drawing/2014/main" id="{A68778D7-A689-4EA9-A2D1-56A4DF8B66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5431E26-B519-49F8-ACC5-EB2D898A7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Objetivo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451D3E1-C6FE-453B-8278-C1C8F3602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Criar </a:t>
            </a:r>
            <a:r>
              <a:rPr lang="pt-PT" dirty="0"/>
              <a:t>uma </a:t>
            </a:r>
            <a:r>
              <a:rPr lang="pt-PT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aplicação web para os estudantes </a:t>
            </a:r>
            <a:r>
              <a:rPr lang="pt-PT" dirty="0"/>
              <a:t>que pretendem inscrever-se no programa Erasmus. </a:t>
            </a:r>
          </a:p>
        </p:txBody>
      </p:sp>
    </p:spTree>
    <p:extLst>
      <p:ext uri="{BB962C8B-B14F-4D97-AF65-F5344CB8AC3E}">
        <p14:creationId xmlns:p14="http://schemas.microsoft.com/office/powerpoint/2010/main" val="2683920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writing laptop">
            <a:extLst>
              <a:ext uri="{FF2B5EF4-FFF2-40B4-BE49-F238E27FC236}">
                <a16:creationId xmlns:a16="http://schemas.microsoft.com/office/drawing/2014/main" id="{A68778D7-A689-4EA9-A2D1-56A4DF8B66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5431E26-B519-49F8-ACC5-EB2D898A7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Funcionalidades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451D3E1-C6FE-453B-8278-C1C8F3602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Convidado normal </a:t>
            </a:r>
            <a:r>
              <a:rPr lang="pt-PT" dirty="0">
                <a:solidFill>
                  <a:srgbClr val="FFFFFF"/>
                </a:solidFill>
              </a:rPr>
              <a:t>poderá apenas aceder ao conteúdo presente no website.</a:t>
            </a:r>
          </a:p>
          <a:p>
            <a:r>
              <a:rPr lang="pt-PT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Estudantes</a:t>
            </a:r>
            <a:r>
              <a:rPr lang="pt-PT" dirty="0">
                <a:solidFill>
                  <a:srgbClr val="FFFFFF"/>
                </a:solidFill>
              </a:rPr>
              <a:t> </a:t>
            </a:r>
            <a:r>
              <a:rPr lang="pt-PT" dirty="0"/>
              <a:t>poderão criar uma conta no website, atualizar a sua informação pessoal, anexar documentos e receber resultados da admissão.</a:t>
            </a:r>
          </a:p>
          <a:p>
            <a:r>
              <a:rPr lang="pt-PT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Administradores</a:t>
            </a:r>
            <a:r>
              <a:rPr lang="pt-PT" dirty="0">
                <a:solidFill>
                  <a:srgbClr val="FFFFFF"/>
                </a:solidFill>
              </a:rPr>
              <a:t> poderão criar uma conta no website, editar, analisar e notificar as informações das inscrições dos estudantes.</a:t>
            </a:r>
          </a:p>
        </p:txBody>
      </p:sp>
    </p:spTree>
    <p:extLst>
      <p:ext uri="{BB962C8B-B14F-4D97-AF65-F5344CB8AC3E}">
        <p14:creationId xmlns:p14="http://schemas.microsoft.com/office/powerpoint/2010/main" val="1013853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writing laptop">
            <a:extLst>
              <a:ext uri="{FF2B5EF4-FFF2-40B4-BE49-F238E27FC236}">
                <a16:creationId xmlns:a16="http://schemas.microsoft.com/office/drawing/2014/main" id="{A68778D7-A689-4EA9-A2D1-56A4DF8B66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Marcador de Posição de Conteúdo 12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B32EAA9B-899D-4BF2-B4D5-992F3B697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37" y="365125"/>
            <a:ext cx="11035925" cy="6369307"/>
          </a:xfrm>
        </p:spPr>
      </p:pic>
    </p:spTree>
    <p:extLst>
      <p:ext uri="{BB962C8B-B14F-4D97-AF65-F5344CB8AC3E}">
        <p14:creationId xmlns:p14="http://schemas.microsoft.com/office/powerpoint/2010/main" val="4178938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writing laptop">
            <a:extLst>
              <a:ext uri="{FF2B5EF4-FFF2-40B4-BE49-F238E27FC236}">
                <a16:creationId xmlns:a16="http://schemas.microsoft.com/office/drawing/2014/main" id="{A68778D7-A689-4EA9-A2D1-56A4DF8B66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5431E26-B519-49F8-ACC5-EB2D898A7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451D3E1-C6FE-453B-8278-C1C8F3602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Com esta aplicação web, </a:t>
            </a:r>
            <a:r>
              <a:rPr lang="pt-PT" dirty="0"/>
              <a:t>os estudantes poderão gerir as suas inscrições online e facilitar a organização </a:t>
            </a:r>
            <a:r>
              <a:rPr lang="pt-PT" dirty="0">
                <a:solidFill>
                  <a:srgbClr val="FFFFFF"/>
                </a:solidFill>
              </a:rPr>
              <a:t>das inscrições para a administração. </a:t>
            </a:r>
          </a:p>
        </p:txBody>
      </p:sp>
    </p:spTree>
    <p:extLst>
      <p:ext uri="{BB962C8B-B14F-4D97-AF65-F5344CB8AC3E}">
        <p14:creationId xmlns:p14="http://schemas.microsoft.com/office/powerpoint/2010/main" val="378845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117</Words>
  <Application>Microsoft Office PowerPoint</Application>
  <PresentationFormat>Ecrã Panorâmico</PresentationFormat>
  <Paragraphs>15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ERASMUS Software</vt:lpstr>
      <vt:lpstr>Objetivo</vt:lpstr>
      <vt:lpstr>Funcionalidades</vt:lpstr>
      <vt:lpstr>Apresentação do PowerPoint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Erasmus admission </dc:title>
  <dc:creator>tina sousa</dc:creator>
  <cp:lastModifiedBy>david Picasso</cp:lastModifiedBy>
  <cp:revision>14</cp:revision>
  <dcterms:created xsi:type="dcterms:W3CDTF">2017-10-22T19:51:22Z</dcterms:created>
  <dcterms:modified xsi:type="dcterms:W3CDTF">2017-10-23T10:28:58Z</dcterms:modified>
</cp:coreProperties>
</file>