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1" r:id="rId5"/>
    <p:sldId id="282" r:id="rId6"/>
    <p:sldId id="283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33406-787A-E3A7-DA2B-9EA3D0FDA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DD2727-551E-44AC-9B9C-CF796F049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A0AF3-9C52-3D8D-D653-0F9BFF82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09F31-618A-304B-1E71-DDFB2C33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7A7B5-E6D1-A032-6DF6-CD2A479A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816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A3B2E-35A5-FCEB-12EE-91366163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B04DF7-C035-9BAE-0334-C7D870FF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A135CC-68EF-528A-BF74-84A80720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5BE6D-2E1D-3C16-B644-B0F17CAC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67A3D-D9A5-6D44-488F-4FEBF4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14453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2B2B5B-E52B-9B7C-CC25-1D97D425C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2E4B6-9787-AB9C-0659-1C51C3A3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2892A-F381-6ABC-7474-D71B1A6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0E3E4-94A4-95BA-E4CD-F69ED801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5A8CA-B220-165E-30B8-FA9BE41A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411909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1313E-6EEE-6FE3-7393-7941F663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5C076-7A91-5462-7243-1B41B980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A2EC3-8D61-4D7D-D399-07226DD7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36CE5-1F76-178A-759B-72EE9E39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3DFC3-0E25-D016-42B6-C5E1740A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38414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9B9C-4291-9312-084D-71AC9CAA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DE4164-2653-42E1-8148-D2D78AB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23D76-4C5B-7D7D-1476-3715906E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65F36-12DE-0327-5703-AFAF27BA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12FD9-9084-58E5-8FC3-0C96E3AA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309780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4EA4A-0DA9-20DC-FFED-1992C8BC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84DA6-FD8C-7803-F264-7F89ADC1E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7AB3E-A3B4-4C95-00F1-71C9FF6F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32E4BE-25F5-A330-3128-15665375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37ECAD-6EA6-8195-6542-9C2B55C4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E2525-8E3F-D142-23F8-0211BBF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56467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B4CF-CED0-D650-9316-36A6652C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511AB4-86AB-3B2E-A1A6-4351D111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573E23-E96D-9803-4A90-2BAA67EE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D18256-5A32-F32C-E5E2-C61F7521D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D40C9A-1311-B64B-3C52-9BB45940C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F811D8-ACB2-F603-BA9B-37E6F506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3D2917-AE15-577C-D152-F12092AC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FA2320-82C1-8C8A-1F1A-92F65E5A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68639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2BA60-4E07-BE11-29AC-228D6678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80D87-D7E3-C3CD-2264-2DB878AC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8203FC-5267-4AEC-1884-6BF3BBC8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0B7C8A-21E1-CC43-50B6-797E6F62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49864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08F7D7-7E2E-33EC-9FEE-825C6066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F26803-C8E5-BEB1-01CD-41056DB1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DDA308-2052-96E3-683D-1FC86B9E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9711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64964-B56A-914A-D1A6-147B9977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5FC7C-8E93-0258-EBA4-A54C26C4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D249E1-AF4F-951D-F5D3-6395BFD6E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8ED3D1-4086-5E38-022A-A0D0A33C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776865-58A4-94CF-6A06-5AD3C5E6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F7DBE8-7721-2C65-AEBF-FBE952A6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80409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3F875-61E5-CC37-A3F1-F2FC5609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1C976F-5629-7995-5038-F8FCF078C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82CAA4-AF27-F850-7457-27B37920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458A3-477B-0A7E-CF0A-0E97A3B4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1ED5C-D30C-B323-F729-F40488A6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3297C8-2D12-A0D8-7057-CE7B44F2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32001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D9B664-2CAF-65BE-C7AD-71699FA4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D35529-86B5-4183-E635-04CB2ABD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52F67-0286-6E32-F962-1BF3045AE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C27D-3B7C-417F-9095-2AF9E6617832}" type="datetimeFigureOut">
              <a:rPr lang="es-AR" smtClean="0"/>
              <a:t>12/8/2022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91285-FEEA-F6F7-09C8-E878E710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D0404-7B00-F790-23AF-A79C74F8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1C5D-CA19-47A8-B77E-4AC1FF3F66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524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44BB3C-C430-FA0F-607C-05704AA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sistema operativo como una interfaz usuario/computador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20DF50-02CA-A8A6-443F-C04EB87B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544" y="339224"/>
            <a:ext cx="7051277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64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FB3AF7C-66AB-84FC-4355-B2AF2E9DA645}"/>
              </a:ext>
            </a:extLst>
          </p:cNvPr>
          <p:cNvGrpSpPr/>
          <p:nvPr/>
        </p:nvGrpSpPr>
        <p:grpSpPr>
          <a:xfrm>
            <a:off x="1119669" y="643468"/>
            <a:ext cx="9952662" cy="5571066"/>
            <a:chOff x="1051154" y="792776"/>
            <a:chExt cx="9710248" cy="543537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1B2F779-AB93-E09D-E5D2-FEA78AF71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5893"/>
            <a:stretch/>
          </p:blipFill>
          <p:spPr>
            <a:xfrm>
              <a:off x="1051154" y="1420518"/>
              <a:ext cx="9710248" cy="480763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05B4D4B-D0CC-5564-5381-44B72B6AC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539"/>
            <a:stretch/>
          </p:blipFill>
          <p:spPr>
            <a:xfrm>
              <a:off x="1051154" y="792776"/>
              <a:ext cx="9651306" cy="674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23220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362F7F5-0EEF-CC1F-32F3-F0ED1A91FCAD}"/>
              </a:ext>
            </a:extLst>
          </p:cNvPr>
          <p:cNvGrpSpPr/>
          <p:nvPr/>
        </p:nvGrpSpPr>
        <p:grpSpPr>
          <a:xfrm>
            <a:off x="961276" y="643467"/>
            <a:ext cx="10269447" cy="5571064"/>
            <a:chOff x="766743" y="853482"/>
            <a:chExt cx="10061922" cy="5458485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2F6F8B-F451-DE84-7A2B-7343F0FCF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802"/>
            <a:stretch/>
          </p:blipFill>
          <p:spPr>
            <a:xfrm>
              <a:off x="798275" y="853482"/>
              <a:ext cx="10030390" cy="2804118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123F0D4-7AFF-6146-01D6-77EF9F5DE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75"/>
            <a:stretch/>
          </p:blipFill>
          <p:spPr>
            <a:xfrm>
              <a:off x="766743" y="3547238"/>
              <a:ext cx="10030390" cy="2764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169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3DDB07BE47F14AA7F49B8F572A7E0A" ma:contentTypeVersion="2" ma:contentTypeDescription="Crear nuevo documento." ma:contentTypeScope="" ma:versionID="d0a87255f364d92714fe6881cc1f30f6">
  <xsd:schema xmlns:xsd="http://www.w3.org/2001/XMLSchema" xmlns:xs="http://www.w3.org/2001/XMLSchema" xmlns:p="http://schemas.microsoft.com/office/2006/metadata/properties" xmlns:ns2="41b7ff75-9fa9-4149-a9f9-f3c196560187" targetNamespace="http://schemas.microsoft.com/office/2006/metadata/properties" ma:root="true" ma:fieldsID="78e739a510fc7443b506949212097749" ns2:_="">
    <xsd:import namespace="41b7ff75-9fa9-4149-a9f9-f3c1965601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b7ff75-9fa9-4149-a9f9-f3c196560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18274A-A613-436C-AA63-FB530D1EBF13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A4A3BEF-2412-4298-BEF4-4097CE898A3A}"/>
</file>

<file path=customXml/itemProps3.xml><?xml version="1.0" encoding="utf-8"?>
<ds:datastoreItem xmlns:ds="http://schemas.openxmlformats.org/officeDocument/2006/customXml" ds:itemID="{EBC5914E-4969-4460-9E4B-24465EDF0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El sistema operativo como una interfaz usuario/computador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2022</dc:title>
  <dc:creator>Nora Andrea Reyes</dc:creator>
  <cp:lastModifiedBy>Nora Andrea Reyes</cp:lastModifiedBy>
  <cp:revision>2</cp:revision>
  <dcterms:created xsi:type="dcterms:W3CDTF">2022-08-11T22:31:56Z</dcterms:created>
  <dcterms:modified xsi:type="dcterms:W3CDTF">2022-08-12T12:58:27Z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0x010100713DDB07BE47F14AA7F49B8F572A7E0A</vt:lpwstr>
  </property>
</Properties>
</file>