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0" r:id="rId4"/>
  </p:sldMasterIdLst>
  <p:notesMasterIdLst>
    <p:notesMasterId r:id="rId28"/>
  </p:notesMasterIdLst>
  <p:handoutMasterIdLst>
    <p:handoutMasterId r:id="rId29"/>
  </p:handoutMasterIdLst>
  <p:sldIdLst>
    <p:sldId id="257" r:id="rId5"/>
    <p:sldId id="278" r:id="rId6"/>
    <p:sldId id="277" r:id="rId7"/>
    <p:sldId id="279" r:id="rId8"/>
    <p:sldId id="280" r:id="rId9"/>
    <p:sldId id="261" r:id="rId10"/>
    <p:sldId id="282" r:id="rId11"/>
    <p:sldId id="283" r:id="rId12"/>
    <p:sldId id="272" r:id="rId13"/>
    <p:sldId id="266" r:id="rId14"/>
    <p:sldId id="281" r:id="rId15"/>
    <p:sldId id="275" r:id="rId16"/>
    <p:sldId id="284" r:id="rId17"/>
    <p:sldId id="285" r:id="rId18"/>
    <p:sldId id="286" r:id="rId19"/>
    <p:sldId id="287" r:id="rId20"/>
    <p:sldId id="274" r:id="rId21"/>
    <p:sldId id="288" r:id="rId22"/>
    <p:sldId id="276" r:id="rId23"/>
    <p:sldId id="289" r:id="rId24"/>
    <p:sldId id="290" r:id="rId25"/>
    <p:sldId id="291" r:id="rId26"/>
    <p:sldId id="273" r:id="rId2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8"/>
  </p:normalViewPr>
  <p:slideViewPr>
    <p:cSldViewPr snapToGrid="0" snapToObjects="1">
      <p:cViewPr varScale="1">
        <p:scale>
          <a:sx n="73" d="100"/>
          <a:sy n="73" d="100"/>
        </p:scale>
        <p:origin x="618" y="78"/>
      </p:cViewPr>
      <p:guideLst/>
    </p:cSldViewPr>
  </p:slideViewPr>
  <p:notesTextViewPr>
    <p:cViewPr>
      <p:scale>
        <a:sx n="1" d="1"/>
        <a:sy n="1" d="1"/>
      </p:scale>
      <p:origin x="0" y="0"/>
    </p:cViewPr>
  </p:notesTextViewPr>
  <p:notesViewPr>
    <p:cSldViewPr snapToGrid="0" snapToObjects="1">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 loCatId="icon" qsTypeId="urn:microsoft.com/office/officeart/2005/8/quickstyle/3d5" qsCatId="3D" csTypeId="urn:microsoft.com/office/officeart/2018/5/colors/Iconchunking_coloredtext_accent0_3" csCatId="mainScheme" phldr="1"/>
      <dgm:spPr/>
      <dgm:t>
        <a:bodyPr rtlCol="0"/>
        <a:lstStyle/>
        <a:p>
          <a:pPr rtl="0"/>
          <a:endParaRPr lang="en-US"/>
        </a:p>
      </dgm:t>
    </dgm:pt>
    <dgm:pt modelId="{41CDB9B8-E81E-41E7-AE89-8F6EDFC88D92}">
      <dgm:prSet/>
      <dgm:spPr/>
      <dgm:t>
        <a:bodyPr rtlCol="0"/>
        <a:lstStyle/>
        <a:p>
          <a:pPr algn="just" rtl="0">
            <a:lnSpc>
              <a:spcPct val="100000"/>
            </a:lnSpc>
            <a:defRPr cap="all"/>
          </a:pPr>
          <a:r>
            <a:rPr lang="es-ES" noProof="0" dirty="0" smtClean="0"/>
            <a:t>CREAR UNA Cuenta DE TWITTER DESARROLADOR</a:t>
          </a:r>
          <a:endParaRPr lang="es-ES" noProof="0" dirty="0"/>
        </a:p>
      </dgm:t>
    </dgm:pt>
    <dgm:pt modelId="{5D2FF527-BA77-40BE-9414-16FAE46386BB}" type="parTrans" cxnId="{21EB7847-13AE-4881-9090-909F31360F4E}">
      <dgm:prSet/>
      <dgm:spPr/>
      <dgm:t>
        <a:bodyPr rtlCol="0"/>
        <a:lstStyle/>
        <a:p>
          <a:pPr rtl="0"/>
          <a:endParaRPr lang="es-ES" noProof="0" dirty="0"/>
        </a:p>
      </dgm:t>
    </dgm:pt>
    <dgm:pt modelId="{BA791450-8D1E-4A6F-B71D-2984D9E245C4}" type="sibTrans" cxnId="{21EB7847-13AE-4881-9090-909F31360F4E}">
      <dgm:prSet/>
      <dgm:spPr/>
      <dgm:t>
        <a:bodyPr rtlCol="0"/>
        <a:lstStyle/>
        <a:p>
          <a:pPr rtl="0"/>
          <a:endParaRPr lang="es-ES" noProof="0" dirty="0"/>
        </a:p>
      </dgm:t>
    </dgm:pt>
    <dgm:pt modelId="{4D7D34C7-9466-4514-BF51-7396C17436B5}">
      <dgm:prSet/>
      <dgm:spPr/>
      <dgm:t>
        <a:bodyPr rtlCol="0"/>
        <a:lstStyle/>
        <a:p>
          <a:pPr algn="just" rtl="0">
            <a:lnSpc>
              <a:spcPct val="100000"/>
            </a:lnSpc>
            <a:defRPr cap="all"/>
          </a:pPr>
          <a:r>
            <a:rPr lang="es-ES" noProof="0" dirty="0" smtClean="0"/>
            <a:t>La api de twitter nos proporcionara las respectivas claves para poder acceder a los tweets</a:t>
          </a:r>
          <a:endParaRPr lang="es-ES" noProof="0" dirty="0"/>
        </a:p>
      </dgm:t>
    </dgm:pt>
    <dgm:pt modelId="{37DD6CE0-C2AA-4EB6-9E7D-14AED2127C40}" type="parTrans" cxnId="{7EEBEB1B-497E-4365-84F9-FBB75D7759E5}">
      <dgm:prSet/>
      <dgm:spPr/>
      <dgm:t>
        <a:bodyPr rtlCol="0"/>
        <a:lstStyle/>
        <a:p>
          <a:pPr rtl="0"/>
          <a:endParaRPr lang="es-ES" noProof="0" dirty="0"/>
        </a:p>
      </dgm:t>
    </dgm:pt>
    <dgm:pt modelId="{483498F9-A0C2-4668-85AB-D8E6E254F73B}" type="sibTrans" cxnId="{7EEBEB1B-497E-4365-84F9-FBB75D7759E5}">
      <dgm:prSet/>
      <dgm:spPr/>
      <dgm:t>
        <a:bodyPr rtlCol="0"/>
        <a:lstStyle/>
        <a:p>
          <a:pPr rtl="0"/>
          <a:endParaRPr lang="es-ES" noProof="0" dirty="0"/>
        </a:p>
      </dgm:t>
    </dgm:pt>
    <dgm:pt modelId="{8E185869-F0D4-43E2-B08A-2F3E83EE98F3}">
      <dgm:prSet/>
      <dgm:spPr/>
      <dgm:t>
        <a:bodyPr rtlCol="0"/>
        <a:lstStyle/>
        <a:p>
          <a:pPr rtl="0">
            <a:lnSpc>
              <a:spcPct val="100000"/>
            </a:lnSpc>
            <a:defRPr cap="all"/>
          </a:pPr>
          <a:r>
            <a:rPr lang="es-ES" noProof="0" dirty="0" smtClean="0"/>
            <a:t>Extraer los tweets mediante </a:t>
          </a:r>
          <a:r>
            <a:rPr lang="es-ES" noProof="0" dirty="0" err="1" smtClean="0"/>
            <a:t>python</a:t>
          </a:r>
          <a:endParaRPr lang="es-ES" noProof="0" dirty="0"/>
        </a:p>
      </dgm:t>
    </dgm:pt>
    <dgm:pt modelId="{7EE27099-92EA-4EDF-B176-0E355876D272}" type="parTrans" cxnId="{7F970F62-30E3-4F5B-A242-825013BF84A8}">
      <dgm:prSet/>
      <dgm:spPr/>
      <dgm:t>
        <a:bodyPr rtlCol="0"/>
        <a:lstStyle/>
        <a:p>
          <a:pPr rtl="0"/>
          <a:endParaRPr lang="es-ES" noProof="0" dirty="0"/>
        </a:p>
      </dgm:t>
    </dgm:pt>
    <dgm:pt modelId="{77D0876E-2BA2-4E28-ADB5-9885FCB7156A}" type="sibTrans" cxnId="{7F970F62-30E3-4F5B-A242-825013BF84A8}">
      <dgm:prSet/>
      <dgm:spPr/>
      <dgm:t>
        <a:bodyPr rtlCol="0"/>
        <a:lstStyle/>
        <a:p>
          <a:pPr rtl="0"/>
          <a:endParaRPr lang="es-ES" noProof="0" dirty="0"/>
        </a:p>
      </dgm:t>
    </dgm:pt>
    <dgm:pt modelId="{DC13276E-A6EE-4F1F-8058-BC35079FF369}" type="pres">
      <dgm:prSet presAssocID="{7B62DEA7-9DCD-4B2E-9DC5-BE121C266AFD}" presName="root" presStyleCnt="0">
        <dgm:presLayoutVars>
          <dgm:dir/>
          <dgm:resizeHandles val="exact"/>
        </dgm:presLayoutVars>
      </dgm:prSet>
      <dgm:spPr/>
      <dgm:t>
        <a:bodyPr/>
        <a:lstStyle/>
        <a:p>
          <a:endParaRPr lang="es-ES"/>
        </a:p>
      </dgm:t>
    </dgm:pt>
    <dgm:pt modelId="{FC0020A3-4A09-44BC-9422-BF96460099FD}" type="pres">
      <dgm:prSet presAssocID="{41CDB9B8-E81E-41E7-AE89-8F6EDFC88D92}" presName="compNode" presStyleCnt="0"/>
      <dgm:spPr/>
      <dgm:t>
        <a:bodyPr/>
        <a:lstStyle/>
        <a:p>
          <a:endParaRPr lang="es-ES"/>
        </a:p>
      </dgm:t>
    </dgm:pt>
    <dgm:pt modelId="{E82669A6-D7CD-4E20-A39A-832FC11B6B9B}" type="pres">
      <dgm:prSet presAssocID="{41CDB9B8-E81E-41E7-AE89-8F6EDFC88D92}" presName="iconBgRect" presStyleLbl="bgShp" presStyleIdx="0" presStyleCnt="3"/>
      <dgm:spPr/>
      <dgm:t>
        <a:bodyPr/>
        <a:lstStyle/>
        <a:p>
          <a:endParaRPr lang="es-ES"/>
        </a:p>
      </dgm:t>
    </dgm:pt>
    <dgm:pt modelId="{DBE80AD5-B037-463C-90F4-1727C06AEF45}" type="pres">
      <dgm:prSet presAssocID="{41CDB9B8-E81E-41E7-AE89-8F6EDFC88D92}" presName="iconRect" presStyleLbl="node1" presStyleIdx="0" presStyleCnt="3" custFlipVert="0" custFlipHor="0" custScaleX="146525" custScaleY="115783" custLinFactNeighborX="3458" custLinFactNeighborY="1103"/>
      <dgm:spPr>
        <a:blipFill>
          <a:blip xmlns:r="http://schemas.openxmlformats.org/officeDocument/2006/relationships" r:embed="rId1">
            <a:extLst>
              <a:ext uri="{28A0092B-C50C-407E-A947-70E740481C1C}">
                <a14:useLocalDpi xmlns:a14="http://schemas.microsoft.com/office/drawing/2010/main" val="0"/>
              </a:ext>
            </a:extLst>
          </a:blip>
          <a:srcRect/>
          <a:stretch>
            <a:fillRect l="-55000" r="-55000"/>
          </a:stretch>
        </a:blipFill>
      </dgm:spPr>
      <dgm:t>
        <a:bodyPr/>
        <a:lstStyle/>
        <a:p>
          <a:endParaRPr lang="es-ES"/>
        </a:p>
      </dgm:t>
      <dgm:extLst/>
    </dgm:pt>
    <dgm:pt modelId="{8F63C1E9-D4EC-4936-93E1-8553F5C25439}" type="pres">
      <dgm:prSet presAssocID="{41CDB9B8-E81E-41E7-AE89-8F6EDFC88D92}" presName="spaceRect" presStyleCnt="0"/>
      <dgm:spPr/>
      <dgm:t>
        <a:bodyPr/>
        <a:lstStyle/>
        <a:p>
          <a:endParaRPr lang="es-ES"/>
        </a:p>
      </dgm:t>
    </dgm:pt>
    <dgm:pt modelId="{F9233C29-A837-45C9-97F9-BAE8ED657BAE}" type="pres">
      <dgm:prSet presAssocID="{41CDB9B8-E81E-41E7-AE89-8F6EDFC88D92}" presName="textRect" presStyleLbl="revTx" presStyleIdx="0" presStyleCnt="3">
        <dgm:presLayoutVars>
          <dgm:chMax val="1"/>
          <dgm:chPref val="1"/>
        </dgm:presLayoutVars>
      </dgm:prSet>
      <dgm:spPr/>
      <dgm:t>
        <a:bodyPr/>
        <a:lstStyle/>
        <a:p>
          <a:endParaRPr lang="es-ES"/>
        </a:p>
      </dgm:t>
    </dgm:pt>
    <dgm:pt modelId="{23DA43FB-D1BE-4705-9AEE-107E81D7BB69}" type="pres">
      <dgm:prSet presAssocID="{BA791450-8D1E-4A6F-B71D-2984D9E245C4}" presName="sibTrans" presStyleCnt="0"/>
      <dgm:spPr/>
      <dgm:t>
        <a:bodyPr/>
        <a:lstStyle/>
        <a:p>
          <a:endParaRPr lang="es-ES"/>
        </a:p>
      </dgm:t>
    </dgm:pt>
    <dgm:pt modelId="{DE721FBE-03FB-4D3D-BDD7-CAE300D7CB34}" type="pres">
      <dgm:prSet presAssocID="{4D7D34C7-9466-4514-BF51-7396C17436B5}" presName="compNode" presStyleCnt="0"/>
      <dgm:spPr/>
      <dgm:t>
        <a:bodyPr/>
        <a:lstStyle/>
        <a:p>
          <a:endParaRPr lang="es-ES"/>
        </a:p>
      </dgm:t>
    </dgm:pt>
    <dgm:pt modelId="{3CB79098-E121-45C4-B6BC-DFC46C69E116}" type="pres">
      <dgm:prSet presAssocID="{4D7D34C7-9466-4514-BF51-7396C17436B5}" presName="iconBgRect" presStyleLbl="bgShp" presStyleIdx="1" presStyleCnt="3"/>
      <dgm:spPr/>
      <dgm:t>
        <a:bodyPr/>
        <a:lstStyle/>
        <a:p>
          <a:endParaRPr lang="es-ES"/>
        </a:p>
      </dgm:t>
    </dgm:pt>
    <dgm:pt modelId="{69E203E4-52D5-4F02-A43A-C8BB1F9AC5C8}" type="pres">
      <dgm:prSet presAssocID="{4D7D34C7-9466-4514-BF51-7396C17436B5}" presName="iconRect" presStyleLbl="node1" presStyleIdx="1" presStyleCnt="3" custScaleX="207919" custScaleY="143337" custLinFactNeighborX="1978" custLinFactNeighborY="4151"/>
      <dgm:spPr>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dgm:spPr>
      <dgm:t>
        <a:bodyPr/>
        <a:lstStyle/>
        <a:p>
          <a:endParaRPr lang="es-ES"/>
        </a:p>
      </dgm:t>
      <dgm:extLst/>
    </dgm:pt>
    <dgm:pt modelId="{5A27C874-CAEB-4A66-8D99-0F3AC943E5AB}" type="pres">
      <dgm:prSet presAssocID="{4D7D34C7-9466-4514-BF51-7396C17436B5}" presName="spaceRect" presStyleCnt="0"/>
      <dgm:spPr/>
      <dgm:t>
        <a:bodyPr/>
        <a:lstStyle/>
        <a:p>
          <a:endParaRPr lang="es-ES"/>
        </a:p>
      </dgm:t>
    </dgm:pt>
    <dgm:pt modelId="{A7DB1614-C206-4950-80C1-49D2C414AC91}" type="pres">
      <dgm:prSet presAssocID="{4D7D34C7-9466-4514-BF51-7396C17436B5}" presName="textRect" presStyleLbl="revTx" presStyleIdx="1" presStyleCnt="3">
        <dgm:presLayoutVars>
          <dgm:chMax val="1"/>
          <dgm:chPref val="1"/>
        </dgm:presLayoutVars>
      </dgm:prSet>
      <dgm:spPr/>
      <dgm:t>
        <a:bodyPr/>
        <a:lstStyle/>
        <a:p>
          <a:endParaRPr lang="es-ES"/>
        </a:p>
      </dgm:t>
    </dgm:pt>
    <dgm:pt modelId="{62346287-0F0E-456F-B705-F79E37BC86EE}" type="pres">
      <dgm:prSet presAssocID="{483498F9-A0C2-4668-85AB-D8E6E254F73B}" presName="sibTrans" presStyleCnt="0"/>
      <dgm:spPr/>
      <dgm:t>
        <a:bodyPr/>
        <a:lstStyle/>
        <a:p>
          <a:endParaRPr lang="es-ES"/>
        </a:p>
      </dgm:t>
    </dgm:pt>
    <dgm:pt modelId="{2656C800-25CF-4188-B876-F7D1654F1042}" type="pres">
      <dgm:prSet presAssocID="{8E185869-F0D4-43E2-B08A-2F3E83EE98F3}" presName="compNode" presStyleCnt="0"/>
      <dgm:spPr/>
      <dgm:t>
        <a:bodyPr/>
        <a:lstStyle/>
        <a:p>
          <a:endParaRPr lang="es-ES"/>
        </a:p>
      </dgm:t>
    </dgm:pt>
    <dgm:pt modelId="{7206D892-B3F1-496D-BF53-15FEB0766F4F}" type="pres">
      <dgm:prSet presAssocID="{8E185869-F0D4-43E2-B08A-2F3E83EE98F3}" presName="iconBgRect" presStyleLbl="bgShp" presStyleIdx="2" presStyleCnt="3"/>
      <dgm:spPr/>
      <dgm:t>
        <a:bodyPr/>
        <a:lstStyle/>
        <a:p>
          <a:endParaRPr lang="es-ES"/>
        </a:p>
      </dgm:t>
    </dgm:pt>
    <dgm:pt modelId="{ACF04E8D-4BF8-4251-912E-BABC479158FC}" type="pres">
      <dgm:prSet presAssocID="{8E185869-F0D4-43E2-B08A-2F3E83EE98F3}" presName="iconRect" presStyleLbl="node1" presStyleIdx="2" presStyleCnt="3" custScaleX="195663" custScaleY="136769"/>
      <dgm:spPr>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dgm:spPr>
      <dgm:t>
        <a:bodyPr/>
        <a:lstStyle/>
        <a:p>
          <a:endParaRPr lang="es-ES"/>
        </a:p>
      </dgm:t>
      <dgm:extLst/>
    </dgm:pt>
    <dgm:pt modelId="{755BFFC9-B3F4-418D-9116-04D7B34A92B6}" type="pres">
      <dgm:prSet presAssocID="{8E185869-F0D4-43E2-B08A-2F3E83EE98F3}" presName="spaceRect" presStyleCnt="0"/>
      <dgm:spPr/>
      <dgm:t>
        <a:bodyPr/>
        <a:lstStyle/>
        <a:p>
          <a:endParaRPr lang="es-ES"/>
        </a:p>
      </dgm:t>
    </dgm:pt>
    <dgm:pt modelId="{BF1ECDC9-5335-4D4E-B27E-87B829208F37}" type="pres">
      <dgm:prSet presAssocID="{8E185869-F0D4-43E2-B08A-2F3E83EE98F3}" presName="textRect" presStyleLbl="revTx" presStyleIdx="2" presStyleCnt="3">
        <dgm:presLayoutVars>
          <dgm:chMax val="1"/>
          <dgm:chPref val="1"/>
        </dgm:presLayoutVars>
      </dgm:prSet>
      <dgm:spPr/>
      <dgm:t>
        <a:bodyPr/>
        <a:lstStyle/>
        <a:p>
          <a:endParaRPr lang="es-ES"/>
        </a:p>
      </dgm:t>
    </dgm:pt>
  </dgm:ptLst>
  <dgm:cxnLst>
    <dgm:cxn modelId="{1D420EA8-FBEB-417A-A26A-3FF668FE26BC}" type="presOf" srcId="{41CDB9B8-E81E-41E7-AE89-8F6EDFC88D92}" destId="{F9233C29-A837-45C9-97F9-BAE8ED657BAE}" srcOrd="0" destOrd="0" presId="urn:microsoft.com/office/officeart/2018/5/layout/IconCircleLabelList"/>
    <dgm:cxn modelId="{7F970F62-30E3-4F5B-A242-825013BF84A8}" srcId="{7B62DEA7-9DCD-4B2E-9DC5-BE121C266AFD}" destId="{8E185869-F0D4-43E2-B08A-2F3E83EE98F3}" srcOrd="2" destOrd="0" parTransId="{7EE27099-92EA-4EDF-B176-0E355876D272}" sibTransId="{77D0876E-2BA2-4E28-ADB5-9885FCB7156A}"/>
    <dgm:cxn modelId="{A8B04ABE-C4C8-4242-BB1D-E6C6110D8B05}" type="presOf" srcId="{7B62DEA7-9DCD-4B2E-9DC5-BE121C266AFD}" destId="{DC13276E-A6EE-4F1F-8058-BC35079FF369}" srcOrd="0" destOrd="0" presId="urn:microsoft.com/office/officeart/2018/5/layout/IconCircleLabelList"/>
    <dgm:cxn modelId="{7EEBEB1B-497E-4365-84F9-FBB75D7759E5}" srcId="{7B62DEA7-9DCD-4B2E-9DC5-BE121C266AFD}" destId="{4D7D34C7-9466-4514-BF51-7396C17436B5}" srcOrd="1" destOrd="0" parTransId="{37DD6CE0-C2AA-4EB6-9E7D-14AED2127C40}" sibTransId="{483498F9-A0C2-4668-85AB-D8E6E254F73B}"/>
    <dgm:cxn modelId="{BA5EEB3F-3502-4D49-B5FA-3FD4A795BA4A}" type="presOf" srcId="{4D7D34C7-9466-4514-BF51-7396C17436B5}" destId="{A7DB1614-C206-4950-80C1-49D2C414AC91}" srcOrd="0" destOrd="0" presId="urn:microsoft.com/office/officeart/2018/5/layout/IconCircleLabelList"/>
    <dgm:cxn modelId="{21EB7847-13AE-4881-9090-909F31360F4E}" srcId="{7B62DEA7-9DCD-4B2E-9DC5-BE121C266AFD}" destId="{41CDB9B8-E81E-41E7-AE89-8F6EDFC88D92}" srcOrd="0" destOrd="0" parTransId="{5D2FF527-BA77-40BE-9414-16FAE46386BB}" sibTransId="{BA791450-8D1E-4A6F-B71D-2984D9E245C4}"/>
    <dgm:cxn modelId="{0E84AA06-E460-486B-B9E1-F830D93461BC}" type="presOf" srcId="{8E185869-F0D4-43E2-B08A-2F3E83EE98F3}" destId="{BF1ECDC9-5335-4D4E-B27E-87B829208F37}" srcOrd="0" destOrd="0" presId="urn:microsoft.com/office/officeart/2018/5/layout/IconCircleLabelList"/>
    <dgm:cxn modelId="{88C4AD61-9B66-4A5D-B87E-BBB1F47151C8}" type="presParOf" srcId="{DC13276E-A6EE-4F1F-8058-BC35079FF369}" destId="{FC0020A3-4A09-44BC-9422-BF96460099FD}" srcOrd="0" destOrd="0" presId="urn:microsoft.com/office/officeart/2018/5/layout/IconCircleLabelList"/>
    <dgm:cxn modelId="{567A02C1-3118-4807-B359-983ABFC9757C}" type="presParOf" srcId="{FC0020A3-4A09-44BC-9422-BF96460099FD}" destId="{E82669A6-D7CD-4E20-A39A-832FC11B6B9B}" srcOrd="0" destOrd="0" presId="urn:microsoft.com/office/officeart/2018/5/layout/IconCircleLabelList"/>
    <dgm:cxn modelId="{5509B6BD-BDAF-4DF1-9454-7AF8F2C39569}" type="presParOf" srcId="{FC0020A3-4A09-44BC-9422-BF96460099FD}" destId="{DBE80AD5-B037-463C-90F4-1727C06AEF45}" srcOrd="1" destOrd="0" presId="urn:microsoft.com/office/officeart/2018/5/layout/IconCircleLabelList"/>
    <dgm:cxn modelId="{6E8F8002-AA4A-4700-93DF-1E78F9B01264}" type="presParOf" srcId="{FC0020A3-4A09-44BC-9422-BF96460099FD}" destId="{8F63C1E9-D4EC-4936-93E1-8553F5C25439}" srcOrd="2" destOrd="0" presId="urn:microsoft.com/office/officeart/2018/5/layout/IconCircleLabelList"/>
    <dgm:cxn modelId="{61773F85-770D-4670-8CD7-469BA1E3C500}" type="presParOf" srcId="{FC0020A3-4A09-44BC-9422-BF96460099FD}" destId="{F9233C29-A837-45C9-97F9-BAE8ED657BAE}" srcOrd="3" destOrd="0" presId="urn:microsoft.com/office/officeart/2018/5/layout/IconCircleLabelList"/>
    <dgm:cxn modelId="{B493DD12-D1A3-48DF-84E9-82EB93A382C0}" type="presParOf" srcId="{DC13276E-A6EE-4F1F-8058-BC35079FF369}" destId="{23DA43FB-D1BE-4705-9AEE-107E81D7BB69}" srcOrd="1" destOrd="0" presId="urn:microsoft.com/office/officeart/2018/5/layout/IconCircleLabelList"/>
    <dgm:cxn modelId="{5836806D-855F-46EA-800A-981019A75AFD}" type="presParOf" srcId="{DC13276E-A6EE-4F1F-8058-BC35079FF369}" destId="{DE721FBE-03FB-4D3D-BDD7-CAE300D7CB34}" srcOrd="2" destOrd="0" presId="urn:microsoft.com/office/officeart/2018/5/layout/IconCircleLabelList"/>
    <dgm:cxn modelId="{1D3C850D-1065-4845-A1D7-763EE7FBB0AC}" type="presParOf" srcId="{DE721FBE-03FB-4D3D-BDD7-CAE300D7CB34}" destId="{3CB79098-E121-45C4-B6BC-DFC46C69E116}" srcOrd="0" destOrd="0" presId="urn:microsoft.com/office/officeart/2018/5/layout/IconCircleLabelList"/>
    <dgm:cxn modelId="{8273A823-FE07-427E-8BD7-495434A23D0A}" type="presParOf" srcId="{DE721FBE-03FB-4D3D-BDD7-CAE300D7CB34}" destId="{69E203E4-52D5-4F02-A43A-C8BB1F9AC5C8}" srcOrd="1" destOrd="0" presId="urn:microsoft.com/office/officeart/2018/5/layout/IconCircleLabelList"/>
    <dgm:cxn modelId="{3B56CEF0-DAA9-48AE-9177-48C81025611E}" type="presParOf" srcId="{DE721FBE-03FB-4D3D-BDD7-CAE300D7CB34}" destId="{5A27C874-CAEB-4A66-8D99-0F3AC943E5AB}" srcOrd="2" destOrd="0" presId="urn:microsoft.com/office/officeart/2018/5/layout/IconCircleLabelList"/>
    <dgm:cxn modelId="{D7B88B38-EA91-4170-BD6C-E590CCF44D99}" type="presParOf" srcId="{DE721FBE-03FB-4D3D-BDD7-CAE300D7CB34}" destId="{A7DB1614-C206-4950-80C1-49D2C414AC91}" srcOrd="3" destOrd="0" presId="urn:microsoft.com/office/officeart/2018/5/layout/IconCircleLabelList"/>
    <dgm:cxn modelId="{4858B3C1-B7E7-4A61-9713-29742E160E4C}" type="presParOf" srcId="{DC13276E-A6EE-4F1F-8058-BC35079FF369}" destId="{62346287-0F0E-456F-B705-F79E37BC86EE}" srcOrd="3" destOrd="0" presId="urn:microsoft.com/office/officeart/2018/5/layout/IconCircleLabelList"/>
    <dgm:cxn modelId="{DD91A43F-8F61-4B99-8BAF-CBDAA0291890}" type="presParOf" srcId="{DC13276E-A6EE-4F1F-8058-BC35079FF369}" destId="{2656C800-25CF-4188-B876-F7D1654F1042}" srcOrd="4" destOrd="0" presId="urn:microsoft.com/office/officeart/2018/5/layout/IconCircleLabelList"/>
    <dgm:cxn modelId="{EFDFD6C6-84D4-479D-9CB0-56827924AE92}" type="presParOf" srcId="{2656C800-25CF-4188-B876-F7D1654F1042}" destId="{7206D892-B3F1-496D-BF53-15FEB0766F4F}" srcOrd="0" destOrd="0" presId="urn:microsoft.com/office/officeart/2018/5/layout/IconCircleLabelList"/>
    <dgm:cxn modelId="{EA5403B0-CF82-425A-96F9-6CA04B585876}" type="presParOf" srcId="{2656C800-25CF-4188-B876-F7D1654F1042}" destId="{ACF04E8D-4BF8-4251-912E-BABC479158FC}" srcOrd="1" destOrd="0" presId="urn:microsoft.com/office/officeart/2018/5/layout/IconCircleLabelList"/>
    <dgm:cxn modelId="{3E2E1864-E149-48EA-9DEF-85A421D3FC93}" type="presParOf" srcId="{2656C800-25CF-4188-B876-F7D1654F1042}" destId="{755BFFC9-B3F4-418D-9116-04D7B34A92B6}" srcOrd="2" destOrd="0" presId="urn:microsoft.com/office/officeart/2018/5/layout/IconCircleLabelList"/>
    <dgm:cxn modelId="{6B500E66-F178-46D3-B1D2-4DB633234794}" type="presParOf" srcId="{2656C800-25CF-4188-B876-F7D1654F1042}" destId="{BF1ECDC9-5335-4D4E-B27E-87B829208F3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503D04-C97E-4622-AE07-D0307CB3B4CA}" type="doc">
      <dgm:prSet loTypeId="urn:microsoft.com/office/officeart/2016/7/layout/LinearArrowProcessNumbered" loCatId="process" qsTypeId="urn:microsoft.com/office/officeart/2005/8/quickstyle/simple2" qsCatId="simple" csTypeId="urn:microsoft.com/office/officeart/2005/8/colors/accent2_2" csCatId="accent2" phldr="1"/>
      <dgm:spPr/>
      <dgm:t>
        <a:bodyPr rtlCol="0"/>
        <a:lstStyle/>
        <a:p>
          <a:pPr rtl="0"/>
          <a:endParaRPr lang="en-US"/>
        </a:p>
      </dgm:t>
    </dgm:pt>
    <dgm:pt modelId="{4E8D2E69-0173-4BD3-B96A-7A9C5DD12B47}">
      <dgm:prSet custT="1"/>
      <dgm:spPr>
        <a:solidFill>
          <a:schemeClr val="accent2">
            <a:lumMod val="20000"/>
            <a:lumOff val="80000"/>
            <a:alpha val="90000"/>
          </a:schemeClr>
        </a:solidFill>
        <a:ln>
          <a:noFill/>
        </a:ln>
      </dgm:spPr>
      <dgm:t>
        <a:bodyPr rtlCol="0" anchor="ctr"/>
        <a:lstStyle/>
        <a:p>
          <a:pPr algn="ctr" rtl="0"/>
          <a:r>
            <a:rPr lang="es" sz="1400" dirty="0" smtClean="0"/>
            <a:t>Negativo</a:t>
          </a:r>
          <a:endParaRPr lang="es" sz="1400" dirty="0"/>
        </a:p>
      </dgm:t>
    </dgm:pt>
    <dgm:pt modelId="{B954BF22-E3B3-4A1C-802E-590228BE2D9C}" type="parTrans" cxnId="{0F866C41-EB5F-47BD-A2CD-A58671F15B67}">
      <dgm:prSet/>
      <dgm:spPr/>
      <dgm:t>
        <a:bodyPr rtlCol="0"/>
        <a:lstStyle/>
        <a:p>
          <a:pPr rtl="0"/>
          <a:endParaRPr lang="en-US" sz="4000"/>
        </a:p>
      </dgm:t>
    </dgm:pt>
    <dgm:pt modelId="{FEF1E80E-8A9E-4B0A-817C-2A4CFDCF3FB2}" type="sibTrans" cxnId="{0F866C41-EB5F-47BD-A2CD-A58671F15B67}">
      <dgm:prSet phldrT="2" phldr="0"/>
      <dgm:spPr>
        <a:solidFill>
          <a:schemeClr val="accent2"/>
        </a:solidFill>
        <a:ln>
          <a:noFill/>
        </a:ln>
      </dgm:spPr>
      <dgm:t>
        <a:bodyPr rtlCol="0"/>
        <a:lstStyle/>
        <a:p>
          <a:pPr rtl="0"/>
          <a:r>
            <a:rPr lang="es-ES" dirty="0" smtClean="0">
              <a:solidFill>
                <a:schemeClr val="bg2"/>
              </a:solidFill>
            </a:rPr>
            <a:t>0</a:t>
          </a:r>
          <a:endParaRPr lang="en-US" dirty="0">
            <a:solidFill>
              <a:schemeClr val="bg2"/>
            </a:solidFill>
          </a:endParaRPr>
        </a:p>
      </dgm:t>
    </dgm:pt>
    <dgm:pt modelId="{93A6A030-ABAB-4EFA-B539-0FDB3E07C1EF}">
      <dgm:prSet custT="1"/>
      <dgm:spPr>
        <a:solidFill>
          <a:schemeClr val="accent2">
            <a:lumMod val="20000"/>
            <a:lumOff val="80000"/>
            <a:alpha val="90000"/>
          </a:schemeClr>
        </a:solidFill>
        <a:ln>
          <a:noFill/>
        </a:ln>
      </dgm:spPr>
      <dgm:t>
        <a:bodyPr rtlCol="0" anchor="ctr"/>
        <a:lstStyle/>
        <a:p>
          <a:pPr algn="ctr" rtl="0"/>
          <a:r>
            <a:rPr lang="es" sz="1400" dirty="0" smtClean="0"/>
            <a:t>Positivo</a:t>
          </a:r>
          <a:endParaRPr lang="es" sz="1400" dirty="0"/>
        </a:p>
      </dgm:t>
    </dgm:pt>
    <dgm:pt modelId="{3D674B97-6DC6-4A12-85BA-0976D3064237}" type="parTrans" cxnId="{4B40C8DC-6B57-4F5B-8440-7241C649700B}">
      <dgm:prSet/>
      <dgm:spPr/>
      <dgm:t>
        <a:bodyPr rtlCol="0"/>
        <a:lstStyle/>
        <a:p>
          <a:pPr rtl="0"/>
          <a:endParaRPr lang="en-US" sz="4000"/>
        </a:p>
      </dgm:t>
    </dgm:pt>
    <dgm:pt modelId="{BFE0749E-E343-4A6F-BD09-2810EE6B4BD7}" type="sibTrans" cxnId="{4B40C8DC-6B57-4F5B-8440-7241C649700B}">
      <dgm:prSet phldrT="3" phldr="0"/>
      <dgm:spPr>
        <a:solidFill>
          <a:schemeClr val="accent2"/>
        </a:solidFill>
        <a:ln>
          <a:noFill/>
        </a:ln>
      </dgm:spPr>
      <dgm:t>
        <a:bodyPr rtlCol="0"/>
        <a:lstStyle/>
        <a:p>
          <a:pPr rtl="0"/>
          <a:r>
            <a:rPr lang="es-ES" dirty="0" smtClean="0">
              <a:solidFill>
                <a:schemeClr val="bg2"/>
              </a:solidFill>
            </a:rPr>
            <a:t>1</a:t>
          </a:r>
          <a:endParaRPr lang="en-US" dirty="0">
            <a:solidFill>
              <a:schemeClr val="bg2"/>
            </a:solidFill>
          </a:endParaRPr>
        </a:p>
      </dgm:t>
    </dgm:pt>
    <dgm:pt modelId="{3C40F323-2A26-1146-9131-B2D8B599E05D}" type="pres">
      <dgm:prSet presAssocID="{D4503D04-C97E-4622-AE07-D0307CB3B4CA}" presName="linearFlow" presStyleCnt="0">
        <dgm:presLayoutVars>
          <dgm:dir/>
          <dgm:animLvl val="lvl"/>
          <dgm:resizeHandles val="exact"/>
        </dgm:presLayoutVars>
      </dgm:prSet>
      <dgm:spPr/>
      <dgm:t>
        <a:bodyPr/>
        <a:lstStyle/>
        <a:p>
          <a:endParaRPr lang="es-ES"/>
        </a:p>
      </dgm:t>
    </dgm:pt>
    <dgm:pt modelId="{EC700B7C-22AD-A448-932D-B2D74EB83739}" type="pres">
      <dgm:prSet presAssocID="{4E8D2E69-0173-4BD3-B96A-7A9C5DD12B47}" presName="compositeNode" presStyleCnt="0"/>
      <dgm:spPr/>
    </dgm:pt>
    <dgm:pt modelId="{DA09631C-A7BE-7B4B-B67A-731744F53514}" type="pres">
      <dgm:prSet presAssocID="{4E8D2E69-0173-4BD3-B96A-7A9C5DD12B47}" presName="parTx" presStyleLbl="node1" presStyleIdx="0" presStyleCnt="0">
        <dgm:presLayoutVars>
          <dgm:chMax val="0"/>
          <dgm:chPref val="0"/>
          <dgm:bulletEnabled val="1"/>
        </dgm:presLayoutVars>
      </dgm:prSet>
      <dgm:spPr/>
    </dgm:pt>
    <dgm:pt modelId="{325962D1-06AA-2647-AF55-6B9872C540C1}" type="pres">
      <dgm:prSet presAssocID="{4E8D2E69-0173-4BD3-B96A-7A9C5DD12B47}" presName="parSh" presStyleCnt="0"/>
      <dgm:spPr/>
    </dgm:pt>
    <dgm:pt modelId="{4A0B88BF-91DC-214E-A662-99F2E5E1AA6F}" type="pres">
      <dgm:prSet presAssocID="{4E8D2E69-0173-4BD3-B96A-7A9C5DD12B47}" presName="lineNode" presStyleLbl="alignAccFollowNode1" presStyleIdx="0" presStyleCnt="6"/>
      <dgm:spPr/>
    </dgm:pt>
    <dgm:pt modelId="{C1172316-FFE1-2D41-82E9-8EB0F5EACF76}" type="pres">
      <dgm:prSet presAssocID="{4E8D2E69-0173-4BD3-B96A-7A9C5DD12B47}" presName="lineArrowNode" presStyleLbl="alignAccFollowNode1" presStyleIdx="1" presStyleCnt="6"/>
      <dgm:spPr/>
    </dgm:pt>
    <dgm:pt modelId="{D40ADF37-3E5B-2D42-9470-8264667346F7}" type="pres">
      <dgm:prSet presAssocID="{FEF1E80E-8A9E-4B0A-817C-2A4CFDCF3FB2}" presName="sibTransNodeCircle" presStyleLbl="alignNode1" presStyleIdx="0" presStyleCnt="2">
        <dgm:presLayoutVars>
          <dgm:chMax val="0"/>
          <dgm:bulletEnabled/>
        </dgm:presLayoutVars>
      </dgm:prSet>
      <dgm:spPr/>
      <dgm:t>
        <a:bodyPr/>
        <a:lstStyle/>
        <a:p>
          <a:endParaRPr lang="es-ES"/>
        </a:p>
      </dgm:t>
    </dgm:pt>
    <dgm:pt modelId="{9A2130FA-E71D-2149-B6B5-729705DA753F}" type="pres">
      <dgm:prSet presAssocID="{FEF1E80E-8A9E-4B0A-817C-2A4CFDCF3FB2}" presName="spacerBetweenCircleAndCallout" presStyleCnt="0">
        <dgm:presLayoutVars/>
      </dgm:prSet>
      <dgm:spPr/>
    </dgm:pt>
    <dgm:pt modelId="{EA4D4141-C1BF-E74E-8ECF-933FF6EE68D4}" type="pres">
      <dgm:prSet presAssocID="{4E8D2E69-0173-4BD3-B96A-7A9C5DD12B47}" presName="nodeText" presStyleLbl="alignAccFollowNode1" presStyleIdx="2" presStyleCnt="6">
        <dgm:presLayoutVars>
          <dgm:bulletEnabled val="1"/>
        </dgm:presLayoutVars>
      </dgm:prSet>
      <dgm:spPr/>
      <dgm:t>
        <a:bodyPr/>
        <a:lstStyle/>
        <a:p>
          <a:endParaRPr lang="es-ES"/>
        </a:p>
      </dgm:t>
    </dgm:pt>
    <dgm:pt modelId="{80422F12-2F31-1041-9626-1A4A27C2D252}" type="pres">
      <dgm:prSet presAssocID="{FEF1E80E-8A9E-4B0A-817C-2A4CFDCF3FB2}" presName="sibTransComposite" presStyleCnt="0"/>
      <dgm:spPr/>
    </dgm:pt>
    <dgm:pt modelId="{B400E8F3-1394-C54D-A864-8B6685A025A9}" type="pres">
      <dgm:prSet presAssocID="{93A6A030-ABAB-4EFA-B539-0FDB3E07C1EF}" presName="compositeNode" presStyleCnt="0"/>
      <dgm:spPr/>
    </dgm:pt>
    <dgm:pt modelId="{0257A0F1-83E2-5242-BBAF-4082D66272A5}" type="pres">
      <dgm:prSet presAssocID="{93A6A030-ABAB-4EFA-B539-0FDB3E07C1EF}" presName="parTx" presStyleLbl="node1" presStyleIdx="0" presStyleCnt="0">
        <dgm:presLayoutVars>
          <dgm:chMax val="0"/>
          <dgm:chPref val="0"/>
          <dgm:bulletEnabled val="1"/>
        </dgm:presLayoutVars>
      </dgm:prSet>
      <dgm:spPr/>
    </dgm:pt>
    <dgm:pt modelId="{7F89A7B0-A25A-A34E-9E43-6769278A1274}" type="pres">
      <dgm:prSet presAssocID="{93A6A030-ABAB-4EFA-B539-0FDB3E07C1EF}" presName="parSh" presStyleCnt="0"/>
      <dgm:spPr/>
    </dgm:pt>
    <dgm:pt modelId="{EBC17C66-42F5-8741-9366-67B899EB8470}" type="pres">
      <dgm:prSet presAssocID="{93A6A030-ABAB-4EFA-B539-0FDB3E07C1EF}" presName="lineNode" presStyleLbl="alignAccFollowNode1" presStyleIdx="3" presStyleCnt="6"/>
      <dgm:spPr/>
    </dgm:pt>
    <dgm:pt modelId="{35A0AD7D-4761-5A4E-8421-A0D0A060E3A2}" type="pres">
      <dgm:prSet presAssocID="{93A6A030-ABAB-4EFA-B539-0FDB3E07C1EF}" presName="lineArrowNode" presStyleLbl="alignAccFollowNode1" presStyleIdx="4" presStyleCnt="6"/>
      <dgm:spPr/>
    </dgm:pt>
    <dgm:pt modelId="{2E09C126-5366-AA41-9BAD-31AD467B40A9}" type="pres">
      <dgm:prSet presAssocID="{BFE0749E-E343-4A6F-BD09-2810EE6B4BD7}" presName="sibTransNodeCircle" presStyleLbl="alignNode1" presStyleIdx="1" presStyleCnt="2">
        <dgm:presLayoutVars>
          <dgm:chMax val="0"/>
          <dgm:bulletEnabled/>
        </dgm:presLayoutVars>
      </dgm:prSet>
      <dgm:spPr/>
      <dgm:t>
        <a:bodyPr/>
        <a:lstStyle/>
        <a:p>
          <a:endParaRPr lang="es-ES"/>
        </a:p>
      </dgm:t>
    </dgm:pt>
    <dgm:pt modelId="{7D99A2E4-B1CC-5046-9048-90027FA547BE}" type="pres">
      <dgm:prSet presAssocID="{BFE0749E-E343-4A6F-BD09-2810EE6B4BD7}" presName="spacerBetweenCircleAndCallout" presStyleCnt="0">
        <dgm:presLayoutVars/>
      </dgm:prSet>
      <dgm:spPr/>
    </dgm:pt>
    <dgm:pt modelId="{2CCAA94D-0D9E-CB40-97A3-00A05F4F0DC2}" type="pres">
      <dgm:prSet presAssocID="{93A6A030-ABAB-4EFA-B539-0FDB3E07C1EF}" presName="nodeText" presStyleLbl="alignAccFollowNode1" presStyleIdx="5" presStyleCnt="6">
        <dgm:presLayoutVars>
          <dgm:bulletEnabled val="1"/>
        </dgm:presLayoutVars>
      </dgm:prSet>
      <dgm:spPr/>
      <dgm:t>
        <a:bodyPr/>
        <a:lstStyle/>
        <a:p>
          <a:endParaRPr lang="es-ES"/>
        </a:p>
      </dgm:t>
    </dgm:pt>
  </dgm:ptLst>
  <dgm:cxnLst>
    <dgm:cxn modelId="{0F866C41-EB5F-47BD-A2CD-A58671F15B67}" srcId="{D4503D04-C97E-4622-AE07-D0307CB3B4CA}" destId="{4E8D2E69-0173-4BD3-B96A-7A9C5DD12B47}" srcOrd="0" destOrd="0" parTransId="{B954BF22-E3B3-4A1C-802E-590228BE2D9C}" sibTransId="{FEF1E80E-8A9E-4B0A-817C-2A4CFDCF3FB2}"/>
    <dgm:cxn modelId="{D9F8793A-7523-F649-AD1E-5DFCA97DCCFA}" type="presOf" srcId="{FEF1E80E-8A9E-4B0A-817C-2A4CFDCF3FB2}" destId="{D40ADF37-3E5B-2D42-9470-8264667346F7}" srcOrd="0" destOrd="0" presId="urn:microsoft.com/office/officeart/2016/7/layout/LinearArrowProcessNumbered"/>
    <dgm:cxn modelId="{42720694-3F25-164D-8BA7-13098CD1C309}" type="presOf" srcId="{4E8D2E69-0173-4BD3-B96A-7A9C5DD12B47}" destId="{EA4D4141-C1BF-E74E-8ECF-933FF6EE68D4}" srcOrd="0" destOrd="0" presId="urn:microsoft.com/office/officeart/2016/7/layout/LinearArrowProcessNumbered"/>
    <dgm:cxn modelId="{99426D2B-C3FB-C846-9D4D-6EE116D49815}" type="presOf" srcId="{BFE0749E-E343-4A6F-BD09-2810EE6B4BD7}" destId="{2E09C126-5366-AA41-9BAD-31AD467B40A9}" srcOrd="0" destOrd="0" presId="urn:microsoft.com/office/officeart/2016/7/layout/LinearArrowProcessNumbered"/>
    <dgm:cxn modelId="{429BBAB5-E6F3-574F-AC79-1CB7EF13C8D7}" type="presOf" srcId="{D4503D04-C97E-4622-AE07-D0307CB3B4CA}" destId="{3C40F323-2A26-1146-9131-B2D8B599E05D}" srcOrd="0" destOrd="0" presId="urn:microsoft.com/office/officeart/2016/7/layout/LinearArrowProcessNumbered"/>
    <dgm:cxn modelId="{4B40C8DC-6B57-4F5B-8440-7241C649700B}" srcId="{D4503D04-C97E-4622-AE07-D0307CB3B4CA}" destId="{93A6A030-ABAB-4EFA-B539-0FDB3E07C1EF}" srcOrd="1" destOrd="0" parTransId="{3D674B97-6DC6-4A12-85BA-0976D3064237}" sibTransId="{BFE0749E-E343-4A6F-BD09-2810EE6B4BD7}"/>
    <dgm:cxn modelId="{62985F13-79FA-BC4A-8783-3DAA0F1FAA2F}" type="presOf" srcId="{93A6A030-ABAB-4EFA-B539-0FDB3E07C1EF}" destId="{2CCAA94D-0D9E-CB40-97A3-00A05F4F0DC2}" srcOrd="0" destOrd="0" presId="urn:microsoft.com/office/officeart/2016/7/layout/LinearArrowProcessNumbered"/>
    <dgm:cxn modelId="{CAF410FE-C712-5841-935C-7618E7C200C3}" type="presParOf" srcId="{3C40F323-2A26-1146-9131-B2D8B599E05D}" destId="{EC700B7C-22AD-A448-932D-B2D74EB83739}" srcOrd="0" destOrd="0" presId="urn:microsoft.com/office/officeart/2016/7/layout/LinearArrowProcessNumbered"/>
    <dgm:cxn modelId="{F0045999-1782-9846-A60D-3738A61DEE2D}" type="presParOf" srcId="{EC700B7C-22AD-A448-932D-B2D74EB83739}" destId="{DA09631C-A7BE-7B4B-B67A-731744F53514}" srcOrd="0" destOrd="0" presId="urn:microsoft.com/office/officeart/2016/7/layout/LinearArrowProcessNumbered"/>
    <dgm:cxn modelId="{37EB15ED-5F22-C849-B69C-A92D19754292}" type="presParOf" srcId="{EC700B7C-22AD-A448-932D-B2D74EB83739}" destId="{325962D1-06AA-2647-AF55-6B9872C540C1}" srcOrd="1" destOrd="0" presId="urn:microsoft.com/office/officeart/2016/7/layout/LinearArrowProcessNumbered"/>
    <dgm:cxn modelId="{EA52BA3B-55B6-F04E-B877-AAFA290DD2A0}" type="presParOf" srcId="{325962D1-06AA-2647-AF55-6B9872C540C1}" destId="{4A0B88BF-91DC-214E-A662-99F2E5E1AA6F}" srcOrd="0" destOrd="0" presId="urn:microsoft.com/office/officeart/2016/7/layout/LinearArrowProcessNumbered"/>
    <dgm:cxn modelId="{BADAD535-4998-854F-95AB-8065F883495C}" type="presParOf" srcId="{325962D1-06AA-2647-AF55-6B9872C540C1}" destId="{C1172316-FFE1-2D41-82E9-8EB0F5EACF76}" srcOrd="1" destOrd="0" presId="urn:microsoft.com/office/officeart/2016/7/layout/LinearArrowProcessNumbered"/>
    <dgm:cxn modelId="{A31EA0B2-1FEC-E647-8CC7-E93E1A3BBEE4}" type="presParOf" srcId="{325962D1-06AA-2647-AF55-6B9872C540C1}" destId="{D40ADF37-3E5B-2D42-9470-8264667346F7}" srcOrd="2" destOrd="0" presId="urn:microsoft.com/office/officeart/2016/7/layout/LinearArrowProcessNumbered"/>
    <dgm:cxn modelId="{7C7AF049-07F5-3D48-B524-40B594521C0E}" type="presParOf" srcId="{325962D1-06AA-2647-AF55-6B9872C540C1}" destId="{9A2130FA-E71D-2149-B6B5-729705DA753F}" srcOrd="3" destOrd="0" presId="urn:microsoft.com/office/officeart/2016/7/layout/LinearArrowProcessNumbered"/>
    <dgm:cxn modelId="{2B704C1F-FB45-6846-8ACF-7DFD906A03FD}" type="presParOf" srcId="{EC700B7C-22AD-A448-932D-B2D74EB83739}" destId="{EA4D4141-C1BF-E74E-8ECF-933FF6EE68D4}" srcOrd="2" destOrd="0" presId="urn:microsoft.com/office/officeart/2016/7/layout/LinearArrowProcessNumbered"/>
    <dgm:cxn modelId="{1CBF126D-59DC-A749-87E9-89529DAC5CF9}" type="presParOf" srcId="{3C40F323-2A26-1146-9131-B2D8B599E05D}" destId="{80422F12-2F31-1041-9626-1A4A27C2D252}" srcOrd="1" destOrd="0" presId="urn:microsoft.com/office/officeart/2016/7/layout/LinearArrowProcessNumbered"/>
    <dgm:cxn modelId="{1CA31CC6-FF26-8C48-A4FC-D711E0756948}" type="presParOf" srcId="{3C40F323-2A26-1146-9131-B2D8B599E05D}" destId="{B400E8F3-1394-C54D-A864-8B6685A025A9}" srcOrd="2" destOrd="0" presId="urn:microsoft.com/office/officeart/2016/7/layout/LinearArrowProcessNumbered"/>
    <dgm:cxn modelId="{74717302-7DE9-224F-B1CD-76F865FDA5FE}" type="presParOf" srcId="{B400E8F3-1394-C54D-A864-8B6685A025A9}" destId="{0257A0F1-83E2-5242-BBAF-4082D66272A5}" srcOrd="0" destOrd="0" presId="urn:microsoft.com/office/officeart/2016/7/layout/LinearArrowProcessNumbered"/>
    <dgm:cxn modelId="{C5DD2B2A-FC1A-454B-B757-355679C5FDD8}" type="presParOf" srcId="{B400E8F3-1394-C54D-A864-8B6685A025A9}" destId="{7F89A7B0-A25A-A34E-9E43-6769278A1274}" srcOrd="1" destOrd="0" presId="urn:microsoft.com/office/officeart/2016/7/layout/LinearArrowProcessNumbered"/>
    <dgm:cxn modelId="{88930CF3-84F7-9843-BDE5-D5840E07F50F}" type="presParOf" srcId="{7F89A7B0-A25A-A34E-9E43-6769278A1274}" destId="{EBC17C66-42F5-8741-9366-67B899EB8470}" srcOrd="0" destOrd="0" presId="urn:microsoft.com/office/officeart/2016/7/layout/LinearArrowProcessNumbered"/>
    <dgm:cxn modelId="{3FCD1D2F-BBCE-A846-A46E-E40F1DC2FDC3}" type="presParOf" srcId="{7F89A7B0-A25A-A34E-9E43-6769278A1274}" destId="{35A0AD7D-4761-5A4E-8421-A0D0A060E3A2}" srcOrd="1" destOrd="0" presId="urn:microsoft.com/office/officeart/2016/7/layout/LinearArrowProcessNumbered"/>
    <dgm:cxn modelId="{8A7389E2-D319-C247-9F95-E95454110E5E}" type="presParOf" srcId="{7F89A7B0-A25A-A34E-9E43-6769278A1274}" destId="{2E09C126-5366-AA41-9BAD-31AD467B40A9}" srcOrd="2" destOrd="0" presId="urn:microsoft.com/office/officeart/2016/7/layout/LinearArrowProcessNumbered"/>
    <dgm:cxn modelId="{7937D3DA-C6FF-0645-9968-6895E17334D2}" type="presParOf" srcId="{7F89A7B0-A25A-A34E-9E43-6769278A1274}" destId="{7D99A2E4-B1CC-5046-9048-90027FA547BE}" srcOrd="3" destOrd="0" presId="urn:microsoft.com/office/officeart/2016/7/layout/LinearArrowProcessNumbered"/>
    <dgm:cxn modelId="{25E39B2A-D0CD-1C4C-BF9E-1BC8BDC7AAAC}" type="presParOf" srcId="{B400E8F3-1394-C54D-A864-8B6685A025A9}" destId="{2CCAA94D-0D9E-CB40-97A3-00A05F4F0DC2}" srcOrd="2" destOrd="0" presId="urn:microsoft.com/office/officeart/2016/7/layout/LinearArrowProcessNumbered"/>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669A6-D7CD-4E20-A39A-832FC11B6B9B}">
      <dsp:nvSpPr>
        <dsp:cNvPr id="0" name=""/>
        <dsp:cNvSpPr/>
      </dsp:nvSpPr>
      <dsp:spPr>
        <a:xfrm>
          <a:off x="424388" y="665699"/>
          <a:ext cx="1098000" cy="1098000"/>
        </a:xfrm>
        <a:prstGeom prst="ellipse">
          <a:avLst/>
        </a:prstGeom>
        <a:solidFill>
          <a:schemeClr val="dk2">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DBE80AD5-B037-463C-90F4-1727C06AEF45}">
      <dsp:nvSpPr>
        <dsp:cNvPr id="0" name=""/>
        <dsp:cNvSpPr/>
      </dsp:nvSpPr>
      <dsp:spPr>
        <a:xfrm>
          <a:off x="533619" y="856932"/>
          <a:ext cx="923107" cy="72943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5000" r="-55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9233C29-A837-45C9-97F9-BAE8ED657BAE}">
      <dsp:nvSpPr>
        <dsp:cNvPr id="0" name=""/>
        <dsp:cNvSpPr/>
      </dsp:nvSpPr>
      <dsp:spPr>
        <a:xfrm>
          <a:off x="73388" y="2105700"/>
          <a:ext cx="180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just" defTabSz="488950" rtl="0">
            <a:lnSpc>
              <a:spcPct val="100000"/>
            </a:lnSpc>
            <a:spcBef>
              <a:spcPct val="0"/>
            </a:spcBef>
            <a:spcAft>
              <a:spcPct val="35000"/>
            </a:spcAft>
            <a:defRPr cap="all"/>
          </a:pPr>
          <a:r>
            <a:rPr lang="es-ES" sz="1100" kern="1200" noProof="0" dirty="0" smtClean="0"/>
            <a:t>CREAR UNA Cuenta DE TWITTER DESARROLADOR</a:t>
          </a:r>
          <a:endParaRPr lang="es-ES" sz="1100" kern="1200" noProof="0" dirty="0"/>
        </a:p>
      </dsp:txBody>
      <dsp:txXfrm>
        <a:off x="73388" y="2105700"/>
        <a:ext cx="1800000" cy="810000"/>
      </dsp:txXfrm>
    </dsp:sp>
    <dsp:sp modelId="{3CB79098-E121-45C4-B6BC-DFC46C69E116}">
      <dsp:nvSpPr>
        <dsp:cNvPr id="0" name=""/>
        <dsp:cNvSpPr/>
      </dsp:nvSpPr>
      <dsp:spPr>
        <a:xfrm>
          <a:off x="2539388" y="665699"/>
          <a:ext cx="1098000" cy="1098000"/>
        </a:xfrm>
        <a:prstGeom prst="ellipse">
          <a:avLst/>
        </a:prstGeom>
        <a:solidFill>
          <a:schemeClr val="dk2">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69E203E4-52D5-4F02-A43A-C8BB1F9AC5C8}">
      <dsp:nvSpPr>
        <dsp:cNvPr id="0" name=""/>
        <dsp:cNvSpPr/>
      </dsp:nvSpPr>
      <dsp:spPr>
        <a:xfrm>
          <a:off x="2445904" y="789339"/>
          <a:ext cx="1309889" cy="90302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000" b="-7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7DB1614-C206-4950-80C1-49D2C414AC91}">
      <dsp:nvSpPr>
        <dsp:cNvPr id="0" name=""/>
        <dsp:cNvSpPr/>
      </dsp:nvSpPr>
      <dsp:spPr>
        <a:xfrm>
          <a:off x="2188388" y="2105700"/>
          <a:ext cx="180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just" defTabSz="488950" rtl="0">
            <a:lnSpc>
              <a:spcPct val="100000"/>
            </a:lnSpc>
            <a:spcBef>
              <a:spcPct val="0"/>
            </a:spcBef>
            <a:spcAft>
              <a:spcPct val="35000"/>
            </a:spcAft>
            <a:defRPr cap="all"/>
          </a:pPr>
          <a:r>
            <a:rPr lang="es-ES" sz="1100" kern="1200" noProof="0" dirty="0" smtClean="0"/>
            <a:t>La api de twitter nos proporcionara las respectivas claves para poder acceder a los tweets</a:t>
          </a:r>
          <a:endParaRPr lang="es-ES" sz="1100" kern="1200" noProof="0" dirty="0"/>
        </a:p>
      </dsp:txBody>
      <dsp:txXfrm>
        <a:off x="2188388" y="2105700"/>
        <a:ext cx="1800000" cy="810000"/>
      </dsp:txXfrm>
    </dsp:sp>
    <dsp:sp modelId="{7206D892-B3F1-496D-BF53-15FEB0766F4F}">
      <dsp:nvSpPr>
        <dsp:cNvPr id="0" name=""/>
        <dsp:cNvSpPr/>
      </dsp:nvSpPr>
      <dsp:spPr>
        <a:xfrm>
          <a:off x="4654388" y="665699"/>
          <a:ext cx="1098000" cy="1098000"/>
        </a:xfrm>
        <a:prstGeom prst="ellipse">
          <a:avLst/>
        </a:prstGeom>
        <a:solidFill>
          <a:schemeClr val="dk2">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CF04E8D-4BF8-4251-912E-BABC479158FC}">
      <dsp:nvSpPr>
        <dsp:cNvPr id="0" name=""/>
        <dsp:cNvSpPr/>
      </dsp:nvSpPr>
      <dsp:spPr>
        <a:xfrm>
          <a:off x="4587049" y="783877"/>
          <a:ext cx="1232676" cy="861644"/>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000" b="-2000"/>
          </a:stretch>
        </a:blip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BF1ECDC9-5335-4D4E-B27E-87B829208F37}">
      <dsp:nvSpPr>
        <dsp:cNvPr id="0" name=""/>
        <dsp:cNvSpPr/>
      </dsp:nvSpPr>
      <dsp:spPr>
        <a:xfrm>
          <a:off x="4303388" y="2105700"/>
          <a:ext cx="180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lvl="0" algn="ctr" defTabSz="488950" rtl="0">
            <a:lnSpc>
              <a:spcPct val="100000"/>
            </a:lnSpc>
            <a:spcBef>
              <a:spcPct val="0"/>
            </a:spcBef>
            <a:spcAft>
              <a:spcPct val="35000"/>
            </a:spcAft>
            <a:defRPr cap="all"/>
          </a:pPr>
          <a:r>
            <a:rPr lang="es-ES" sz="1100" kern="1200" noProof="0" dirty="0" smtClean="0"/>
            <a:t>Extraer los tweets mediante </a:t>
          </a:r>
          <a:r>
            <a:rPr lang="es-ES" sz="1100" kern="1200" noProof="0" dirty="0" err="1" smtClean="0"/>
            <a:t>python</a:t>
          </a:r>
          <a:endParaRPr lang="es-ES" sz="1100" kern="1200" noProof="0" dirty="0"/>
        </a:p>
      </dsp:txBody>
      <dsp:txXfrm>
        <a:off x="4303388" y="2105700"/>
        <a:ext cx="1800000" cy="81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B88BF-91DC-214E-A662-99F2E5E1AA6F}">
      <dsp:nvSpPr>
        <dsp:cNvPr id="0" name=""/>
        <dsp:cNvSpPr/>
      </dsp:nvSpPr>
      <dsp:spPr>
        <a:xfrm>
          <a:off x="1532994" y="653001"/>
          <a:ext cx="1226395" cy="71"/>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172316-FFE1-2D41-82E9-8EB0F5EACF76}">
      <dsp:nvSpPr>
        <dsp:cNvPr id="0" name=""/>
        <dsp:cNvSpPr/>
      </dsp:nvSpPr>
      <dsp:spPr>
        <a:xfrm>
          <a:off x="2832972" y="550020"/>
          <a:ext cx="141035" cy="264900"/>
        </a:xfrm>
        <a:prstGeom prst="chevron">
          <a:avLst>
            <a:gd name="adj" fmla="val 90000"/>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0ADF37-3E5B-2D42-9470-8264667346F7}">
      <dsp:nvSpPr>
        <dsp:cNvPr id="0" name=""/>
        <dsp:cNvSpPr/>
      </dsp:nvSpPr>
      <dsp:spPr>
        <a:xfrm>
          <a:off x="726657" y="0"/>
          <a:ext cx="1306074" cy="1306074"/>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0683" tIns="50683" rIns="50683" bIns="50683" numCol="1" spcCol="1270" rtlCol="0" anchor="ctr" anchorCtr="0">
          <a:noAutofit/>
        </a:bodyPr>
        <a:lstStyle/>
        <a:p>
          <a:pPr lvl="0" algn="ctr" defTabSz="2622550" rtl="0">
            <a:lnSpc>
              <a:spcPct val="90000"/>
            </a:lnSpc>
            <a:spcBef>
              <a:spcPct val="0"/>
            </a:spcBef>
            <a:spcAft>
              <a:spcPct val="35000"/>
            </a:spcAft>
          </a:pPr>
          <a:r>
            <a:rPr lang="es-ES" sz="5900" kern="1200" dirty="0" smtClean="0">
              <a:solidFill>
                <a:schemeClr val="bg2"/>
              </a:solidFill>
            </a:rPr>
            <a:t>0</a:t>
          </a:r>
          <a:endParaRPr lang="en-US" sz="5900" kern="1200" dirty="0">
            <a:solidFill>
              <a:schemeClr val="bg2"/>
            </a:solidFill>
          </a:endParaRPr>
        </a:p>
      </dsp:txBody>
      <dsp:txXfrm>
        <a:off x="917927" y="191270"/>
        <a:ext cx="923534" cy="923534"/>
      </dsp:txXfrm>
    </dsp:sp>
    <dsp:sp modelId="{EA4D4141-C1BF-E74E-8ECF-933FF6EE68D4}">
      <dsp:nvSpPr>
        <dsp:cNvPr id="0" name=""/>
        <dsp:cNvSpPr/>
      </dsp:nvSpPr>
      <dsp:spPr>
        <a:xfrm>
          <a:off x="0" y="1471674"/>
          <a:ext cx="2759389" cy="1759225"/>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7664" tIns="165100" rIns="217664" bIns="165100" numCol="1" spcCol="1270" rtlCol="0" anchor="ctr" anchorCtr="0">
          <a:noAutofit/>
        </a:bodyPr>
        <a:lstStyle/>
        <a:p>
          <a:pPr lvl="0" algn="ctr" defTabSz="622300" rtl="0">
            <a:lnSpc>
              <a:spcPct val="90000"/>
            </a:lnSpc>
            <a:spcBef>
              <a:spcPct val="0"/>
            </a:spcBef>
            <a:spcAft>
              <a:spcPct val="35000"/>
            </a:spcAft>
          </a:pPr>
          <a:r>
            <a:rPr lang="es" sz="1400" kern="1200" dirty="0" smtClean="0"/>
            <a:t>Negativo</a:t>
          </a:r>
          <a:endParaRPr lang="es" sz="1400" kern="1200" dirty="0"/>
        </a:p>
      </dsp:txBody>
      <dsp:txXfrm>
        <a:off x="0" y="1823519"/>
        <a:ext cx="2759389" cy="1407380"/>
      </dsp:txXfrm>
    </dsp:sp>
    <dsp:sp modelId="{EBC17C66-42F5-8741-9366-67B899EB8470}">
      <dsp:nvSpPr>
        <dsp:cNvPr id="0" name=""/>
        <dsp:cNvSpPr/>
      </dsp:nvSpPr>
      <dsp:spPr>
        <a:xfrm>
          <a:off x="3065988" y="653001"/>
          <a:ext cx="1379694" cy="72"/>
        </a:xfrm>
        <a:prstGeom prst="rect">
          <a:avLst/>
        </a:prstGeom>
        <a:solidFill>
          <a:schemeClr val="accent2">
            <a:alpha val="90000"/>
            <a:tint val="40000"/>
            <a:hueOff val="0"/>
            <a:satOff val="0"/>
            <a:lumOff val="0"/>
            <a:alphaOff val="0"/>
          </a:schemeClr>
        </a:solidFill>
        <a:ln w="34925" cap="flat" cmpd="sng" algn="in">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09C126-5366-AA41-9BAD-31AD467B40A9}">
      <dsp:nvSpPr>
        <dsp:cNvPr id="0" name=""/>
        <dsp:cNvSpPr/>
      </dsp:nvSpPr>
      <dsp:spPr>
        <a:xfrm>
          <a:off x="3792645" y="0"/>
          <a:ext cx="1306074" cy="1306074"/>
        </a:xfrm>
        <a:prstGeom prst="ellipse">
          <a:avLst/>
        </a:prstGeom>
        <a:solidFill>
          <a:schemeClr val="accent2"/>
        </a:solidFill>
        <a:ln w="34925" cap="flat" cmpd="sng" algn="in">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50683" tIns="50683" rIns="50683" bIns="50683" numCol="1" spcCol="1270" rtlCol="0" anchor="ctr" anchorCtr="0">
          <a:noAutofit/>
        </a:bodyPr>
        <a:lstStyle/>
        <a:p>
          <a:pPr lvl="0" algn="ctr" defTabSz="2622550" rtl="0">
            <a:lnSpc>
              <a:spcPct val="90000"/>
            </a:lnSpc>
            <a:spcBef>
              <a:spcPct val="0"/>
            </a:spcBef>
            <a:spcAft>
              <a:spcPct val="35000"/>
            </a:spcAft>
          </a:pPr>
          <a:r>
            <a:rPr lang="es-ES" sz="5900" kern="1200" dirty="0" smtClean="0">
              <a:solidFill>
                <a:schemeClr val="bg2"/>
              </a:solidFill>
            </a:rPr>
            <a:t>1</a:t>
          </a:r>
          <a:endParaRPr lang="en-US" sz="5900" kern="1200" dirty="0">
            <a:solidFill>
              <a:schemeClr val="bg2"/>
            </a:solidFill>
          </a:endParaRPr>
        </a:p>
      </dsp:txBody>
      <dsp:txXfrm>
        <a:off x="3983915" y="191270"/>
        <a:ext cx="923534" cy="923534"/>
      </dsp:txXfrm>
    </dsp:sp>
    <dsp:sp modelId="{2CCAA94D-0D9E-CB40-97A3-00A05F4F0DC2}">
      <dsp:nvSpPr>
        <dsp:cNvPr id="0" name=""/>
        <dsp:cNvSpPr/>
      </dsp:nvSpPr>
      <dsp:spPr>
        <a:xfrm>
          <a:off x="3065988" y="1471674"/>
          <a:ext cx="2759389" cy="1759225"/>
        </a:xfrm>
        <a:prstGeom prst="upArrowCallout">
          <a:avLst>
            <a:gd name="adj1" fmla="val 50000"/>
            <a:gd name="adj2" fmla="val 20000"/>
            <a:gd name="adj3" fmla="val 20000"/>
            <a:gd name="adj4" fmla="val 100000"/>
          </a:avLst>
        </a:prstGeom>
        <a:solidFill>
          <a:schemeClr val="accent2">
            <a:lumMod val="20000"/>
            <a:lumOff val="80000"/>
            <a:alpha val="90000"/>
          </a:schemeClr>
        </a:solidFill>
        <a:ln w="34925" cap="flat" cmpd="sng" algn="in">
          <a:noFill/>
          <a:prstDash val="solid"/>
        </a:ln>
        <a:effectLst/>
      </dsp:spPr>
      <dsp:style>
        <a:lnRef idx="2">
          <a:scrgbClr r="0" g="0" b="0"/>
        </a:lnRef>
        <a:fillRef idx="1">
          <a:scrgbClr r="0" g="0" b="0"/>
        </a:fillRef>
        <a:effectRef idx="0">
          <a:scrgbClr r="0" g="0" b="0"/>
        </a:effectRef>
        <a:fontRef idx="minor"/>
      </dsp:style>
      <dsp:txBody>
        <a:bodyPr spcFirstLastPara="0" vert="horz" wrap="square" lIns="217664" tIns="165100" rIns="217664" bIns="165100" numCol="1" spcCol="1270" rtlCol="0" anchor="ctr" anchorCtr="0">
          <a:noAutofit/>
        </a:bodyPr>
        <a:lstStyle/>
        <a:p>
          <a:pPr lvl="0" algn="ctr" defTabSz="622300" rtl="0">
            <a:lnSpc>
              <a:spcPct val="90000"/>
            </a:lnSpc>
            <a:spcBef>
              <a:spcPct val="0"/>
            </a:spcBef>
            <a:spcAft>
              <a:spcPct val="35000"/>
            </a:spcAft>
          </a:pPr>
          <a:r>
            <a:rPr lang="es" sz="1400" kern="1200" dirty="0" smtClean="0"/>
            <a:t>Positivo</a:t>
          </a:r>
          <a:endParaRPr lang="es" sz="1400" kern="1200" dirty="0"/>
        </a:p>
      </dsp:txBody>
      <dsp:txXfrm>
        <a:off x="3065988" y="1823519"/>
        <a:ext cx="2759389" cy="140738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rtlCol="0"/>
            <a:lstStyle/>
            <a:p>
              <a:pPr rtl="0"/>
              <a:r>
                <a:t>1</a:t>
              </a:r>
            </a:p>
          </dgm:t>
        </dgm:pt>
        <dgm:pt modelId="201" type="sibTrans" cxnId="5">
          <dgm:prSet phldrT="2"/>
          <dgm:t>
            <a:bodyPr rtlCol="0"/>
            <a:lstStyle/>
            <a:p>
              <a:pPr rtl="0"/>
              <a:r>
                <a:t>2</a:t>
              </a:r>
            </a:p>
          </dgm:t>
        </dgm:pt>
        <dgm:pt modelId="301" type="sibTrans" cxnId="6">
          <dgm:prSet phldrT="3"/>
          <dgm:t>
            <a:bodyPr rtlCol="0"/>
            <a:lstStyle/>
            <a:p>
              <a:pPr rtl="0"/>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EAC4801-32C5-4E5A-A3CB-AF852F533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D3D686BD-A7BE-47EA-BD13-2F451A580F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6DFD45-281D-47D1-AE79-47A95ED6FDA9}" type="datetimeFigureOut">
              <a:rPr lang="es-ES" smtClean="0"/>
              <a:t>15/06/2020</a:t>
            </a:fld>
            <a:endParaRPr lang="es-ES"/>
          </a:p>
        </p:txBody>
      </p:sp>
      <p:sp>
        <p:nvSpPr>
          <p:cNvPr id="4" name="Marcador de pie de página 3">
            <a:extLst>
              <a:ext uri="{FF2B5EF4-FFF2-40B4-BE49-F238E27FC236}">
                <a16:creationId xmlns:a16="http://schemas.microsoft.com/office/drawing/2014/main" id="{479DA2F5-9581-4BB0-B903-7D02187EB8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87CA6944-88AA-4A8E-8155-6CE75AB438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46932F-981D-46CF-A857-76FA071053F8}" type="slidenum">
              <a:rPr lang="es-ES" smtClean="0"/>
              <a:t>‹Nº›</a:t>
            </a:fld>
            <a:endParaRPr lang="es-ES"/>
          </a:p>
        </p:txBody>
      </p:sp>
    </p:spTree>
    <p:extLst>
      <p:ext uri="{BB962C8B-B14F-4D97-AF65-F5344CB8AC3E}">
        <p14:creationId xmlns:p14="http://schemas.microsoft.com/office/powerpoint/2010/main" val="22157022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42C31-BA9A-4743-ABF9-03161CC0510E}" type="datetimeFigureOut">
              <a:rPr lang="es-ES" noProof="0" smtClean="0"/>
              <a:t>15/06/2020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3F996-8C3B-44E4-9424-CF803268F5E2}" type="slidenum">
              <a:rPr lang="es-ES" noProof="0" smtClean="0"/>
              <a:t>‹Nº›</a:t>
            </a:fld>
            <a:endParaRPr lang="es-ES" noProof="0"/>
          </a:p>
        </p:txBody>
      </p:sp>
    </p:spTree>
    <p:extLst>
      <p:ext uri="{BB962C8B-B14F-4D97-AF65-F5344CB8AC3E}">
        <p14:creationId xmlns:p14="http://schemas.microsoft.com/office/powerpoint/2010/main" val="2892406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1</a:t>
            </a:fld>
            <a:endParaRPr lang="es-ES"/>
          </a:p>
        </p:txBody>
      </p:sp>
    </p:spTree>
    <p:extLst>
      <p:ext uri="{BB962C8B-B14F-4D97-AF65-F5344CB8AC3E}">
        <p14:creationId xmlns:p14="http://schemas.microsoft.com/office/powerpoint/2010/main" val="376923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6</a:t>
            </a:fld>
            <a:endParaRPr lang="es-ES"/>
          </a:p>
        </p:txBody>
      </p:sp>
    </p:spTree>
    <p:extLst>
      <p:ext uri="{BB962C8B-B14F-4D97-AF65-F5344CB8AC3E}">
        <p14:creationId xmlns:p14="http://schemas.microsoft.com/office/powerpoint/2010/main" val="133800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9</a:t>
            </a:fld>
            <a:endParaRPr lang="es-ES"/>
          </a:p>
        </p:txBody>
      </p:sp>
    </p:spTree>
    <p:extLst>
      <p:ext uri="{BB962C8B-B14F-4D97-AF65-F5344CB8AC3E}">
        <p14:creationId xmlns:p14="http://schemas.microsoft.com/office/powerpoint/2010/main" val="3381537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10</a:t>
            </a:fld>
            <a:endParaRPr lang="es-ES"/>
          </a:p>
        </p:txBody>
      </p:sp>
    </p:spTree>
    <p:extLst>
      <p:ext uri="{BB962C8B-B14F-4D97-AF65-F5344CB8AC3E}">
        <p14:creationId xmlns:p14="http://schemas.microsoft.com/office/powerpoint/2010/main" val="4137187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11</a:t>
            </a:fld>
            <a:endParaRPr lang="es-ES"/>
          </a:p>
        </p:txBody>
      </p:sp>
    </p:spTree>
    <p:extLst>
      <p:ext uri="{BB962C8B-B14F-4D97-AF65-F5344CB8AC3E}">
        <p14:creationId xmlns:p14="http://schemas.microsoft.com/office/powerpoint/2010/main" val="154266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16</a:t>
            </a:fld>
            <a:endParaRPr lang="es-ES"/>
          </a:p>
        </p:txBody>
      </p:sp>
    </p:spTree>
    <p:extLst>
      <p:ext uri="{BB962C8B-B14F-4D97-AF65-F5344CB8AC3E}">
        <p14:creationId xmlns:p14="http://schemas.microsoft.com/office/powerpoint/2010/main" val="227907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4F53F996-8C3B-44E4-9424-CF803268F5E2}" type="slidenum">
              <a:rPr lang="es-ES" smtClean="0"/>
              <a:t>23</a:t>
            </a:fld>
            <a:endParaRPr lang="es-ES"/>
          </a:p>
        </p:txBody>
      </p:sp>
    </p:spTree>
    <p:extLst>
      <p:ext uri="{BB962C8B-B14F-4D97-AF65-F5344CB8AC3E}">
        <p14:creationId xmlns:p14="http://schemas.microsoft.com/office/powerpoint/2010/main" val="80711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1788454"/>
            <a:ext cx="8361229" cy="2098226"/>
          </a:xfrm>
        </p:spPr>
        <p:txBody>
          <a:bodyPr rtlCol="0" anchor="b">
            <a:noAutofit/>
          </a:bodyPr>
          <a:lstStyle>
            <a:lvl1pPr algn="ctr">
              <a:defRPr sz="7200" cap="all" baseline="0">
                <a:solidFill>
                  <a:schemeClr val="tx2"/>
                </a:solidFill>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2679906" y="3956279"/>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138B5CC4-80BF-4138-A66D-64AAD5868F5F}" type="datetime1">
              <a:rPr lang="es-ES" noProof="0" smtClean="0"/>
              <a:t>15/06/2020</a:t>
            </a:fld>
            <a:endParaRPr lang="es-ES" noProof="0"/>
          </a:p>
        </p:txBody>
      </p:sp>
      <p:sp>
        <p:nvSpPr>
          <p:cNvPr id="5" name="Marcador de posición de pie de página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69E57DC2-970A-4B3E-BB1C-7A09969E49DF}" type="slidenum">
              <a:rPr lang="es-ES" noProof="0" smtClean="0"/>
              <a:pPr rtl="0"/>
              <a:t>‹Nº›</a:t>
            </a:fld>
            <a:endParaRPr lang="es-ES" noProof="0"/>
          </a:p>
        </p:txBody>
      </p:sp>
      <p:grpSp>
        <p:nvGrpSpPr>
          <p:cNvPr id="7" name="Grupo 6"/>
          <p:cNvGrpSpPr/>
          <p:nvPr/>
        </p:nvGrpSpPr>
        <p:grpSpPr>
          <a:xfrm>
            <a:off x="752858" y="744469"/>
            <a:ext cx="10674117" cy="5349671"/>
            <a:chOff x="752858" y="744469"/>
            <a:chExt cx="10674117" cy="5349671"/>
          </a:xfrm>
        </p:grpSpPr>
        <p:sp>
          <p:nvSpPr>
            <p:cNvPr id="11" name="Forma libre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orma libre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371600" y="2295525"/>
            <a:ext cx="9601200" cy="3571875"/>
          </a:xfrm>
        </p:spPr>
        <p:txBody>
          <a:bodyPr vert="eaVert" rtlCol="0"/>
          <a:lstStyle>
            <a:lvl1pPr>
              <a:defRPr/>
            </a:lvl1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10"/>
          </p:nvPr>
        </p:nvSpPr>
        <p:spPr/>
        <p:txBody>
          <a:bodyPr rtlCol="0"/>
          <a:lstStyle/>
          <a:p>
            <a:pPr rtl="0"/>
            <a:fld id="{9F34DFFD-9A1C-4BD7-9C8B-D1079610775F}" type="datetime1">
              <a:rPr lang="es-ES" noProof="0" smtClean="0"/>
              <a:t>15/06/2020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596561" y="624156"/>
            <a:ext cx="1565766" cy="5243244"/>
          </a:xfrm>
        </p:spPr>
        <p:txBody>
          <a:bodyPr vert="eaVert" rtlCol="0"/>
          <a:lstStyle/>
          <a:p>
            <a:pPr rtl="0"/>
            <a:r>
              <a:rPr lang="es-ES" noProof="0" smtClean="0"/>
              <a:t>Haga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1371600" y="624156"/>
            <a:ext cx="8179641" cy="5243244"/>
          </a:xfrm>
        </p:spPr>
        <p:txBody>
          <a:bodyPr vert="eaVert" rtlCol="0"/>
          <a:lstStyle>
            <a:lvl1pPr>
              <a:defRPr/>
            </a:lvl1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10"/>
          </p:nvPr>
        </p:nvSpPr>
        <p:spPr/>
        <p:txBody>
          <a:bodyPr rtlCol="0"/>
          <a:lstStyle/>
          <a:p>
            <a:pPr rtl="0"/>
            <a:fld id="{C958E6DE-CE72-430F-8918-CF267014E0AA}" type="datetime1">
              <a:rPr lang="es-ES" noProof="0" smtClean="0"/>
              <a:t>15/06/2020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lvl1pPr>
              <a:defRPr/>
            </a:lvl1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10"/>
          </p:nvPr>
        </p:nvSpPr>
        <p:spPr/>
        <p:txBody>
          <a:bodyPr rtlCol="0"/>
          <a:lstStyle/>
          <a:p>
            <a:pPr rtl="0"/>
            <a:fld id="{4F14B235-29B7-495E-8FE5-DB36812E8492}" type="datetime1">
              <a:rPr lang="es-ES" noProof="0" smtClean="0"/>
              <a:t>15/06/2020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65025" y="1301360"/>
            <a:ext cx="9612971" cy="2852737"/>
          </a:xfrm>
        </p:spPr>
        <p:txBody>
          <a:bodyPr rtlCol="0" anchor="b">
            <a:normAutofit/>
          </a:bodyPr>
          <a:lstStyle>
            <a:lvl1pPr algn="r">
              <a:defRPr sz="7200" cap="all" baseline="0">
                <a:solidFill>
                  <a:schemeClr val="tx2"/>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dirty="0"/>
              <a:t>Editar Estilos de texto del patrón</a:t>
            </a:r>
          </a:p>
        </p:txBody>
      </p:sp>
      <p:sp>
        <p:nvSpPr>
          <p:cNvPr id="4" name="Marcador de posición de fecha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4C81E955-0C7E-4D30-A54A-76DA91BEFB2D}" type="datetime1">
              <a:rPr lang="es-ES" noProof="0" smtClean="0"/>
              <a:t>15/06/2020</a:t>
            </a:fld>
            <a:endParaRPr lang="es-ES" noProof="0"/>
          </a:p>
        </p:txBody>
      </p:sp>
      <p:sp>
        <p:nvSpPr>
          <p:cNvPr id="5" name="Marcador de posición de pie de página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endParaRPr lang="es-ES" noProof="0"/>
          </a:p>
        </p:txBody>
      </p:sp>
      <p:sp>
        <p:nvSpPr>
          <p:cNvPr id="6" name="Marcador de posición de número de diapositiva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69E57DC2-970A-4B3E-BB1C-7A09969E49DF}" type="slidenum">
              <a:rPr lang="es-ES" noProof="0" smtClean="0"/>
              <a:pPr rtl="0"/>
              <a:t>‹Nº›</a:t>
            </a:fld>
            <a:endParaRPr lang="es-ES" noProof="0"/>
          </a:p>
        </p:txBody>
      </p:sp>
      <p:sp>
        <p:nvSpPr>
          <p:cNvPr id="7" name="Forma libre 6" title="Marca de recorte"/>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sz="half" idx="1" hasCustomPrompt="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contenido 3"/>
          <p:cNvSpPr>
            <a:spLocks noGrp="1"/>
          </p:cNvSpPr>
          <p:nvPr>
            <p:ph sz="half" idx="2" hasCustomPrompt="1"/>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fecha 4"/>
          <p:cNvSpPr>
            <a:spLocks noGrp="1"/>
          </p:cNvSpPr>
          <p:nvPr>
            <p:ph type="dt" sz="half" idx="10"/>
          </p:nvPr>
        </p:nvSpPr>
        <p:spPr/>
        <p:txBody>
          <a:bodyPr rtlCol="0"/>
          <a:lstStyle/>
          <a:p>
            <a:pPr rtl="0"/>
            <a:fld id="{1896DA65-0D50-4938-926B-CB59AD42F82B}" type="datetime1">
              <a:rPr lang="es-ES" noProof="0" smtClean="0"/>
              <a:t>15/06/2020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1485900"/>
          </a:xfrm>
        </p:spPr>
        <p:txBody>
          <a:bodyPr rtlCol="0"/>
          <a:lstStyle>
            <a:lvl1pPr>
              <a:defRPr>
                <a:solidFill>
                  <a:schemeClr val="tx2"/>
                </a:solidFill>
              </a:defRPr>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Estilos de texto del patrón</a:t>
            </a:r>
          </a:p>
        </p:txBody>
      </p:sp>
      <p:sp>
        <p:nvSpPr>
          <p:cNvPr id="4" name="Marcador de posición de contenido 3"/>
          <p:cNvSpPr>
            <a:spLocks noGrp="1"/>
          </p:cNvSpPr>
          <p:nvPr>
            <p:ph sz="half" idx="2" hasCustomPrompt="1"/>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texto 4"/>
          <p:cNvSpPr>
            <a:spLocks noGrp="1"/>
          </p:cNvSpPr>
          <p:nvPr>
            <p:ph type="body" sz="quarter" idx="3" hasCustomPrompt="1"/>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Editar Estilos de texto del patrón</a:t>
            </a:r>
          </a:p>
        </p:txBody>
      </p:sp>
      <p:sp>
        <p:nvSpPr>
          <p:cNvPr id="6" name="Marcador de posición de contenido 5"/>
          <p:cNvSpPr>
            <a:spLocks noGrp="1"/>
          </p:cNvSpPr>
          <p:nvPr>
            <p:ph sz="quarter" idx="4" hasCustomPrompt="1"/>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7" name="Marcador de fecha 6"/>
          <p:cNvSpPr>
            <a:spLocks noGrp="1"/>
          </p:cNvSpPr>
          <p:nvPr>
            <p:ph type="dt" sz="half" idx="10"/>
          </p:nvPr>
        </p:nvSpPr>
        <p:spPr/>
        <p:txBody>
          <a:bodyPr rtlCol="0"/>
          <a:lstStyle/>
          <a:p>
            <a:pPr rtl="0"/>
            <a:fld id="{9EF4134F-C201-4796-B7EA-3FBD1E448D01}" type="datetime1">
              <a:rPr lang="es-ES" noProof="0" smtClean="0"/>
              <a:t>15/06/2020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33FCAE9E-A9FC-4BFD-99F1-36D06EDDF931}" type="datetime1">
              <a:rPr lang="es-ES" noProof="0" smtClean="0"/>
              <a:t>15/06/2020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DE10081F-EB52-44D0-A22D-7C94CF6BFE29}" type="datetime1">
              <a:rPr lang="es-ES" noProof="0" smtClean="0"/>
              <a:t>15/06/2020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69E57DC2-970A-4B3E-BB1C-7A09969E49DF}" type="slidenum">
              <a:rPr lang="es-ES" noProof="0" smtClean="0"/>
              <a:t>‹Nº›</a:t>
            </a:fld>
            <a:endParaRPr lang="es-ES" noProof="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ángulo 7" title="Forma de fondo"/>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723900" y="685800"/>
            <a:ext cx="3855720" cy="2157884"/>
          </a:xfrm>
        </p:spPr>
        <p:txBody>
          <a:bodyPr rtlCol="0" anchor="t">
            <a:noAutofit/>
          </a:bodyPr>
          <a:lstStyle>
            <a:lvl1pPr>
              <a:lnSpc>
                <a:spcPct val="84000"/>
              </a:lnSpc>
              <a:defRPr sz="4800" baseline="0">
                <a:solidFill>
                  <a:schemeClr val="tx2"/>
                </a:solidFill>
              </a:defRPr>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6256020" y="685801"/>
            <a:ext cx="5212080" cy="5175250"/>
          </a:xfrm>
        </p:spPr>
        <p:txBody>
          <a:bodyPr rtlCol="0"/>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texto 3"/>
          <p:cNvSpPr>
            <a:spLocks noGrp="1"/>
          </p:cNvSpPr>
          <p:nvPr>
            <p:ph type="body" sz="half" idx="2" hasCustomPrompt="1"/>
          </p:nvPr>
        </p:nvSpPr>
        <p:spPr>
          <a:xfrm>
            <a:off x="723900" y="2856344"/>
            <a:ext cx="3855720" cy="3011056"/>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Editar Estilos de texto del patrón</a:t>
            </a:r>
          </a:p>
        </p:txBody>
      </p:sp>
      <p:sp>
        <p:nvSpPr>
          <p:cNvPr id="5" name="Marcador de posición de fecha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01454C4F-8D12-4406-9FEA-E4E884D24F96}" type="datetime1">
              <a:rPr lang="es-ES" noProof="0" smtClean="0"/>
              <a:t>15/06/2020</a:t>
            </a:fld>
            <a:endParaRPr lang="es-ES" noProof="0"/>
          </a:p>
        </p:txBody>
      </p:sp>
      <p:sp>
        <p:nvSpPr>
          <p:cNvPr id="6" name="Marcador de posición de pie de página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s-ES" noProof="0"/>
          </a:p>
        </p:txBody>
      </p:sp>
      <p:sp>
        <p:nvSpPr>
          <p:cNvPr id="7" name="Marcador de posición de número de diapositiva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s-ES" noProof="0" smtClean="0"/>
              <a:pPr rtl="0"/>
              <a:t>‹Nº›</a:t>
            </a:fld>
            <a:endParaRPr lang="es-ES" noProof="0"/>
          </a:p>
        </p:txBody>
      </p:sp>
      <p:sp>
        <p:nvSpPr>
          <p:cNvPr id="9" name="Rectángulo 8" title="Barra de división"/>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title="Forma de fondo"/>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723900" y="685800"/>
            <a:ext cx="3855720" cy="2157884"/>
          </a:xfrm>
        </p:spPr>
        <p:txBody>
          <a:bodyPr rtlCol="0" anchor="t">
            <a:normAutofit/>
          </a:bodyPr>
          <a:lstStyle>
            <a:lvl1pPr>
              <a:lnSpc>
                <a:spcPct val="84000"/>
              </a:lnSpc>
              <a:defRPr sz="4800" baseline="0"/>
            </a:lvl1pPr>
          </a:lstStyle>
          <a:p>
            <a:pPr rtl="0"/>
            <a:r>
              <a:rPr lang="es-ES" noProof="0" smtClean="0"/>
              <a:t>Haga clic para modificar el estilo de título del patrón</a:t>
            </a:r>
            <a:endParaRPr lang="es-ES" noProof="0"/>
          </a:p>
        </p:txBody>
      </p:sp>
      <p:sp>
        <p:nvSpPr>
          <p:cNvPr id="3" name="Marcador de posición de imagen 2"/>
          <p:cNvSpPr>
            <a:spLocks noGrp="1" noChangeAspect="1"/>
          </p:cNvSpPr>
          <p:nvPr>
            <p:ph type="pic" idx="1"/>
          </p:nvPr>
        </p:nvSpPr>
        <p:spPr>
          <a:xfrm>
            <a:off x="5532120" y="0"/>
            <a:ext cx="6659880" cy="6857999"/>
          </a:xfrm>
        </p:spPr>
        <p:txBody>
          <a:bodyPr rtlCol="0"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723900" y="2855968"/>
            <a:ext cx="3855720" cy="3011432"/>
          </a:xfrm>
        </p:spPr>
        <p:txBody>
          <a:bodyPr rtlCol="0"/>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dirty="0"/>
              <a:t>Editar Estilos de texto del patrón</a:t>
            </a:r>
          </a:p>
        </p:txBody>
      </p:sp>
      <p:sp>
        <p:nvSpPr>
          <p:cNvPr id="5" name="Marcador de posición de fecha 4"/>
          <p:cNvSpPr>
            <a:spLocks noGrp="1"/>
          </p:cNvSpPr>
          <p:nvPr>
            <p:ph type="dt" sz="half" idx="10"/>
          </p:nvPr>
        </p:nvSpPr>
        <p:spPr>
          <a:xfrm>
            <a:off x="723900" y="6453386"/>
            <a:ext cx="1204572" cy="404614"/>
          </a:xfrm>
        </p:spPr>
        <p:txBody>
          <a:bodyPr rtlCol="0"/>
          <a:lstStyle>
            <a:lvl1pPr>
              <a:defRPr>
                <a:solidFill>
                  <a:schemeClr val="tx2"/>
                </a:solidFill>
              </a:defRPr>
            </a:lvl1pPr>
          </a:lstStyle>
          <a:p>
            <a:pPr rtl="0"/>
            <a:fld id="{0A070309-3F48-46E1-94C5-CB432F9DD587}" type="datetime1">
              <a:rPr lang="es-ES" noProof="0" smtClean="0"/>
              <a:t>15/06/2020</a:t>
            </a:fld>
            <a:endParaRPr lang="es-ES" noProof="0"/>
          </a:p>
        </p:txBody>
      </p:sp>
      <p:sp>
        <p:nvSpPr>
          <p:cNvPr id="6" name="Marcador de posición de pie de página 5"/>
          <p:cNvSpPr>
            <a:spLocks noGrp="1"/>
          </p:cNvSpPr>
          <p:nvPr>
            <p:ph type="ftr" sz="quarter" idx="11"/>
          </p:nvPr>
        </p:nvSpPr>
        <p:spPr>
          <a:xfrm>
            <a:off x="2205945" y="6453386"/>
            <a:ext cx="2373675" cy="404614"/>
          </a:xfrm>
        </p:spPr>
        <p:txBody>
          <a:bodyPr rtlCol="0"/>
          <a:lstStyle>
            <a:lvl1pPr>
              <a:defRPr>
                <a:solidFill>
                  <a:schemeClr val="tx2"/>
                </a:solidFill>
              </a:defRPr>
            </a:lvl1pPr>
          </a:lstStyle>
          <a:p>
            <a:pPr rtl="0"/>
            <a:endParaRPr lang="es-ES" noProof="0"/>
          </a:p>
        </p:txBody>
      </p:sp>
      <p:sp>
        <p:nvSpPr>
          <p:cNvPr id="7" name="Marcador de posición de número de diapositiva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69E57DC2-970A-4B3E-BB1C-7A09969E49DF}" type="slidenum">
              <a:rPr lang="es-ES" noProof="0" smtClean="0"/>
              <a:pPr rtl="0"/>
              <a:t>‹Nº›</a:t>
            </a:fld>
            <a:endParaRPr lang="es-ES" noProof="0"/>
          </a:p>
        </p:txBody>
      </p:sp>
      <p:sp>
        <p:nvSpPr>
          <p:cNvPr id="9" name="Rectángulo 8" title="Barra de división"/>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9BB4A4DD-5443-4816-87AC-06BA466BE74E}" type="datetime1">
              <a:rPr lang="es-ES" noProof="0" smtClean="0"/>
              <a:t>15/06/2020</a:t>
            </a:fld>
            <a:endParaRPr lang="es-ES" noProof="0"/>
          </a:p>
        </p:txBody>
      </p:sp>
      <p:sp>
        <p:nvSpPr>
          <p:cNvPr id="5" name="Marcador de posición de pie de página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rtl="0"/>
            <a:endParaRPr lang="es-ES" noProof="0"/>
          </a:p>
        </p:txBody>
      </p:sp>
      <p:sp>
        <p:nvSpPr>
          <p:cNvPr id="6" name="Marcador de posición de número de diapositiva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69E57DC2-970A-4B3E-BB1C-7A09969E49DF}" type="slidenum">
              <a:rPr lang="es-ES" noProof="0" smtClean="0"/>
              <a:pPr rtl="0"/>
              <a:t>‹Nº›</a:t>
            </a:fld>
            <a:endParaRPr lang="es-ES" noProof="0"/>
          </a:p>
        </p:txBody>
      </p:sp>
      <p:sp>
        <p:nvSpPr>
          <p:cNvPr id="9" name="Rectángulo 8" title="Barra lateral"/>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Cómo utilizar el análisis de sentimientos para mejorar l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742" cy="6858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2" name="Forma libre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orma libre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A5C93519-6B29-1346-9FCB-0835B80531A4}"/>
              </a:ext>
            </a:extLst>
          </p:cNvPr>
          <p:cNvSpPr>
            <a:spLocks noGrp="1"/>
          </p:cNvSpPr>
          <p:nvPr>
            <p:ph type="ctrTitle"/>
          </p:nvPr>
        </p:nvSpPr>
        <p:spPr>
          <a:xfrm>
            <a:off x="1909630" y="1485819"/>
            <a:ext cx="8361229" cy="2098226"/>
          </a:xfrm>
        </p:spPr>
        <p:txBody>
          <a:bodyPr rtlCol="0">
            <a:normAutofit/>
          </a:bodyPr>
          <a:lstStyle/>
          <a:p>
            <a:pPr rtl="0"/>
            <a:r>
              <a:rPr lang="es-ES" dirty="0" smtClean="0">
                <a:solidFill>
                  <a:schemeClr val="bg2"/>
                </a:solidFill>
              </a:rPr>
              <a:t>Análisis de sentimientos</a:t>
            </a:r>
            <a:endParaRPr lang="es-ES" dirty="0">
              <a:solidFill>
                <a:schemeClr val="bg2"/>
              </a:solidFill>
            </a:endParaRPr>
          </a:p>
        </p:txBody>
      </p:sp>
      <p:sp>
        <p:nvSpPr>
          <p:cNvPr id="4" name="Subtítulo 3">
            <a:extLst>
              <a:ext uri="{FF2B5EF4-FFF2-40B4-BE49-F238E27FC236}">
                <a16:creationId xmlns:a16="http://schemas.microsoft.com/office/drawing/2014/main" id="{6E661E49-0788-40C2-A5B6-638ADED71159}"/>
              </a:ext>
            </a:extLst>
          </p:cNvPr>
          <p:cNvSpPr>
            <a:spLocks noGrp="1"/>
          </p:cNvSpPr>
          <p:nvPr>
            <p:ph type="subTitle" idx="1"/>
          </p:nvPr>
        </p:nvSpPr>
        <p:spPr>
          <a:xfrm>
            <a:off x="2679906" y="3783879"/>
            <a:ext cx="6831673" cy="1258638"/>
          </a:xfrm>
        </p:spPr>
        <p:txBody>
          <a:bodyPr rtlCol="0">
            <a:normAutofit fontScale="62500" lnSpcReduction="20000"/>
          </a:bodyPr>
          <a:lstStyle/>
          <a:p>
            <a:pPr marL="457200" indent="-457200" algn="l" rtl="0">
              <a:buFont typeface="Arial" panose="020B0604020202020204" pitchFamily="34" charset="0"/>
              <a:buChar char="•"/>
            </a:pPr>
            <a:r>
              <a:rPr lang="es-ES" sz="2600" dirty="0" smtClean="0">
                <a:solidFill>
                  <a:schemeClr val="bg2"/>
                </a:solidFill>
              </a:rPr>
              <a:t>Wendy Juma</a:t>
            </a:r>
          </a:p>
          <a:p>
            <a:pPr marL="457200" indent="-457200" algn="l" rtl="0">
              <a:buFont typeface="Arial" panose="020B0604020202020204" pitchFamily="34" charset="0"/>
              <a:buChar char="•"/>
            </a:pPr>
            <a:r>
              <a:rPr lang="es-ES" sz="2600" dirty="0" smtClean="0">
                <a:solidFill>
                  <a:schemeClr val="bg2"/>
                </a:solidFill>
              </a:rPr>
              <a:t>David Morales</a:t>
            </a:r>
          </a:p>
          <a:p>
            <a:pPr marL="457200" indent="-457200" algn="l" rtl="0">
              <a:buFont typeface="Arial" panose="020B0604020202020204" pitchFamily="34" charset="0"/>
              <a:buChar char="•"/>
            </a:pPr>
            <a:r>
              <a:rPr lang="es-ES" sz="2600" dirty="0" smtClean="0">
                <a:solidFill>
                  <a:schemeClr val="bg2"/>
                </a:solidFill>
              </a:rPr>
              <a:t>Eduardo </a:t>
            </a:r>
            <a:r>
              <a:rPr lang="es-ES" sz="2600" dirty="0" err="1" smtClean="0">
                <a:solidFill>
                  <a:schemeClr val="bg2"/>
                </a:solidFill>
              </a:rPr>
              <a:t>Quisupangui</a:t>
            </a:r>
            <a:endParaRPr lang="es-ES" sz="2600" dirty="0" smtClean="0">
              <a:solidFill>
                <a:schemeClr val="bg2"/>
              </a:solidFill>
            </a:endParaRPr>
          </a:p>
          <a:p>
            <a:pPr marL="457200" indent="-457200" algn="l" rtl="0">
              <a:buFont typeface="Arial" panose="020B0604020202020204" pitchFamily="34" charset="0"/>
              <a:buChar char="•"/>
            </a:pPr>
            <a:r>
              <a:rPr lang="es-ES" sz="2600" dirty="0" smtClean="0">
                <a:solidFill>
                  <a:schemeClr val="bg2"/>
                </a:solidFill>
              </a:rPr>
              <a:t>Kevin Ramírez</a:t>
            </a:r>
          </a:p>
          <a:p>
            <a:pPr marL="457200" indent="-457200" algn="l" rtl="0">
              <a:buFont typeface="Arial" panose="020B0604020202020204" pitchFamily="34" charset="0"/>
              <a:buChar char="•"/>
            </a:pPr>
            <a:r>
              <a:rPr lang="es-ES" sz="2600" dirty="0" smtClean="0">
                <a:solidFill>
                  <a:schemeClr val="bg2"/>
                </a:solidFill>
              </a:rPr>
              <a:t>Bryan Velasco</a:t>
            </a:r>
            <a:endParaRPr lang="es-ES" sz="2600" dirty="0">
              <a:solidFill>
                <a:schemeClr val="bg2"/>
              </a:solidFill>
            </a:endParaRPr>
          </a:p>
          <a:p>
            <a:pPr rtl="0"/>
            <a:endParaRPr lang="es-ES" dirty="0">
              <a:solidFill>
                <a:schemeClr val="bg2"/>
              </a:solidFill>
            </a:endParaRPr>
          </a:p>
        </p:txBody>
      </p:sp>
    </p:spTree>
    <p:extLst>
      <p:ext uri="{BB962C8B-B14F-4D97-AF65-F5344CB8AC3E}">
        <p14:creationId xmlns:p14="http://schemas.microsoft.com/office/powerpoint/2010/main" val="15465803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6D043292-708B-4F69-AE72-8FB56C6E8E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5" name="Rectángulo 14">
            <a:extLst>
              <a:ext uri="{FF2B5EF4-FFF2-40B4-BE49-F238E27FC236}">
                <a16:creationId xmlns:a16="http://schemas.microsoft.com/office/drawing/2014/main" id="{9F01DDB9-C75C-44C2-9331-356EAF9C05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14700"/>
            <a:ext cx="4373545" cy="228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7" name="Rectángulo 16">
            <a:extLst>
              <a:ext uri="{FF2B5EF4-FFF2-40B4-BE49-F238E27FC236}">
                <a16:creationId xmlns:a16="http://schemas.microsoft.com/office/drawing/2014/main" id="{72C017B3-7B7A-4C5A-A3E9-09EC1428BC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Marcador de posición de contenido 2" descr="Gráfico de SmartArt de proceso lineal">
            <a:extLst>
              <a:ext uri="{FF2B5EF4-FFF2-40B4-BE49-F238E27FC236}">
                <a16:creationId xmlns:a16="http://schemas.microsoft.com/office/drawing/2014/main" id="{DEC8A51B-A7CC-40D9-9DD5-CACF12E987DE}"/>
              </a:ext>
            </a:extLst>
          </p:cNvPr>
          <p:cNvGraphicFramePr>
            <a:graphicFrameLocks noGrp="1" noChangeAspect="1"/>
          </p:cNvGraphicFramePr>
          <p:nvPr>
            <p:ph idx="1"/>
            <p:extLst>
              <p:ext uri="{D42A27DB-BD31-4B8C-83A1-F6EECF244321}">
                <p14:modId xmlns:p14="http://schemas.microsoft.com/office/powerpoint/2010/main" val="3117031984"/>
              </p:ext>
            </p:extLst>
          </p:nvPr>
        </p:nvGraphicFramePr>
        <p:xfrm>
          <a:off x="5681102" y="3429000"/>
          <a:ext cx="6131976" cy="3230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p:cNvSpPr txBox="1"/>
          <p:nvPr/>
        </p:nvSpPr>
        <p:spPr>
          <a:xfrm>
            <a:off x="657160" y="19970"/>
            <a:ext cx="3944983" cy="584775"/>
          </a:xfrm>
          <a:prstGeom prst="rect">
            <a:avLst/>
          </a:prstGeom>
          <a:noFill/>
        </p:spPr>
        <p:txBody>
          <a:bodyPr wrap="square" rtlCol="0">
            <a:spAutoFit/>
          </a:bodyPr>
          <a:lstStyle/>
          <a:p>
            <a:r>
              <a:rPr lang="es-ES" sz="3200" dirty="0" smtClean="0"/>
              <a:t>Distancia Coseno</a:t>
            </a:r>
            <a:endParaRPr lang="en-US" sz="3200" dirty="0"/>
          </a:p>
        </p:txBody>
      </p:sp>
      <p:sp>
        <p:nvSpPr>
          <p:cNvPr id="12" name="CuadroTexto 11"/>
          <p:cNvSpPr txBox="1"/>
          <p:nvPr/>
        </p:nvSpPr>
        <p:spPr>
          <a:xfrm>
            <a:off x="657161" y="3665200"/>
            <a:ext cx="3944983" cy="584775"/>
          </a:xfrm>
          <a:prstGeom prst="rect">
            <a:avLst/>
          </a:prstGeom>
          <a:noFill/>
        </p:spPr>
        <p:txBody>
          <a:bodyPr wrap="square" rtlCol="0">
            <a:spAutoFit/>
          </a:bodyPr>
          <a:lstStyle/>
          <a:p>
            <a:r>
              <a:rPr lang="es-ES" sz="3200" dirty="0" smtClean="0"/>
              <a:t>Distancia </a:t>
            </a:r>
            <a:r>
              <a:rPr lang="es-ES" sz="3200" dirty="0" err="1" smtClean="0"/>
              <a:t>Jaccard</a:t>
            </a:r>
            <a:endParaRPr lang="en-US" sz="3200" dirty="0"/>
          </a:p>
        </p:txBody>
      </p:sp>
      <p:pic>
        <p:nvPicPr>
          <p:cNvPr id="3074" name="Picture 2" descr="Análisis de sentimiento y procesado del lenguaje natura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3979" y="115931"/>
            <a:ext cx="4591289" cy="306441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779251" y="4233482"/>
            <a:ext cx="3265714" cy="2585323"/>
          </a:xfrm>
          <a:prstGeom prst="rect">
            <a:avLst/>
          </a:prstGeom>
          <a:noFill/>
        </p:spPr>
        <p:txBody>
          <a:bodyPr wrap="square" rtlCol="0">
            <a:spAutoFit/>
          </a:bodyPr>
          <a:lstStyle/>
          <a:p>
            <a:pPr algn="just"/>
            <a:r>
              <a:rPr lang="es-ES" dirty="0" smtClean="0"/>
              <a:t>Ayuda a medir </a:t>
            </a:r>
            <a:r>
              <a:rPr lang="es-ES" dirty="0"/>
              <a:t>la </a:t>
            </a:r>
            <a:r>
              <a:rPr lang="es-ES" dirty="0" err="1"/>
              <a:t>similaridad</a:t>
            </a:r>
            <a:r>
              <a:rPr lang="es-ES" dirty="0"/>
              <a:t> o similitud existente entre conjuntos de datos. Esto se logra gracias a que se </a:t>
            </a:r>
            <a:r>
              <a:rPr lang="es-ES" dirty="0" smtClean="0"/>
              <a:t>entiende </a:t>
            </a:r>
            <a:r>
              <a:rPr lang="es-ES" dirty="0"/>
              <a:t>que el tamaño de la intersección de los datos dividida por el tamaño de la unión de los conjuntos produce el resultado.</a:t>
            </a:r>
            <a:endParaRPr lang="en-US" dirty="0"/>
          </a:p>
        </p:txBody>
      </p:sp>
      <p:sp>
        <p:nvSpPr>
          <p:cNvPr id="10" name="CuadroTexto 9"/>
          <p:cNvSpPr txBox="1"/>
          <p:nvPr/>
        </p:nvSpPr>
        <p:spPr>
          <a:xfrm>
            <a:off x="679019" y="770978"/>
            <a:ext cx="3466178" cy="1754326"/>
          </a:xfrm>
          <a:prstGeom prst="rect">
            <a:avLst/>
          </a:prstGeom>
          <a:noFill/>
        </p:spPr>
        <p:txBody>
          <a:bodyPr wrap="square" rtlCol="0">
            <a:spAutoFit/>
          </a:bodyPr>
          <a:lstStyle/>
          <a:p>
            <a:pPr algn="just"/>
            <a:r>
              <a:rPr lang="es-ES" dirty="0"/>
              <a:t>E</a:t>
            </a:r>
            <a:r>
              <a:rPr lang="es-ES" dirty="0" smtClean="0"/>
              <a:t>s </a:t>
            </a:r>
            <a:r>
              <a:rPr lang="es-ES" dirty="0"/>
              <a:t>el encargado de desarrollar el calculo de una medida de similitud entre dos vectores distintos de cero dentro de un espacio interno, donde se mide el coseno del ángulo entre ellos. </a:t>
            </a:r>
            <a:endParaRPr lang="en-US" dirty="0"/>
          </a:p>
        </p:txBody>
      </p:sp>
    </p:spTree>
    <p:extLst>
      <p:ext uri="{BB962C8B-B14F-4D97-AF65-F5344CB8AC3E}">
        <p14:creationId xmlns:p14="http://schemas.microsoft.com/office/powerpoint/2010/main" val="84412896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59DB74EB-2A7D-443D-B969-8BF48F993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23F6D5E8-15CF-4755-910B-1B5A1E777357}"/>
              </a:ext>
            </a:extLst>
          </p:cNvPr>
          <p:cNvSpPr>
            <a:spLocks noGrp="1"/>
          </p:cNvSpPr>
          <p:nvPr>
            <p:ph type="title"/>
          </p:nvPr>
        </p:nvSpPr>
        <p:spPr>
          <a:xfrm>
            <a:off x="424543" y="2753566"/>
            <a:ext cx="11160033" cy="1988252"/>
          </a:xfrm>
        </p:spPr>
        <p:txBody>
          <a:bodyPr rtlCol="0" anchor="ctr">
            <a:normAutofit fontScale="90000"/>
          </a:bodyPr>
          <a:lstStyle/>
          <a:p>
            <a:pPr algn="ctr"/>
            <a:r>
              <a:rPr lang="es-ES" dirty="0" smtClean="0"/>
              <a:t>Punto 2</a:t>
            </a:r>
            <a:br>
              <a:rPr lang="es-ES" dirty="0" smtClean="0"/>
            </a:br>
            <a:r>
              <a:rPr lang="es-ES" dirty="0"/>
              <a:t/>
            </a:r>
            <a:br>
              <a:rPr lang="es-ES" dirty="0"/>
            </a:br>
            <a:r>
              <a:rPr lang="es-ES" dirty="0" smtClean="0"/>
              <a:t/>
            </a:r>
            <a:br>
              <a:rPr lang="es-ES" dirty="0" smtClean="0"/>
            </a:br>
            <a:r>
              <a:rPr lang="es-ES" dirty="0" smtClean="0"/>
              <a:t/>
            </a:r>
            <a:br>
              <a:rPr lang="es-ES" dirty="0" smtClean="0"/>
            </a:br>
            <a:r>
              <a:rPr lang="es-ES" dirty="0" smtClean="0"/>
              <a:t>Regresión Logística</a:t>
            </a:r>
            <a:br>
              <a:rPr lang="es-ES" dirty="0" smtClean="0"/>
            </a:br>
            <a:endParaRPr lang="es-ES" dirty="0"/>
          </a:p>
        </p:txBody>
      </p:sp>
      <p:sp>
        <p:nvSpPr>
          <p:cNvPr id="20" name="Rectángulo 19">
            <a:extLst>
              <a:ext uri="{FF2B5EF4-FFF2-40B4-BE49-F238E27FC236}">
                <a16:creationId xmlns:a16="http://schemas.microsoft.com/office/drawing/2014/main" id="{19036E77-5F7B-494E-A117-FEA947B357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743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5024" y="391886"/>
            <a:ext cx="9612971" cy="1045137"/>
          </a:xfrm>
        </p:spPr>
        <p:txBody>
          <a:bodyPr>
            <a:normAutofit fontScale="90000"/>
          </a:bodyPr>
          <a:lstStyle/>
          <a:p>
            <a:r>
              <a:rPr lang="es-ES" dirty="0" smtClean="0"/>
              <a:t>Regresión logística</a:t>
            </a:r>
            <a:endParaRPr lang="en-US" dirty="0"/>
          </a:p>
        </p:txBody>
      </p:sp>
      <p:sp>
        <p:nvSpPr>
          <p:cNvPr id="3" name="Marcador de texto 2"/>
          <p:cNvSpPr>
            <a:spLocks noGrp="1"/>
          </p:cNvSpPr>
          <p:nvPr>
            <p:ph type="body" idx="1"/>
          </p:nvPr>
        </p:nvSpPr>
        <p:spPr>
          <a:xfrm>
            <a:off x="3491571" y="1860936"/>
            <a:ext cx="7491104" cy="1240971"/>
          </a:xfrm>
        </p:spPr>
        <p:txBody>
          <a:bodyPr>
            <a:normAutofit fontScale="85000" lnSpcReduction="20000"/>
          </a:bodyPr>
          <a:lstStyle/>
          <a:p>
            <a:pPr algn="just"/>
            <a:r>
              <a:rPr lang="es-ES" dirty="0"/>
              <a:t>E</a:t>
            </a:r>
            <a:r>
              <a:rPr lang="es-ES" dirty="0" smtClean="0"/>
              <a:t>s </a:t>
            </a:r>
            <a:r>
              <a:rPr lang="es-ES" dirty="0"/>
              <a:t>de código abierto y es reutilizable en varios contextos, fomentando el uso académico y comercial. Proporciona una gama de algoritmos de aprendizaje supervisados y no supervisados en Python.</a:t>
            </a:r>
            <a:endParaRPr lang="en-US" dirty="0"/>
          </a:p>
        </p:txBody>
      </p:sp>
      <p:pic>
        <p:nvPicPr>
          <p:cNvPr id="4" name="Imagen 3"/>
          <p:cNvPicPr>
            <a:picLocks noChangeAspect="1"/>
          </p:cNvPicPr>
          <p:nvPr/>
        </p:nvPicPr>
        <p:blipFill>
          <a:blip r:embed="rId2"/>
          <a:stretch>
            <a:fillRect/>
          </a:stretch>
        </p:blipFill>
        <p:spPr>
          <a:xfrm>
            <a:off x="403019" y="1625063"/>
            <a:ext cx="2970985" cy="2382934"/>
          </a:xfrm>
          <a:prstGeom prst="rect">
            <a:avLst/>
          </a:prstGeom>
          <a:ln>
            <a:noFill/>
          </a:ln>
          <a:effectLst>
            <a:softEdge rad="112500"/>
          </a:effectLst>
        </p:spPr>
      </p:pic>
      <p:pic>
        <p:nvPicPr>
          <p:cNvPr id="4098" name="Picture 2" descr="4: Train-Test Data Split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014" y="3323128"/>
            <a:ext cx="36957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613954" y="4258491"/>
            <a:ext cx="5786846" cy="1200329"/>
          </a:xfrm>
          <a:prstGeom prst="rect">
            <a:avLst/>
          </a:prstGeom>
          <a:noFill/>
        </p:spPr>
        <p:txBody>
          <a:bodyPr wrap="square" rtlCol="0">
            <a:spAutoFit/>
          </a:bodyPr>
          <a:lstStyle/>
          <a:p>
            <a:r>
              <a:rPr lang="es-ES" dirty="0"/>
              <a:t>Si nuestro </a:t>
            </a:r>
            <a:r>
              <a:rPr lang="es-ES" dirty="0" err="1"/>
              <a:t>dataset</a:t>
            </a:r>
            <a:r>
              <a:rPr lang="es-ES" dirty="0"/>
              <a:t> no tiene un orden temporal, qué será lo más normal, es conveniente realizar la división de forma aleatoria para asegurarnos la máxima variabilidad de los datos en nuestros conjuntos de </a:t>
            </a:r>
            <a:r>
              <a:rPr lang="es-ES" dirty="0" err="1" smtClean="0"/>
              <a:t>train</a:t>
            </a:r>
            <a:r>
              <a:rPr lang="es-ES" dirty="0" smtClean="0"/>
              <a:t>/test.</a:t>
            </a:r>
            <a:endParaRPr lang="en-US" dirty="0"/>
          </a:p>
        </p:txBody>
      </p:sp>
    </p:spTree>
    <p:extLst>
      <p:ext uri="{BB962C8B-B14F-4D97-AF65-F5344CB8AC3E}">
        <p14:creationId xmlns:p14="http://schemas.microsoft.com/office/powerpoint/2010/main" val="33402049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104" y="1828800"/>
            <a:ext cx="9418320" cy="4624251"/>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104" y="452437"/>
            <a:ext cx="9418320" cy="893037"/>
          </a:xfrm>
          <a:prstGeom prst="rect">
            <a:avLst/>
          </a:prstGeom>
        </p:spPr>
      </p:pic>
    </p:spTree>
    <p:extLst>
      <p:ext uri="{BB962C8B-B14F-4D97-AF65-F5344CB8AC3E}">
        <p14:creationId xmlns:p14="http://schemas.microsoft.com/office/powerpoint/2010/main" val="714430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11" y="284388"/>
            <a:ext cx="7597140" cy="786767"/>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511" y="3042555"/>
            <a:ext cx="7492637" cy="2940233"/>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511" y="1427116"/>
            <a:ext cx="7597140" cy="1259477"/>
          </a:xfrm>
          <a:prstGeom prst="rect">
            <a:avLst/>
          </a:prstGeom>
        </p:spPr>
      </p:pic>
    </p:spTree>
    <p:extLst>
      <p:ext uri="{BB962C8B-B14F-4D97-AF65-F5344CB8AC3E}">
        <p14:creationId xmlns:p14="http://schemas.microsoft.com/office/powerpoint/2010/main" val="3301271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056" y="828674"/>
            <a:ext cx="9275990" cy="4775292"/>
          </a:xfrm>
        </p:spPr>
      </p:pic>
    </p:spTree>
    <p:extLst>
      <p:ext uri="{BB962C8B-B14F-4D97-AF65-F5344CB8AC3E}">
        <p14:creationId xmlns:p14="http://schemas.microsoft.com/office/powerpoint/2010/main" val="356447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F6D5E8-15CF-4755-910B-1B5A1E777357}"/>
              </a:ext>
            </a:extLst>
          </p:cNvPr>
          <p:cNvSpPr>
            <a:spLocks noGrp="1"/>
          </p:cNvSpPr>
          <p:nvPr>
            <p:ph type="title"/>
          </p:nvPr>
        </p:nvSpPr>
        <p:spPr>
          <a:xfrm>
            <a:off x="803366" y="1499530"/>
            <a:ext cx="11160033" cy="2925704"/>
          </a:xfrm>
        </p:spPr>
        <p:txBody>
          <a:bodyPr rtlCol="0" anchor="ctr">
            <a:normAutofit/>
          </a:bodyPr>
          <a:lstStyle/>
          <a:p>
            <a:pPr algn="ctr"/>
            <a:r>
              <a:rPr lang="es-ES" dirty="0" smtClean="0"/>
              <a:t>Punto 3</a:t>
            </a:r>
            <a:br>
              <a:rPr lang="es-ES" dirty="0" smtClean="0"/>
            </a:br>
            <a:r>
              <a:rPr lang="es-ES" dirty="0" err="1" smtClean="0"/>
              <a:t>TextBlob</a:t>
            </a:r>
            <a:r>
              <a:rPr lang="es-ES" dirty="0"/>
              <a:t/>
            </a:r>
            <a:br>
              <a:rPr lang="es-ES" dirty="0"/>
            </a:br>
            <a:endParaRPr lang="es-ES" dirty="0"/>
          </a:p>
        </p:txBody>
      </p:sp>
    </p:spTree>
    <p:extLst>
      <p:ext uri="{BB962C8B-B14F-4D97-AF65-F5344CB8AC3E}">
        <p14:creationId xmlns:p14="http://schemas.microsoft.com/office/powerpoint/2010/main" val="299817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1779" y="169817"/>
            <a:ext cx="9612971" cy="1437023"/>
          </a:xfrm>
        </p:spPr>
        <p:txBody>
          <a:bodyPr/>
          <a:lstStyle/>
          <a:p>
            <a:pPr algn="ctr"/>
            <a:r>
              <a:rPr lang="en-US" dirty="0" err="1"/>
              <a:t>TextBlob</a:t>
            </a:r>
            <a:endParaRPr lang="en-US" dirty="0"/>
          </a:p>
        </p:txBody>
      </p:sp>
      <p:pic>
        <p:nvPicPr>
          <p:cNvPr id="5124" name="Picture 4" descr="Natural Language Processing Using TextBlob - Think In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 y="2103229"/>
            <a:ext cx="3600450" cy="3209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CuadroTexto 4"/>
          <p:cNvSpPr txBox="1"/>
          <p:nvPr/>
        </p:nvSpPr>
        <p:spPr>
          <a:xfrm>
            <a:off x="4376056" y="1998726"/>
            <a:ext cx="6348550" cy="3139321"/>
          </a:xfrm>
          <a:prstGeom prst="rect">
            <a:avLst/>
          </a:prstGeom>
          <a:noFill/>
        </p:spPr>
        <p:txBody>
          <a:bodyPr wrap="square" rtlCol="0">
            <a:spAutoFit/>
          </a:bodyPr>
          <a:lstStyle/>
          <a:p>
            <a:pPr marL="285750" indent="-285750" algn="just">
              <a:buFont typeface="Arial" panose="020B0604020202020204" pitchFamily="34" charset="0"/>
              <a:buChar char="•"/>
            </a:pPr>
            <a:r>
              <a:rPr lang="es-ES" dirty="0"/>
              <a:t>Es una </a:t>
            </a:r>
            <a:r>
              <a:rPr lang="es-ES" dirty="0" err="1"/>
              <a:t>libreria</a:t>
            </a:r>
            <a:r>
              <a:rPr lang="es-ES" dirty="0"/>
              <a:t> de Python para procesar datos textuales</a:t>
            </a:r>
            <a:r>
              <a:rPr lang="es-ES" dirty="0" smtClean="0"/>
              <a:t>.</a:t>
            </a:r>
          </a:p>
          <a:p>
            <a:pPr algn="just"/>
            <a:endParaRPr lang="es-ES" dirty="0"/>
          </a:p>
          <a:p>
            <a:pPr marL="285750" indent="-285750" algn="just">
              <a:buFont typeface="Arial" panose="020B0604020202020204" pitchFamily="34" charset="0"/>
              <a:buChar char="•"/>
            </a:pPr>
            <a:r>
              <a:rPr lang="es-ES" dirty="0"/>
              <a:t>Proporciona una API consistente para sumergirse en tareas comunes de procesamiento de lenguaje natural (PNL) tales como etiquetado de parte del habla, extracción de frases sustantivas, análisis de sentimientos, y más.</a:t>
            </a:r>
          </a:p>
          <a:p>
            <a:pPr algn="just"/>
            <a:endParaRPr lang="es-ES" dirty="0"/>
          </a:p>
          <a:p>
            <a:pPr marL="285750" indent="-285750" algn="just">
              <a:buFont typeface="Arial" panose="020B0604020202020204" pitchFamily="34" charset="0"/>
              <a:buChar char="•"/>
            </a:pPr>
            <a:r>
              <a:rPr lang="es-ES" dirty="0"/>
              <a:t>Con </a:t>
            </a:r>
            <a:r>
              <a:rPr lang="es-ES" dirty="0" err="1"/>
              <a:t>TextBlob</a:t>
            </a:r>
            <a:r>
              <a:rPr lang="es-ES" dirty="0"/>
              <a:t>, obtenemos una </a:t>
            </a:r>
            <a:r>
              <a:rPr lang="es-ES" dirty="0" smtClean="0"/>
              <a:t>métrica de</a:t>
            </a:r>
            <a:r>
              <a:rPr lang="es-ES" dirty="0"/>
              <a:t> </a:t>
            </a:r>
            <a:r>
              <a:rPr lang="es-ES" b="1" dirty="0"/>
              <a:t>polaridad</a:t>
            </a:r>
            <a:r>
              <a:rPr lang="es-ES" dirty="0"/>
              <a:t> y </a:t>
            </a:r>
            <a:r>
              <a:rPr lang="es-ES" b="1" dirty="0"/>
              <a:t>subjetividad</a:t>
            </a:r>
            <a:r>
              <a:rPr lang="es-ES" dirty="0"/>
              <a:t>. La polaridad es el sentimiento mismo, que va de -1 a +1. La subjetividad es una medida del sentimiento siendo objetivo a subjetivo, y va de 0 a 1. </a:t>
            </a:r>
            <a:endParaRPr lang="en-US" dirty="0"/>
          </a:p>
        </p:txBody>
      </p:sp>
    </p:spTree>
    <p:extLst>
      <p:ext uri="{BB962C8B-B14F-4D97-AF65-F5344CB8AC3E}">
        <p14:creationId xmlns:p14="http://schemas.microsoft.com/office/powerpoint/2010/main" val="211419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036" y="930997"/>
            <a:ext cx="7409371" cy="4398647"/>
          </a:xfrm>
          <a:prstGeom prst="rect">
            <a:avLst/>
          </a:prstGeom>
        </p:spPr>
      </p:pic>
    </p:spTree>
    <p:extLst>
      <p:ext uri="{BB962C8B-B14F-4D97-AF65-F5344CB8AC3E}">
        <p14:creationId xmlns:p14="http://schemas.microsoft.com/office/powerpoint/2010/main" val="2971353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371600" y="411480"/>
            <a:ext cx="9601200" cy="764177"/>
          </a:xfrm>
        </p:spPr>
        <p:txBody>
          <a:bodyPr/>
          <a:lstStyle/>
          <a:p>
            <a:pPr algn="ctr"/>
            <a:r>
              <a:rPr lang="es-ES" dirty="0" smtClean="0"/>
              <a:t>Resultados</a:t>
            </a:r>
            <a:endParaRPr lang="en-US" dirty="0"/>
          </a:p>
        </p:txBody>
      </p:sp>
      <p:pic>
        <p:nvPicPr>
          <p:cNvPr id="2" name="Marcador de contenido 1"/>
          <p:cNvPicPr>
            <a:picLocks noGrp="1" noChangeAspect="1"/>
          </p:cNvPicPr>
          <p:nvPr>
            <p:ph sz="half" idx="1"/>
          </p:nvPr>
        </p:nvPicPr>
        <p:blipFill>
          <a:blip r:embed="rId2"/>
          <a:stretch>
            <a:fillRect/>
          </a:stretch>
        </p:blipFill>
        <p:spPr>
          <a:xfrm>
            <a:off x="2046036" y="1302790"/>
            <a:ext cx="9174957" cy="5032696"/>
          </a:xfrm>
          <a:prstGeom prst="rect">
            <a:avLst/>
          </a:prstGeom>
        </p:spPr>
      </p:pic>
    </p:spTree>
    <p:extLst>
      <p:ext uri="{BB962C8B-B14F-4D97-AF65-F5344CB8AC3E}">
        <p14:creationId xmlns:p14="http://schemas.microsoft.com/office/powerpoint/2010/main" val="2149818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934842" y="691474"/>
            <a:ext cx="9612971" cy="1219771"/>
          </a:xfrm>
        </p:spPr>
        <p:txBody>
          <a:bodyPr/>
          <a:lstStyle/>
          <a:p>
            <a:pPr algn="ctr"/>
            <a:r>
              <a:rPr lang="es-ES" dirty="0" smtClean="0"/>
              <a:t>Objetivo</a:t>
            </a:r>
            <a:endParaRPr lang="en-US" dirty="0"/>
          </a:p>
        </p:txBody>
      </p:sp>
      <p:sp>
        <p:nvSpPr>
          <p:cNvPr id="5" name="Marcador de texto 4"/>
          <p:cNvSpPr>
            <a:spLocks noGrp="1"/>
          </p:cNvSpPr>
          <p:nvPr>
            <p:ph type="body" idx="1"/>
          </p:nvPr>
        </p:nvSpPr>
        <p:spPr>
          <a:xfrm>
            <a:off x="608270" y="2063932"/>
            <a:ext cx="9939543" cy="2364378"/>
          </a:xfrm>
        </p:spPr>
        <p:txBody>
          <a:bodyPr/>
          <a:lstStyle/>
          <a:p>
            <a:pPr algn="just"/>
            <a:r>
              <a:rPr lang="es-ES" dirty="0"/>
              <a:t>Nuestro objetivo </a:t>
            </a:r>
            <a:r>
              <a:rPr lang="es-ES" dirty="0" smtClean="0"/>
              <a:t>es analizar </a:t>
            </a:r>
            <a:r>
              <a:rPr lang="es-ES" dirty="0"/>
              <a:t>los sentimientos de las personas </a:t>
            </a:r>
            <a:r>
              <a:rPr lang="es-ES" dirty="0" smtClean="0"/>
              <a:t>basados en lo comentarios mediante </a:t>
            </a:r>
            <a:r>
              <a:rPr lang="es-ES" dirty="0"/>
              <a:t>la red social de twitter sobre el tema del covid-19 en el Ecuador</a:t>
            </a:r>
            <a:r>
              <a:rPr lang="es-ES" dirty="0" smtClean="0"/>
              <a:t>, esto nos servirá </a:t>
            </a:r>
            <a:r>
              <a:rPr lang="es-ES" dirty="0"/>
              <a:t>para entender la actitud de los ecuatorianos frente a la </a:t>
            </a:r>
            <a:r>
              <a:rPr lang="es-ES" dirty="0" smtClean="0"/>
              <a:t>epidemia.</a:t>
            </a:r>
            <a:endParaRPr lang="en-US" dirty="0"/>
          </a:p>
        </p:txBody>
      </p:sp>
    </p:spTree>
    <p:extLst>
      <p:ext uri="{BB962C8B-B14F-4D97-AF65-F5344CB8AC3E}">
        <p14:creationId xmlns:p14="http://schemas.microsoft.com/office/powerpoint/2010/main" val="824237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32261"/>
            <a:ext cx="9601200" cy="1485900"/>
          </a:xfrm>
        </p:spPr>
        <p:txBody>
          <a:bodyPr/>
          <a:lstStyle/>
          <a:p>
            <a:pPr algn="ctr"/>
            <a:r>
              <a:rPr lang="es-ES" dirty="0" smtClean="0"/>
              <a:t>Coseno y </a:t>
            </a:r>
            <a:r>
              <a:rPr lang="es-ES" dirty="0" err="1" smtClean="0"/>
              <a:t>Jaccard</a:t>
            </a:r>
            <a:endParaRPr lang="en-US" dirty="0"/>
          </a:p>
        </p:txBody>
      </p:sp>
      <p:pic>
        <p:nvPicPr>
          <p:cNvPr id="5" name="Marcador de contenido 4"/>
          <p:cNvPicPr>
            <a:picLocks noGrp="1" noChangeAspect="1"/>
          </p:cNvPicPr>
          <p:nvPr>
            <p:ph sz="half" idx="1"/>
          </p:nvPr>
        </p:nvPicPr>
        <p:blipFill>
          <a:blip r:embed="rId2"/>
          <a:stretch>
            <a:fillRect/>
          </a:stretch>
        </p:blipFill>
        <p:spPr>
          <a:xfrm>
            <a:off x="1894114" y="1036864"/>
            <a:ext cx="9078686" cy="4397285"/>
          </a:xfrm>
          <a:prstGeom prst="rect">
            <a:avLst/>
          </a:prstGeom>
        </p:spPr>
      </p:pic>
      <p:pic>
        <p:nvPicPr>
          <p:cNvPr id="6" name="Imagen 5"/>
          <p:cNvPicPr>
            <a:picLocks noChangeAspect="1"/>
          </p:cNvPicPr>
          <p:nvPr/>
        </p:nvPicPr>
        <p:blipFill rotWithShape="1">
          <a:blip r:embed="rId3"/>
          <a:srcRect t="32854"/>
          <a:stretch/>
        </p:blipFill>
        <p:spPr>
          <a:xfrm>
            <a:off x="1899352" y="5425860"/>
            <a:ext cx="9073447" cy="774221"/>
          </a:xfrm>
          <a:prstGeom prst="rect">
            <a:avLst/>
          </a:prstGeom>
        </p:spPr>
      </p:pic>
    </p:spTree>
    <p:extLst>
      <p:ext uri="{BB962C8B-B14F-4D97-AF65-F5344CB8AC3E}">
        <p14:creationId xmlns:p14="http://schemas.microsoft.com/office/powerpoint/2010/main" val="6834454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TextBlob</a:t>
            </a:r>
            <a:endParaRPr lang="en-US" dirty="0"/>
          </a:p>
        </p:txBody>
      </p:sp>
      <p:pic>
        <p:nvPicPr>
          <p:cNvPr id="5" name="Imagen 4"/>
          <p:cNvPicPr>
            <a:picLocks noChangeAspect="1"/>
          </p:cNvPicPr>
          <p:nvPr/>
        </p:nvPicPr>
        <p:blipFill>
          <a:blip r:embed="rId2"/>
          <a:stretch>
            <a:fillRect/>
          </a:stretch>
        </p:blipFill>
        <p:spPr>
          <a:xfrm>
            <a:off x="927191" y="1524000"/>
            <a:ext cx="10777129" cy="4724400"/>
          </a:xfrm>
          <a:prstGeom prst="rect">
            <a:avLst/>
          </a:prstGeom>
        </p:spPr>
      </p:pic>
    </p:spTree>
    <p:extLst>
      <p:ext uri="{BB962C8B-B14F-4D97-AF65-F5344CB8AC3E}">
        <p14:creationId xmlns:p14="http://schemas.microsoft.com/office/powerpoint/2010/main" val="835108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half" idx="1"/>
          </p:nvPr>
        </p:nvSpPr>
        <p:spPr/>
        <p:txBody>
          <a:bodyPr/>
          <a:lstStyle/>
          <a:p>
            <a:endParaRPr lang="en-US"/>
          </a:p>
        </p:txBody>
      </p:sp>
      <p:sp>
        <p:nvSpPr>
          <p:cNvPr id="4" name="Marcador de contenido 3"/>
          <p:cNvSpPr>
            <a:spLocks noGrp="1"/>
          </p:cNvSpPr>
          <p:nvPr>
            <p:ph sz="half" idx="2"/>
          </p:nvPr>
        </p:nvSpPr>
        <p:spPr/>
        <p:txBody>
          <a:bodyPr/>
          <a:lstStyle/>
          <a:p>
            <a:endParaRPr lang="en-US"/>
          </a:p>
        </p:txBody>
      </p:sp>
      <p:pic>
        <p:nvPicPr>
          <p:cNvPr id="6" name="Imagen 5"/>
          <p:cNvPicPr>
            <a:picLocks noChangeAspect="1"/>
          </p:cNvPicPr>
          <p:nvPr/>
        </p:nvPicPr>
        <p:blipFill>
          <a:blip r:embed="rId2"/>
          <a:stretch>
            <a:fillRect/>
          </a:stretch>
        </p:blipFill>
        <p:spPr>
          <a:xfrm>
            <a:off x="1371600" y="502920"/>
            <a:ext cx="9477375" cy="5486400"/>
          </a:xfrm>
          <a:prstGeom prst="rect">
            <a:avLst/>
          </a:prstGeom>
        </p:spPr>
      </p:pic>
    </p:spTree>
    <p:extLst>
      <p:ext uri="{BB962C8B-B14F-4D97-AF65-F5344CB8AC3E}">
        <p14:creationId xmlns:p14="http://schemas.microsoft.com/office/powerpoint/2010/main" val="20577329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Imagen 5" descr="Mujer con maleta que avanza por un camino">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pic>
        <p:nvPicPr>
          <p:cNvPr id="8" name="Picture 2" descr="Cómo utilizar el análisis de sentimientos para mejorar la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10"/>
            <a:ext cx="12192000" cy="68566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310B1DD0-264A-47E3-A16A-C87AFA51E6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3" name="Forma libre 6">
            <a:extLst>
              <a:ext uri="{FF2B5EF4-FFF2-40B4-BE49-F238E27FC236}">
                <a16:creationId xmlns:a16="http://schemas.microsoft.com/office/drawing/2014/main" id="{69C1BB7B-F21E-41A2-B30C-D8507B960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orma libre 6">
            <a:extLst>
              <a:ext uri="{FF2B5EF4-FFF2-40B4-BE49-F238E27FC236}">
                <a16:creationId xmlns:a16="http://schemas.microsoft.com/office/drawing/2014/main" id="{DF6D7DDE-F8A1-4105-9729-F9EB5F81A3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ítulo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rtlCol="0">
            <a:normAutofit/>
          </a:bodyPr>
          <a:lstStyle/>
          <a:p>
            <a:pPr rtl="0"/>
            <a:r>
              <a:rPr lang="es-ES" dirty="0">
                <a:solidFill>
                  <a:schemeClr val="bg2"/>
                </a:solidFill>
              </a:rPr>
              <a:t>Gracias</a:t>
            </a:r>
          </a:p>
        </p:txBody>
      </p:sp>
    </p:spTree>
    <p:extLst>
      <p:ext uri="{BB962C8B-B14F-4D97-AF65-F5344CB8AC3E}">
        <p14:creationId xmlns:p14="http://schemas.microsoft.com/office/powerpoint/2010/main" val="179912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8" y="2415471"/>
            <a:ext cx="8361229" cy="2098226"/>
          </a:xfrm>
        </p:spPr>
        <p:txBody>
          <a:bodyPr/>
          <a:lstStyle/>
          <a:p>
            <a:pPr algn="just"/>
            <a:r>
              <a:rPr lang="es-ES" sz="1800" cap="none" dirty="0" smtClean="0"/>
              <a:t>El análisis de sentimientos (también conocido como </a:t>
            </a:r>
            <a:r>
              <a:rPr lang="es-ES" sz="1800" i="1" cap="none" dirty="0" smtClean="0"/>
              <a:t>minería de opinión</a:t>
            </a:r>
            <a:r>
              <a:rPr lang="es-ES" sz="1800" cap="none" dirty="0" smtClean="0"/>
              <a:t> ) es el proceso automatizado de identificación y extracción de la información subjetiva que se encuentra en un texto. esto puede ser una opinión, un juicio o un sentimiento sobre un tema. el tipo más común de análisis de sentimientos se llama 'detección de polaridad' y consiste en clasificar una declaración como 'positiva', 'negativa' o 'neutral'.</a:t>
            </a:r>
            <a:r>
              <a:rPr lang="es-ES" sz="2800" cap="none" dirty="0" smtClean="0"/>
              <a:t/>
            </a:r>
            <a:br>
              <a:rPr lang="es-ES" sz="2800" cap="none" dirty="0" smtClean="0"/>
            </a:br>
            <a:endParaRPr lang="en-US" sz="2800" cap="none" dirty="0"/>
          </a:p>
        </p:txBody>
      </p:sp>
      <p:sp>
        <p:nvSpPr>
          <p:cNvPr id="4" name="Subtítulo 3"/>
          <p:cNvSpPr>
            <a:spLocks noGrp="1"/>
          </p:cNvSpPr>
          <p:nvPr>
            <p:ph type="subTitle" idx="1"/>
          </p:nvPr>
        </p:nvSpPr>
        <p:spPr>
          <a:xfrm>
            <a:off x="2497026" y="1525178"/>
            <a:ext cx="6831673" cy="682446"/>
          </a:xfrm>
        </p:spPr>
        <p:txBody>
          <a:bodyPr>
            <a:normAutofit/>
          </a:bodyPr>
          <a:lstStyle/>
          <a:p>
            <a:r>
              <a:rPr lang="es-ES" sz="2400" b="1" dirty="0" smtClean="0"/>
              <a:t>Análisis de sentimientos</a:t>
            </a:r>
            <a:endParaRPr lang="en-US" sz="2400" b="1" dirty="0"/>
          </a:p>
        </p:txBody>
      </p:sp>
    </p:spTree>
    <p:extLst>
      <p:ext uri="{BB962C8B-B14F-4D97-AF65-F5344CB8AC3E}">
        <p14:creationId xmlns:p14="http://schemas.microsoft.com/office/powerpoint/2010/main" val="4294893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pPr algn="ctr"/>
            <a:r>
              <a:rPr lang="es-ES" dirty="0" smtClean="0"/>
              <a:t>Software Utilizados</a:t>
            </a:r>
            <a:endParaRPr lang="en-US" dirty="0"/>
          </a:p>
        </p:txBody>
      </p:sp>
      <p:pic>
        <p:nvPicPr>
          <p:cNvPr id="7" name="Marcador de contenido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6183" y="2165541"/>
            <a:ext cx="3252651" cy="1672791"/>
          </a:xfr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651" y="2171700"/>
            <a:ext cx="1867988" cy="1867988"/>
          </a:xfrm>
          <a:prstGeom prst="rect">
            <a:avLst/>
          </a:prstGeom>
        </p:spPr>
      </p:pic>
      <p:sp>
        <p:nvSpPr>
          <p:cNvPr id="9" name="CuadroTexto 8"/>
          <p:cNvSpPr txBox="1"/>
          <p:nvPr/>
        </p:nvSpPr>
        <p:spPr>
          <a:xfrm>
            <a:off x="8216537" y="4258491"/>
            <a:ext cx="1867989" cy="646331"/>
          </a:xfrm>
          <a:prstGeom prst="rect">
            <a:avLst/>
          </a:prstGeom>
          <a:noFill/>
        </p:spPr>
        <p:txBody>
          <a:bodyPr wrap="square" rtlCol="0">
            <a:spAutoFit/>
          </a:bodyPr>
          <a:lstStyle/>
          <a:p>
            <a:r>
              <a:rPr lang="es-ES" dirty="0" smtClean="0"/>
              <a:t>Python</a:t>
            </a:r>
          </a:p>
          <a:p>
            <a:endParaRPr lang="en-US" dirty="0"/>
          </a:p>
        </p:txBody>
      </p:sp>
    </p:spTree>
    <p:extLst>
      <p:ext uri="{BB962C8B-B14F-4D97-AF65-F5344CB8AC3E}">
        <p14:creationId xmlns:p14="http://schemas.microsoft.com/office/powerpoint/2010/main" val="3401271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1117722" y="2429691"/>
            <a:ext cx="9612971" cy="1384771"/>
          </a:xfrm>
        </p:spPr>
        <p:txBody>
          <a:bodyPr/>
          <a:lstStyle/>
          <a:p>
            <a:pPr algn="ctr"/>
            <a:r>
              <a:rPr lang="es-ES" dirty="0" smtClean="0"/>
              <a:t>Procesos</a:t>
            </a:r>
            <a:endParaRPr lang="en-US" dirty="0"/>
          </a:p>
        </p:txBody>
      </p:sp>
    </p:spTree>
    <p:extLst>
      <p:ext uri="{BB962C8B-B14F-4D97-AF65-F5344CB8AC3E}">
        <p14:creationId xmlns:p14="http://schemas.microsoft.com/office/powerpoint/2010/main" val="332857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Rectángulo 109">
            <a:extLst>
              <a:ext uri="{FF2B5EF4-FFF2-40B4-BE49-F238E27FC236}">
                <a16:creationId xmlns:a16="http://schemas.microsoft.com/office/drawing/2014/main" id="{0E807223-DF88-4D6D-970E-08919E5E02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Rectángulo 111">
            <a:extLst>
              <a:ext uri="{FF2B5EF4-FFF2-40B4-BE49-F238E27FC236}">
                <a16:creationId xmlns:a16="http://schemas.microsoft.com/office/drawing/2014/main" id="{83B91B61-BFCA-4647-957E-A8269BE46F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23F6D5E8-15CF-4755-910B-1B5A1E777357}"/>
              </a:ext>
            </a:extLst>
          </p:cNvPr>
          <p:cNvSpPr>
            <a:spLocks noGrp="1"/>
          </p:cNvSpPr>
          <p:nvPr>
            <p:ph type="title"/>
          </p:nvPr>
        </p:nvSpPr>
        <p:spPr>
          <a:xfrm>
            <a:off x="5308684" y="552450"/>
            <a:ext cx="6176776" cy="1485900"/>
          </a:xfrm>
        </p:spPr>
        <p:txBody>
          <a:bodyPr vert="horz" lIns="91440" tIns="45720" rIns="91440" bIns="45720" rtlCol="0" anchor="t">
            <a:normAutofit/>
          </a:bodyPr>
          <a:lstStyle/>
          <a:p>
            <a:pPr rtl="0"/>
            <a:r>
              <a:rPr lang="es-ES" dirty="0" smtClean="0"/>
              <a:t>Extrayendo los tweets desde la API de Twitter.</a:t>
            </a:r>
            <a:endParaRPr lang="es-ES" dirty="0"/>
          </a:p>
        </p:txBody>
      </p:sp>
      <p:sp>
        <p:nvSpPr>
          <p:cNvPr id="114" name="Rectángulo 113">
            <a:extLst>
              <a:ext uri="{FF2B5EF4-FFF2-40B4-BE49-F238E27FC236}">
                <a16:creationId xmlns:a16="http://schemas.microsoft.com/office/drawing/2014/main" id="{92D1D7C6-1C89-420C-8D35-483654167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Marcador de posición de contenido 2" descr="Gráfico de SmartArt, icono">
            <a:extLst>
              <a:ext uri="{FF2B5EF4-FFF2-40B4-BE49-F238E27FC236}">
                <a16:creationId xmlns:a16="http://schemas.microsoft.com/office/drawing/2014/main" id="{454EA04D-167F-4BB4-9EC9-2DC5D3C603D7}"/>
              </a:ext>
            </a:extLst>
          </p:cNvPr>
          <p:cNvGraphicFramePr>
            <a:graphicFrameLocks noGrp="1"/>
          </p:cNvGraphicFramePr>
          <p:nvPr>
            <p:ph sz="half" idx="2"/>
            <p:extLst>
              <p:ext uri="{D42A27DB-BD31-4B8C-83A1-F6EECF244321}">
                <p14:modId xmlns:p14="http://schemas.microsoft.com/office/powerpoint/2010/main" val="668393486"/>
              </p:ext>
            </p:extLst>
          </p:nvPr>
        </p:nvGraphicFramePr>
        <p:xfrm>
          <a:off x="5100824" y="2286000"/>
          <a:ext cx="617677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7 consejos para mejorar tu presencia en Twitt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376"/>
            <a:ext cx="4373545" cy="685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79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half" idx="1"/>
          </p:nvPr>
        </p:nvPicPr>
        <p:blipFill>
          <a:blip r:embed="rId2"/>
          <a:stretch>
            <a:fillRect/>
          </a:stretch>
        </p:blipFill>
        <p:spPr>
          <a:xfrm>
            <a:off x="2155372" y="536953"/>
            <a:ext cx="8386354" cy="2044849"/>
          </a:xfrm>
          <a:prstGeom prst="rect">
            <a:avLst/>
          </a:prstGeom>
        </p:spPr>
      </p:pic>
      <p:pic>
        <p:nvPicPr>
          <p:cNvPr id="11" name="Imagen 10"/>
          <p:cNvPicPr>
            <a:picLocks noChangeAspect="1"/>
          </p:cNvPicPr>
          <p:nvPr/>
        </p:nvPicPr>
        <p:blipFill>
          <a:blip r:embed="rId3"/>
          <a:stretch>
            <a:fillRect/>
          </a:stretch>
        </p:blipFill>
        <p:spPr>
          <a:xfrm>
            <a:off x="2155372" y="2811508"/>
            <a:ext cx="8386354" cy="3706858"/>
          </a:xfrm>
          <a:prstGeom prst="rect">
            <a:avLst/>
          </a:prstGeom>
        </p:spPr>
      </p:pic>
    </p:spTree>
    <p:extLst>
      <p:ext uri="{BB962C8B-B14F-4D97-AF65-F5344CB8AC3E}">
        <p14:creationId xmlns:p14="http://schemas.microsoft.com/office/powerpoint/2010/main" val="248206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Proceso Natural del Lenguaje.</a:t>
            </a:r>
            <a:endParaRPr lang="en-US" dirty="0"/>
          </a:p>
        </p:txBody>
      </p:sp>
      <p:sp>
        <p:nvSpPr>
          <p:cNvPr id="7" name="Marcador de contenido 6"/>
          <p:cNvSpPr>
            <a:spLocks noGrp="1"/>
          </p:cNvSpPr>
          <p:nvPr>
            <p:ph idx="1"/>
          </p:nvPr>
        </p:nvSpPr>
        <p:spPr>
          <a:xfrm>
            <a:off x="1371600" y="1672046"/>
            <a:ext cx="9601200" cy="4846320"/>
          </a:xfrm>
        </p:spPr>
        <p:txBody>
          <a:bodyPr/>
          <a:lstStyle/>
          <a:p>
            <a:r>
              <a:rPr lang="es-ES" dirty="0"/>
              <a:t>El </a:t>
            </a:r>
            <a:r>
              <a:rPr lang="es-ES" i="1" dirty="0"/>
              <a:t>Procesamiento del Lenguaje Natural</a:t>
            </a:r>
            <a:r>
              <a:rPr lang="es-ES" dirty="0"/>
              <a:t> (NLP por sus siglas en inglés) es el campo de estudio que se enfoca en la comprensión mediante ordenador del lenguaje humano. Abarca parte de la Ciencia de Datos, Inteligencia Artificial (Aprendizaje Automático) y la lingüística</a:t>
            </a:r>
            <a:r>
              <a:rPr lang="es-ES" dirty="0" smtClean="0"/>
              <a:t>.</a:t>
            </a:r>
          </a:p>
          <a:p>
            <a:r>
              <a:rPr lang="es-ES" b="1" dirty="0" smtClean="0"/>
              <a:t>Normalización</a:t>
            </a:r>
          </a:p>
          <a:p>
            <a:r>
              <a:rPr lang="es-ES" b="1" dirty="0" err="1" smtClean="0"/>
              <a:t>Stopwords</a:t>
            </a:r>
            <a:endParaRPr lang="es-ES" b="1" dirty="0" smtClean="0"/>
          </a:p>
          <a:p>
            <a:r>
              <a:rPr lang="es-ES" b="1" dirty="0" err="1" smtClean="0"/>
              <a:t>Stemming</a:t>
            </a:r>
            <a:endParaRPr lang="es-ES" b="1" dirty="0" smtClean="0"/>
          </a:p>
          <a:p>
            <a:r>
              <a:rPr lang="es-ES" b="1" dirty="0" err="1" smtClean="0"/>
              <a:t>Tokenizacion</a:t>
            </a:r>
            <a:endParaRPr lang="en-US" b="1" dirty="0"/>
          </a:p>
        </p:txBody>
      </p:sp>
      <p:pic>
        <p:nvPicPr>
          <p:cNvPr id="8" name="Imagen 7"/>
          <p:cNvPicPr>
            <a:picLocks noChangeAspect="1"/>
          </p:cNvPicPr>
          <p:nvPr/>
        </p:nvPicPr>
        <p:blipFill>
          <a:blip r:embed="rId2"/>
          <a:stretch>
            <a:fillRect/>
          </a:stretch>
        </p:blipFill>
        <p:spPr>
          <a:xfrm>
            <a:off x="4948033" y="2796612"/>
            <a:ext cx="2448333" cy="1332267"/>
          </a:xfrm>
          <a:prstGeom prst="rect">
            <a:avLst/>
          </a:prstGeom>
          <a:ln>
            <a:noFill/>
          </a:ln>
          <a:effectLst>
            <a:outerShdw blurRad="292100" dist="139700" dir="2700000" algn="tl" rotWithShape="0">
              <a:srgbClr val="333333">
                <a:alpha val="65000"/>
              </a:srgbClr>
            </a:outerShdw>
          </a:effectLst>
        </p:spPr>
      </p:pic>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638" y="2796612"/>
            <a:ext cx="2279889" cy="1417080"/>
          </a:xfrm>
          <a:prstGeom prst="rect">
            <a:avLst/>
          </a:prstGeom>
          <a:ln>
            <a:noFill/>
          </a:ln>
          <a:effectLst>
            <a:outerShdw blurRad="292100" dist="139700" dir="2700000" algn="tl" rotWithShape="0">
              <a:srgbClr val="333333">
                <a:alpha val="65000"/>
              </a:srgbClr>
            </a:outerShdw>
          </a:effectLst>
        </p:spPr>
      </p:pic>
      <p:pic>
        <p:nvPicPr>
          <p:cNvPr id="12" name="Imagen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7133" y="4351475"/>
            <a:ext cx="2314898" cy="2029108"/>
          </a:xfrm>
          <a:prstGeom prst="rect">
            <a:avLst/>
          </a:prstGeom>
          <a:ln>
            <a:noFill/>
          </a:ln>
          <a:effectLst>
            <a:outerShdw blurRad="292100" dist="139700" dir="2700000" algn="tl" rotWithShape="0">
              <a:srgbClr val="333333">
                <a:alpha val="65000"/>
              </a:srgbClr>
            </a:outerShdw>
          </a:effectLst>
        </p:spPr>
      </p:pic>
      <p:pic>
        <p:nvPicPr>
          <p:cNvPr id="13" name="Imagen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033" y="4309069"/>
            <a:ext cx="2448333" cy="20291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7254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59DB74EB-2A7D-443D-B969-8BF48F9931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23F6D5E8-15CF-4755-910B-1B5A1E777357}"/>
              </a:ext>
            </a:extLst>
          </p:cNvPr>
          <p:cNvSpPr>
            <a:spLocks noGrp="1"/>
          </p:cNvSpPr>
          <p:nvPr>
            <p:ph type="title"/>
          </p:nvPr>
        </p:nvSpPr>
        <p:spPr>
          <a:xfrm>
            <a:off x="646612" y="1172959"/>
            <a:ext cx="11160033" cy="2925704"/>
          </a:xfrm>
        </p:spPr>
        <p:txBody>
          <a:bodyPr rtlCol="0" anchor="ctr">
            <a:normAutofit/>
          </a:bodyPr>
          <a:lstStyle/>
          <a:p>
            <a:pPr algn="ctr"/>
            <a:r>
              <a:rPr lang="es-ES" dirty="0" smtClean="0"/>
              <a:t>Punto 1</a:t>
            </a:r>
            <a:br>
              <a:rPr lang="es-ES" dirty="0" smtClean="0"/>
            </a:br>
            <a:r>
              <a:rPr lang="es-ES" dirty="0"/>
              <a:t/>
            </a:r>
            <a:br>
              <a:rPr lang="es-ES" dirty="0"/>
            </a:br>
            <a:r>
              <a:rPr lang="es-ES" dirty="0"/>
              <a:t>Utilizar dos métricas de similitud y etiquetar a los tweets entre positivos y negativos. </a:t>
            </a:r>
          </a:p>
        </p:txBody>
      </p:sp>
      <p:sp>
        <p:nvSpPr>
          <p:cNvPr id="20" name="Rectángulo 19">
            <a:extLst>
              <a:ext uri="{FF2B5EF4-FFF2-40B4-BE49-F238E27FC236}">
                <a16:creationId xmlns:a16="http://schemas.microsoft.com/office/drawing/2014/main" id="{19036E77-5F7B-494E-A117-FEA947B357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51365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4082C27-02EB-4B4A-A84F-7021AA79D4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6757D5-6F93-45B0-82A2-39BC87D70F3C}">
  <ds:schemaRefs>
    <ds:schemaRef ds:uri="http://schemas.microsoft.com/sharepoint/v3/contenttype/forms"/>
  </ds:schemaRefs>
</ds:datastoreItem>
</file>

<file path=customXml/itemProps3.xml><?xml version="1.0" encoding="utf-8"?>
<ds:datastoreItem xmlns:ds="http://schemas.openxmlformats.org/officeDocument/2006/customXml" ds:itemID="{2E155078-021E-49AB-8F30-C53CA1A5999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Recorte para viajes</Template>
  <TotalTime>0</TotalTime>
  <Words>344</Words>
  <Application>Microsoft Office PowerPoint</Application>
  <PresentationFormat>Panorámica</PresentationFormat>
  <Paragraphs>54</Paragraphs>
  <Slides>23</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Franklin Gothic Book</vt:lpstr>
      <vt:lpstr>Recorte</vt:lpstr>
      <vt:lpstr>Análisis de sentimientos</vt:lpstr>
      <vt:lpstr>Objetivo</vt:lpstr>
      <vt:lpstr>El análisis de sentimientos (también conocido como minería de opinión ) es el proceso automatizado de identificación y extracción de la información subjetiva que se encuentra en un texto. esto puede ser una opinión, un juicio o un sentimiento sobre un tema. el tipo más común de análisis de sentimientos se llama 'detección de polaridad' y consiste en clasificar una declaración como 'positiva', 'negativa' o 'neutral'. </vt:lpstr>
      <vt:lpstr>Software Utilizados</vt:lpstr>
      <vt:lpstr>Procesos</vt:lpstr>
      <vt:lpstr>Extrayendo los tweets desde la API de Twitter.</vt:lpstr>
      <vt:lpstr>Presentación de PowerPoint</vt:lpstr>
      <vt:lpstr>Proceso Natural del Lenguaje.</vt:lpstr>
      <vt:lpstr>Punto 1  Utilizar dos métricas de similitud y etiquetar a los tweets entre positivos y negativos. </vt:lpstr>
      <vt:lpstr>Presentación de PowerPoint</vt:lpstr>
      <vt:lpstr>Punto 2    Regresión Logística </vt:lpstr>
      <vt:lpstr>Regresión logística</vt:lpstr>
      <vt:lpstr>Presentación de PowerPoint</vt:lpstr>
      <vt:lpstr>Presentación de PowerPoint</vt:lpstr>
      <vt:lpstr>Presentación de PowerPoint</vt:lpstr>
      <vt:lpstr>Punto 3 TextBlob </vt:lpstr>
      <vt:lpstr>TextBlob</vt:lpstr>
      <vt:lpstr>Presentación de PowerPoint</vt:lpstr>
      <vt:lpstr>Resultados</vt:lpstr>
      <vt:lpstr>Coseno y Jaccard</vt:lpstr>
      <vt:lpstr>TextBlob</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2020-06-14T15:47:11Z</dcterms:created>
  <dcterms:modified xsi:type="dcterms:W3CDTF">2020-06-15T05:18:52Z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