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Bike</a:t>
            </a:r>
            <a:r>
              <a:rPr lang="pt-BR" dirty="0" smtClean="0"/>
              <a:t> Universitária	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Grupo: 	</a:t>
            </a:r>
            <a:r>
              <a:rPr lang="pt-BR" dirty="0" err="1" smtClean="0"/>
              <a:t>david</a:t>
            </a:r>
            <a:r>
              <a:rPr lang="pt-BR" dirty="0" smtClean="0"/>
              <a:t> de moura marques</a:t>
            </a:r>
          </a:p>
          <a:p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dener</a:t>
            </a:r>
            <a:r>
              <a:rPr lang="pt-BR" dirty="0" smtClean="0"/>
              <a:t> silva </a:t>
            </a:r>
            <a:r>
              <a:rPr lang="pt-BR" dirty="0" err="1" smtClean="0"/>
              <a:t>guimaraes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IDEIA...</a:t>
            </a:r>
            <a:endParaRPr lang="en-US" dirty="0"/>
          </a:p>
        </p:txBody>
      </p:sp>
      <p:pic>
        <p:nvPicPr>
          <p:cNvPr id="1026" name="Picture 2" descr="Resultado de imagem para bicicletar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66" y="2052638"/>
            <a:ext cx="629364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0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Conhecimentos Adquiridos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Programação em PHP</a:t>
            </a:r>
          </a:p>
          <a:p>
            <a:r>
              <a:rPr lang="pt-BR" dirty="0" smtClean="0"/>
              <a:t>Programação </a:t>
            </a:r>
            <a:r>
              <a:rPr lang="pt-BR" dirty="0" err="1" smtClean="0"/>
              <a:t>Arduino</a:t>
            </a:r>
            <a:endParaRPr lang="pt-BR" dirty="0" smtClean="0"/>
          </a:p>
          <a:p>
            <a:r>
              <a:rPr lang="pt-BR" dirty="0" smtClean="0"/>
              <a:t>Modelagem de banco de dados SQL</a:t>
            </a:r>
          </a:p>
          <a:p>
            <a:r>
              <a:rPr lang="pt-BR" dirty="0" smtClean="0"/>
              <a:t>Programação SQL</a:t>
            </a:r>
            <a:endParaRPr lang="en-US" dirty="0" smtClean="0"/>
          </a:p>
          <a:p>
            <a:r>
              <a:rPr lang="pt-BR" dirty="0" smtClean="0"/>
              <a:t>Configurações de Redes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141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Softwares utilizados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XAMPP</a:t>
            </a:r>
          </a:p>
          <a:p>
            <a:r>
              <a:rPr lang="pt-BR" dirty="0" smtClean="0"/>
              <a:t>MySQL Workbench 6.3 CE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IDE</a:t>
            </a:r>
          </a:p>
          <a:p>
            <a:r>
              <a:rPr lang="pt-BR" dirty="0" err="1" smtClean="0"/>
              <a:t>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5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Hardwares e componentes utilizados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1 – </a:t>
            </a:r>
            <a:r>
              <a:rPr lang="pt-BR" dirty="0" err="1" smtClean="0"/>
              <a:t>Arduino</a:t>
            </a:r>
            <a:r>
              <a:rPr lang="pt-BR" dirty="0" smtClean="0"/>
              <a:t> UNO R3</a:t>
            </a:r>
          </a:p>
          <a:p>
            <a:r>
              <a:rPr lang="pt-BR" dirty="0" smtClean="0"/>
              <a:t>1 – Ethernet </a:t>
            </a:r>
            <a:r>
              <a:rPr lang="pt-BR" dirty="0" err="1" smtClean="0"/>
              <a:t>Shield</a:t>
            </a:r>
            <a:endParaRPr lang="pt-BR" dirty="0" smtClean="0"/>
          </a:p>
          <a:p>
            <a:r>
              <a:rPr lang="pt-BR" dirty="0" smtClean="0"/>
              <a:t>1 – Leitor RFID</a:t>
            </a:r>
          </a:p>
          <a:p>
            <a:r>
              <a:rPr lang="pt-BR" dirty="0" smtClean="0"/>
              <a:t>1 – Visor LCD</a:t>
            </a:r>
          </a:p>
          <a:p>
            <a:r>
              <a:rPr lang="pt-BR" dirty="0" smtClean="0"/>
              <a:t>2 – </a:t>
            </a:r>
            <a:r>
              <a:rPr lang="pt-BR" dirty="0" err="1" smtClean="0"/>
              <a:t>Leds</a:t>
            </a:r>
            <a:r>
              <a:rPr lang="pt-BR" dirty="0" smtClean="0"/>
              <a:t> (vermelho e verde)</a:t>
            </a:r>
          </a:p>
          <a:p>
            <a:r>
              <a:rPr lang="pt-BR" dirty="0" smtClean="0"/>
              <a:t>3 – Resistores de 330 </a:t>
            </a:r>
            <a:r>
              <a:rPr lang="el-GR" dirty="0" smtClean="0"/>
              <a:t>Ω</a:t>
            </a:r>
            <a:endParaRPr lang="pt-BR" dirty="0" smtClean="0"/>
          </a:p>
          <a:p>
            <a:r>
              <a:rPr lang="pt-BR" dirty="0" smtClean="0"/>
              <a:t>1 – Potenciômetro 100K</a:t>
            </a:r>
            <a:r>
              <a:rPr lang="el-GR" dirty="0" smtClean="0"/>
              <a:t>Ω</a:t>
            </a:r>
            <a:endParaRPr lang="pt-BR" dirty="0" smtClean="0"/>
          </a:p>
          <a:p>
            <a:r>
              <a:rPr lang="pt-BR" dirty="0" smtClean="0"/>
              <a:t>1 – </a:t>
            </a:r>
            <a:r>
              <a:rPr lang="pt-BR" dirty="0" err="1" smtClean="0"/>
              <a:t>Buzzer</a:t>
            </a:r>
            <a:r>
              <a:rPr lang="pt-BR" dirty="0" smtClean="0"/>
              <a:t> </a:t>
            </a:r>
          </a:p>
          <a:p>
            <a:r>
              <a:rPr lang="en-US" dirty="0" smtClean="0"/>
              <a:t>∞ - Jumpers </a:t>
            </a:r>
          </a:p>
          <a:p>
            <a:r>
              <a:rPr lang="pt-BR" dirty="0" smtClean="0"/>
              <a:t>2 – Cabos de rede</a:t>
            </a:r>
          </a:p>
          <a:p>
            <a:r>
              <a:rPr lang="pt-BR" dirty="0" smtClean="0"/>
              <a:t>1 – Switch </a:t>
            </a:r>
          </a:p>
          <a:p>
            <a:r>
              <a:rPr lang="pt-BR" dirty="0" smtClean="0"/>
              <a:t>1 – Cabo USB (Alimentação </a:t>
            </a:r>
            <a:r>
              <a:rPr lang="pt-BR" dirty="0" err="1" smtClean="0"/>
              <a:t>Arduino</a:t>
            </a:r>
            <a:r>
              <a:rPr lang="pt-BR" dirty="0" smtClean="0"/>
              <a:t>)</a:t>
            </a:r>
          </a:p>
          <a:p>
            <a:r>
              <a:rPr lang="pt-BR" dirty="0" smtClean="0"/>
              <a:t>1 – Fonte 9v para o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3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SQL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65" y="2022362"/>
            <a:ext cx="6454835" cy="3398724"/>
          </a:xfrm>
        </p:spPr>
      </p:pic>
    </p:spTree>
    <p:extLst>
      <p:ext uri="{BB962C8B-B14F-4D97-AF65-F5344CB8AC3E}">
        <p14:creationId xmlns:p14="http://schemas.microsoft.com/office/powerpoint/2010/main" val="287477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Programas desenvolvidos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Pagina PHP</a:t>
            </a:r>
          </a:p>
          <a:p>
            <a:r>
              <a:rPr lang="pt-BR" dirty="0" smtClean="0"/>
              <a:t>Código </a:t>
            </a:r>
            <a:r>
              <a:rPr lang="pt-BR" smtClean="0"/>
              <a:t>Arduino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Prototipagem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35" y="1365381"/>
            <a:ext cx="5548674" cy="5231362"/>
          </a:xfrm>
        </p:spPr>
      </p:pic>
    </p:spTree>
    <p:extLst>
      <p:ext uri="{BB962C8B-B14F-4D97-AF65-F5344CB8AC3E}">
        <p14:creationId xmlns:p14="http://schemas.microsoft.com/office/powerpoint/2010/main" val="1515837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115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Bike Universitária </vt:lpstr>
      <vt:lpstr>A IDEIA...</vt:lpstr>
      <vt:lpstr>Conhecimentos Adquiridos</vt:lpstr>
      <vt:lpstr>Softwares utilizados</vt:lpstr>
      <vt:lpstr>Hardwares e componentes utilizados</vt:lpstr>
      <vt:lpstr>Banco de dados SQL</vt:lpstr>
      <vt:lpstr>Programas desenvolvidos</vt:lpstr>
      <vt:lpstr>Prototipagem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Universitária</dc:title>
  <dc:creator>David</dc:creator>
  <cp:lastModifiedBy>David</cp:lastModifiedBy>
  <cp:revision>4</cp:revision>
  <dcterms:created xsi:type="dcterms:W3CDTF">2016-12-15T19:21:35Z</dcterms:created>
  <dcterms:modified xsi:type="dcterms:W3CDTF">2016-12-15T20:26:53Z</dcterms:modified>
</cp:coreProperties>
</file>