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3" r:id="rId6"/>
    <p:sldId id="304" r:id="rId7"/>
    <p:sldId id="307" r:id="rId8"/>
    <p:sldId id="306" r:id="rId9"/>
    <p:sldId id="310" r:id="rId10"/>
    <p:sldId id="311" r:id="rId11"/>
    <p:sldId id="301" r:id="rId12"/>
    <p:sldId id="302" r:id="rId13"/>
    <p:sldId id="314" r:id="rId14"/>
    <p:sldId id="321" r:id="rId15"/>
    <p:sldId id="315" r:id="rId16"/>
    <p:sldId id="318" r:id="rId17"/>
    <p:sldId id="320" r:id="rId18"/>
    <p:sldId id="322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uwandi" userId="619f6555fc963e78" providerId="LiveId" clId="{BA86043E-D845-47BB-BBDD-AFB104A4555D}"/>
    <pc:docChg chg="custSel modSld">
      <pc:chgData name="David Muwandi" userId="619f6555fc963e78" providerId="LiveId" clId="{BA86043E-D845-47BB-BBDD-AFB104A4555D}" dt="2021-04-11T04:54:13.190" v="34" actId="20577"/>
      <pc:docMkLst>
        <pc:docMk/>
      </pc:docMkLst>
      <pc:sldChg chg="modSp mod">
        <pc:chgData name="David Muwandi" userId="619f6555fc963e78" providerId="LiveId" clId="{BA86043E-D845-47BB-BBDD-AFB104A4555D}" dt="2021-04-11T04:54:13.190" v="34" actId="20577"/>
        <pc:sldMkLst>
          <pc:docMk/>
          <pc:sldMk cId="193143965" sldId="298"/>
        </pc:sldMkLst>
        <pc:spChg chg="mod">
          <ac:chgData name="David Muwandi" userId="619f6555fc963e78" providerId="LiveId" clId="{BA86043E-D845-47BB-BBDD-AFB104A4555D}" dt="2021-04-11T04:54:13.190" v="34" actId="20577"/>
          <ac:spMkLst>
            <pc:docMk/>
            <pc:sldMk cId="193143965" sldId="298"/>
            <ac:spMk id="2" creationId="{9AB2EA78-AEB3-469B-9025-3B17201A457B}"/>
          </ac:spMkLst>
        </pc:spChg>
      </pc:sldChg>
    </pc:docChg>
  </pc:docChgLst>
  <pc:docChgLst>
    <pc:chgData name="David Muwandi" userId="619f6555fc963e78" providerId="LiveId" clId="{61FF8EFF-97D5-46EC-ABEF-8093A8F29623}"/>
    <pc:docChg chg="undo custSel mod addSld delSld modSld sldOrd">
      <pc:chgData name="David Muwandi" userId="619f6555fc963e78" providerId="LiveId" clId="{61FF8EFF-97D5-46EC-ABEF-8093A8F29623}" dt="2021-02-08T01:53:29.921" v="3154" actId="113"/>
      <pc:docMkLst>
        <pc:docMk/>
      </pc:docMkLst>
      <pc:sldChg chg="modSp mod">
        <pc:chgData name="David Muwandi" userId="619f6555fc963e78" providerId="LiveId" clId="{61FF8EFF-97D5-46EC-ABEF-8093A8F29623}" dt="2021-02-05T14:05:41.820" v="2716" actId="1035"/>
        <pc:sldMkLst>
          <pc:docMk/>
          <pc:sldMk cId="193143965" sldId="298"/>
        </pc:sldMkLst>
        <pc:picChg chg="mod">
          <ac:chgData name="David Muwandi" userId="619f6555fc963e78" providerId="LiveId" clId="{61FF8EFF-97D5-46EC-ABEF-8093A8F29623}" dt="2021-02-05T14:05:41.820" v="2716" actId="1035"/>
          <ac:picMkLst>
            <pc:docMk/>
            <pc:sldMk cId="193143965" sldId="298"/>
            <ac:picMk id="4" creationId="{65810330-F0B5-43C9-BC34-094FFB5C0529}"/>
          </ac:picMkLst>
        </pc:picChg>
      </pc:sldChg>
      <pc:sldChg chg="addSp delSp modSp mod">
        <pc:chgData name="David Muwandi" userId="619f6555fc963e78" providerId="LiveId" clId="{61FF8EFF-97D5-46EC-ABEF-8093A8F29623}" dt="2021-02-05T12:12:46.789" v="949" actId="478"/>
        <pc:sldMkLst>
          <pc:docMk/>
          <pc:sldMk cId="3217792636" sldId="301"/>
        </pc:sldMkLst>
        <pc:spChg chg="add mod">
          <ac:chgData name="David Muwandi" userId="619f6555fc963e78" providerId="LiveId" clId="{61FF8EFF-97D5-46EC-ABEF-8093A8F29623}" dt="2021-02-05T11:56:43.392" v="885" actId="1076"/>
          <ac:spMkLst>
            <pc:docMk/>
            <pc:sldMk cId="3217792636" sldId="301"/>
            <ac:spMk id="6" creationId="{6BCFE8AE-2C5B-4123-88C5-BAFA0FCECB5E}"/>
          </ac:spMkLst>
        </pc:spChg>
        <pc:spChg chg="add del">
          <ac:chgData name="David Muwandi" userId="619f6555fc963e78" providerId="LiveId" clId="{61FF8EFF-97D5-46EC-ABEF-8093A8F29623}" dt="2021-02-05T08:25:54.997" v="507" actId="478"/>
          <ac:spMkLst>
            <pc:docMk/>
            <pc:sldMk cId="3217792636" sldId="301"/>
            <ac:spMk id="7" creationId="{A71AEDBE-6AB0-4CD6-B485-40F23EC7ED96}"/>
          </ac:spMkLst>
        </pc:spChg>
        <pc:spChg chg="add mod">
          <ac:chgData name="David Muwandi" userId="619f6555fc963e78" providerId="LiveId" clId="{61FF8EFF-97D5-46EC-ABEF-8093A8F29623}" dt="2021-02-05T12:00:17.290" v="896" actId="1076"/>
          <ac:spMkLst>
            <pc:docMk/>
            <pc:sldMk cId="3217792636" sldId="301"/>
            <ac:spMk id="11" creationId="{A22CA8A1-B17C-4116-9E94-B707C6DCD3F2}"/>
          </ac:spMkLst>
        </pc:spChg>
        <pc:spChg chg="add mod">
          <ac:chgData name="David Muwandi" userId="619f6555fc963e78" providerId="LiveId" clId="{61FF8EFF-97D5-46EC-ABEF-8093A8F29623}" dt="2021-02-05T12:10:30.148" v="946" actId="20577"/>
          <ac:spMkLst>
            <pc:docMk/>
            <pc:sldMk cId="3217792636" sldId="301"/>
            <ac:spMk id="17" creationId="{048EC9EA-10AB-45BE-94AE-551EE055160E}"/>
          </ac:spMkLst>
        </pc:spChg>
        <pc:spChg chg="add del mod">
          <ac:chgData name="David Muwandi" userId="619f6555fc963e78" providerId="LiveId" clId="{61FF8EFF-97D5-46EC-ABEF-8093A8F29623}" dt="2021-02-05T12:12:46.789" v="949" actId="478"/>
          <ac:spMkLst>
            <pc:docMk/>
            <pc:sldMk cId="3217792636" sldId="301"/>
            <ac:spMk id="18" creationId="{03F138A5-9B80-4CD2-9367-C2605321F3DF}"/>
          </ac:spMkLst>
        </pc:spChg>
        <pc:picChg chg="add del mod">
          <ac:chgData name="David Muwandi" userId="619f6555fc963e78" providerId="LiveId" clId="{61FF8EFF-97D5-46EC-ABEF-8093A8F29623}" dt="2021-02-05T08:19:50.819" v="472" actId="478"/>
          <ac:picMkLst>
            <pc:docMk/>
            <pc:sldMk cId="3217792636" sldId="301"/>
            <ac:picMk id="3" creationId="{4D3A057C-D4CF-48FB-830D-9B102930389A}"/>
          </ac:picMkLst>
        </pc:picChg>
        <pc:picChg chg="add mod">
          <ac:chgData name="David Muwandi" userId="619f6555fc963e78" providerId="LiveId" clId="{61FF8EFF-97D5-46EC-ABEF-8093A8F29623}" dt="2021-02-05T11:58:28.989" v="886" actId="1076"/>
          <ac:picMkLst>
            <pc:docMk/>
            <pc:sldMk cId="3217792636" sldId="301"/>
            <ac:picMk id="5" creationId="{DD56414A-A705-4BA7-A010-307E4425DC18}"/>
          </ac:picMkLst>
        </pc:picChg>
        <pc:picChg chg="add del">
          <ac:chgData name="David Muwandi" userId="619f6555fc963e78" providerId="LiveId" clId="{61FF8EFF-97D5-46EC-ABEF-8093A8F29623}" dt="2021-02-05T08:28:13.491" v="515" actId="22"/>
          <ac:picMkLst>
            <pc:docMk/>
            <pc:sldMk cId="3217792636" sldId="301"/>
            <ac:picMk id="9" creationId="{7A776E3F-2111-4F05-A9E9-209BC78DE77A}"/>
          </ac:picMkLst>
        </pc:picChg>
        <pc:picChg chg="add mod">
          <ac:chgData name="David Muwandi" userId="619f6555fc963e78" providerId="LiveId" clId="{61FF8EFF-97D5-46EC-ABEF-8093A8F29623}" dt="2021-02-05T12:05:16.587" v="900" actId="1076"/>
          <ac:picMkLst>
            <pc:docMk/>
            <pc:sldMk cId="3217792636" sldId="301"/>
            <ac:picMk id="10" creationId="{B560633D-35E3-498D-A9B2-9803D719BEC6}"/>
          </ac:picMkLst>
        </pc:picChg>
        <pc:picChg chg="add del mod">
          <ac:chgData name="David Muwandi" userId="619f6555fc963e78" providerId="LiveId" clId="{61FF8EFF-97D5-46EC-ABEF-8093A8F29623}" dt="2021-02-05T12:05:24.132" v="902" actId="478"/>
          <ac:picMkLst>
            <pc:docMk/>
            <pc:sldMk cId="3217792636" sldId="301"/>
            <ac:picMk id="13" creationId="{9B18AF02-0B34-40DF-B484-7691F7AD14D5}"/>
          </ac:picMkLst>
        </pc:picChg>
        <pc:picChg chg="add mod">
          <ac:chgData name="David Muwandi" userId="619f6555fc963e78" providerId="LiveId" clId="{61FF8EFF-97D5-46EC-ABEF-8093A8F29623}" dt="2021-02-05T12:06:56.662" v="908" actId="14100"/>
          <ac:picMkLst>
            <pc:docMk/>
            <pc:sldMk cId="3217792636" sldId="301"/>
            <ac:picMk id="15" creationId="{0B9C64FC-AF6B-4414-B9BD-22CB64F3032F}"/>
          </ac:picMkLst>
        </pc:picChg>
      </pc:sldChg>
      <pc:sldChg chg="addSp modSp mod">
        <pc:chgData name="David Muwandi" userId="619f6555fc963e78" providerId="LiveId" clId="{61FF8EFF-97D5-46EC-ABEF-8093A8F29623}" dt="2021-02-05T08:35:54.092" v="551" actId="14100"/>
        <pc:sldMkLst>
          <pc:docMk/>
          <pc:sldMk cId="2770698497" sldId="302"/>
        </pc:sldMkLst>
        <pc:picChg chg="add mod">
          <ac:chgData name="David Muwandi" userId="619f6555fc963e78" providerId="LiveId" clId="{61FF8EFF-97D5-46EC-ABEF-8093A8F29623}" dt="2021-02-05T08:35:54.092" v="551" actId="14100"/>
          <ac:picMkLst>
            <pc:docMk/>
            <pc:sldMk cId="2770698497" sldId="302"/>
            <ac:picMk id="3" creationId="{0330BBEB-878D-4134-BCA5-35E77472770C}"/>
          </ac:picMkLst>
        </pc:picChg>
      </pc:sldChg>
      <pc:sldChg chg="modSp mod">
        <pc:chgData name="David Muwandi" userId="619f6555fc963e78" providerId="LiveId" clId="{61FF8EFF-97D5-46EC-ABEF-8093A8F29623}" dt="2021-02-05T13:40:03.711" v="2460" actId="20577"/>
        <pc:sldMkLst>
          <pc:docMk/>
          <pc:sldMk cId="2983014845" sldId="303"/>
        </pc:sldMkLst>
        <pc:spChg chg="mod">
          <ac:chgData name="David Muwandi" userId="619f6555fc963e78" providerId="LiveId" clId="{61FF8EFF-97D5-46EC-ABEF-8093A8F29623}" dt="2021-02-05T13:40:03.711" v="2460" actId="20577"/>
          <ac:spMkLst>
            <pc:docMk/>
            <pc:sldMk cId="2983014845" sldId="303"/>
            <ac:spMk id="5" creationId="{145BF6B0-7593-4F5F-AD51-A2990CB22041}"/>
          </ac:spMkLst>
        </pc:spChg>
      </pc:sldChg>
      <pc:sldChg chg="modSp mod">
        <pc:chgData name="David Muwandi" userId="619f6555fc963e78" providerId="LiveId" clId="{61FF8EFF-97D5-46EC-ABEF-8093A8F29623}" dt="2021-02-05T12:16:44.462" v="955" actId="27107"/>
        <pc:sldMkLst>
          <pc:docMk/>
          <pc:sldMk cId="1313140491" sldId="304"/>
        </pc:sldMkLst>
        <pc:spChg chg="mod">
          <ac:chgData name="David Muwandi" userId="619f6555fc963e78" providerId="LiveId" clId="{61FF8EFF-97D5-46EC-ABEF-8093A8F29623}" dt="2021-02-05T12:16:44.462" v="955" actId="27107"/>
          <ac:spMkLst>
            <pc:docMk/>
            <pc:sldMk cId="1313140491" sldId="304"/>
            <ac:spMk id="2" creationId="{75AC86D3-8FD1-4F47-A319-7D0542E48B2F}"/>
          </ac:spMkLst>
        </pc:spChg>
        <pc:spChg chg="mod">
          <ac:chgData name="David Muwandi" userId="619f6555fc963e78" providerId="LiveId" clId="{61FF8EFF-97D5-46EC-ABEF-8093A8F29623}" dt="2021-02-05T07:45:40.730" v="352" actId="20577"/>
          <ac:spMkLst>
            <pc:docMk/>
            <pc:sldMk cId="1313140491" sldId="304"/>
            <ac:spMk id="5" creationId="{145BF6B0-7593-4F5F-AD51-A2990CB22041}"/>
          </ac:spMkLst>
        </pc:spChg>
      </pc:sldChg>
      <pc:sldChg chg="modSp mod">
        <pc:chgData name="David Muwandi" userId="619f6555fc963e78" providerId="LiveId" clId="{61FF8EFF-97D5-46EC-ABEF-8093A8F29623}" dt="2021-02-05T13:57:54.582" v="2714" actId="20577"/>
        <pc:sldMkLst>
          <pc:docMk/>
          <pc:sldMk cId="1202222575" sldId="306"/>
        </pc:sldMkLst>
        <pc:spChg chg="mod">
          <ac:chgData name="David Muwandi" userId="619f6555fc963e78" providerId="LiveId" clId="{61FF8EFF-97D5-46EC-ABEF-8093A8F29623}" dt="2021-02-05T13:57:54.582" v="2714" actId="20577"/>
          <ac:spMkLst>
            <pc:docMk/>
            <pc:sldMk cId="1202222575" sldId="306"/>
            <ac:spMk id="7" creationId="{0445BA12-F1B7-4C8D-BE3C-17CE43A32965}"/>
          </ac:spMkLst>
        </pc:spChg>
        <pc:spChg chg="mod">
          <ac:chgData name="David Muwandi" userId="619f6555fc963e78" providerId="LiveId" clId="{61FF8EFF-97D5-46EC-ABEF-8093A8F29623}" dt="2021-02-05T13:45:12.331" v="2462" actId="14100"/>
          <ac:spMkLst>
            <pc:docMk/>
            <pc:sldMk cId="1202222575" sldId="306"/>
            <ac:spMk id="9" creationId="{1E31BE6A-21D9-49E2-BAC6-90CAE07A438A}"/>
          </ac:spMkLst>
        </pc:spChg>
      </pc:sldChg>
      <pc:sldChg chg="modSp mod">
        <pc:chgData name="David Muwandi" userId="619f6555fc963e78" providerId="LiveId" clId="{61FF8EFF-97D5-46EC-ABEF-8093A8F29623}" dt="2021-02-04T05:26:39.497" v="8" actId="113"/>
        <pc:sldMkLst>
          <pc:docMk/>
          <pc:sldMk cId="2670608662" sldId="307"/>
        </pc:sldMkLst>
        <pc:spChg chg="mod">
          <ac:chgData name="David Muwandi" userId="619f6555fc963e78" providerId="LiveId" clId="{61FF8EFF-97D5-46EC-ABEF-8093A8F29623}" dt="2021-02-04T05:25:14.647" v="1" actId="113"/>
          <ac:spMkLst>
            <pc:docMk/>
            <pc:sldMk cId="2670608662" sldId="307"/>
            <ac:spMk id="2" creationId="{75AC86D3-8FD1-4F47-A319-7D0542E48B2F}"/>
          </ac:spMkLst>
        </pc:spChg>
        <pc:spChg chg="mod">
          <ac:chgData name="David Muwandi" userId="619f6555fc963e78" providerId="LiveId" clId="{61FF8EFF-97D5-46EC-ABEF-8093A8F29623}" dt="2021-02-04T05:26:39.497" v="8" actId="113"/>
          <ac:spMkLst>
            <pc:docMk/>
            <pc:sldMk cId="2670608662" sldId="307"/>
            <ac:spMk id="5" creationId="{145BF6B0-7593-4F5F-AD51-A2990CB22041}"/>
          </ac:spMkLst>
        </pc:spChg>
      </pc:sldChg>
      <pc:sldChg chg="modSp new del mod ord">
        <pc:chgData name="David Muwandi" userId="619f6555fc963e78" providerId="LiveId" clId="{61FF8EFF-97D5-46EC-ABEF-8093A8F29623}" dt="2021-02-04T05:53:34.806" v="268" actId="47"/>
        <pc:sldMkLst>
          <pc:docMk/>
          <pc:sldMk cId="3850643463" sldId="308"/>
        </pc:sldMkLst>
        <pc:spChg chg="mod">
          <ac:chgData name="David Muwandi" userId="619f6555fc963e78" providerId="LiveId" clId="{61FF8EFF-97D5-46EC-ABEF-8093A8F29623}" dt="2021-02-04T05:42:27.394" v="50" actId="21"/>
          <ac:spMkLst>
            <pc:docMk/>
            <pc:sldMk cId="3850643463" sldId="308"/>
            <ac:spMk id="2" creationId="{CB0AD7D2-93BD-4033-80B9-C9AE6171B5F7}"/>
          </ac:spMkLst>
        </pc:spChg>
      </pc:sldChg>
      <pc:sldChg chg="addSp delSp modSp new del mod">
        <pc:chgData name="David Muwandi" userId="619f6555fc963e78" providerId="LiveId" clId="{61FF8EFF-97D5-46EC-ABEF-8093A8F29623}" dt="2021-02-04T06:00:52.968" v="308" actId="47"/>
        <pc:sldMkLst>
          <pc:docMk/>
          <pc:sldMk cId="2927782966" sldId="309"/>
        </pc:sldMkLst>
        <pc:spChg chg="mod">
          <ac:chgData name="David Muwandi" userId="619f6555fc963e78" providerId="LiveId" clId="{61FF8EFF-97D5-46EC-ABEF-8093A8F29623}" dt="2021-02-04T05:51:33.902" v="237" actId="21"/>
          <ac:spMkLst>
            <pc:docMk/>
            <pc:sldMk cId="2927782966" sldId="309"/>
            <ac:spMk id="2" creationId="{30DEA742-FAA8-438C-86C6-B50C30A24A09}"/>
          </ac:spMkLst>
        </pc:spChg>
        <pc:spChg chg="mod">
          <ac:chgData name="David Muwandi" userId="619f6555fc963e78" providerId="LiveId" clId="{61FF8EFF-97D5-46EC-ABEF-8093A8F29623}" dt="2021-02-04T05:51:43.606" v="239" actId="21"/>
          <ac:spMkLst>
            <pc:docMk/>
            <pc:sldMk cId="2927782966" sldId="309"/>
            <ac:spMk id="3" creationId="{06F8E2DD-0C90-4F92-92A5-42ECDE350424}"/>
          </ac:spMkLst>
        </pc:spChg>
        <pc:spChg chg="add del">
          <ac:chgData name="David Muwandi" userId="619f6555fc963e78" providerId="LiveId" clId="{61FF8EFF-97D5-46EC-ABEF-8093A8F29623}" dt="2021-02-04T05:47:23.354" v="130"/>
          <ac:spMkLst>
            <pc:docMk/>
            <pc:sldMk cId="2927782966" sldId="309"/>
            <ac:spMk id="4" creationId="{FC385BA1-75CF-437C-94D4-018652743CCF}"/>
          </ac:spMkLst>
        </pc:spChg>
        <pc:spChg chg="add del">
          <ac:chgData name="David Muwandi" userId="619f6555fc963e78" providerId="LiveId" clId="{61FF8EFF-97D5-46EC-ABEF-8093A8F29623}" dt="2021-02-04T05:48:19.821" v="231" actId="478"/>
          <ac:spMkLst>
            <pc:docMk/>
            <pc:sldMk cId="2927782966" sldId="309"/>
            <ac:spMk id="5" creationId="{6F92F5AA-692C-4C1F-A82C-6366949D5281}"/>
          </ac:spMkLst>
        </pc:spChg>
      </pc:sldChg>
      <pc:sldChg chg="addSp delSp modSp new mod">
        <pc:chgData name="David Muwandi" userId="619f6555fc963e78" providerId="LiveId" clId="{61FF8EFF-97D5-46EC-ABEF-8093A8F29623}" dt="2021-02-05T07:53:04.929" v="461" actId="5793"/>
        <pc:sldMkLst>
          <pc:docMk/>
          <pc:sldMk cId="2040003444" sldId="310"/>
        </pc:sldMkLst>
        <pc:spChg chg="mod">
          <ac:chgData name="David Muwandi" userId="619f6555fc963e78" providerId="LiveId" clId="{61FF8EFF-97D5-46EC-ABEF-8093A8F29623}" dt="2021-02-04T05:51:37.371" v="238"/>
          <ac:spMkLst>
            <pc:docMk/>
            <pc:sldMk cId="2040003444" sldId="310"/>
            <ac:spMk id="2" creationId="{E085D756-A077-4138-8BB6-BCA3D3AA7CBD}"/>
          </ac:spMkLst>
        </pc:spChg>
        <pc:spChg chg="del">
          <ac:chgData name="David Muwandi" userId="619f6555fc963e78" providerId="LiveId" clId="{61FF8EFF-97D5-46EC-ABEF-8093A8F29623}" dt="2021-02-04T05:51:27.107" v="236"/>
          <ac:spMkLst>
            <pc:docMk/>
            <pc:sldMk cId="2040003444" sldId="310"/>
            <ac:spMk id="3" creationId="{89D15B90-3A69-4E36-8BDC-6B61F838D900}"/>
          </ac:spMkLst>
        </pc:spChg>
        <pc:spChg chg="del">
          <ac:chgData name="David Muwandi" userId="619f6555fc963e78" providerId="LiveId" clId="{61FF8EFF-97D5-46EC-ABEF-8093A8F29623}" dt="2021-02-04T05:50:08.299" v="233" actId="22"/>
          <ac:spMkLst>
            <pc:docMk/>
            <pc:sldMk cId="2040003444" sldId="310"/>
            <ac:spMk id="4" creationId="{0117B055-6134-4B56-B8E6-57D4B09BB451}"/>
          </ac:spMkLst>
        </pc:spChg>
        <pc:spChg chg="add mod">
          <ac:chgData name="David Muwandi" userId="619f6555fc963e78" providerId="LiveId" clId="{61FF8EFF-97D5-46EC-ABEF-8093A8F29623}" dt="2021-02-05T07:53:04.929" v="461" actId="5793"/>
          <ac:spMkLst>
            <pc:docMk/>
            <pc:sldMk cId="2040003444" sldId="310"/>
            <ac:spMk id="8" creationId="{9B1AC7B8-771D-4B51-BE35-EB8E4CA9A3B0}"/>
          </ac:spMkLst>
        </pc:spChg>
        <pc:picChg chg="add del mod ord">
          <ac:chgData name="David Muwandi" userId="619f6555fc963e78" providerId="LiveId" clId="{61FF8EFF-97D5-46EC-ABEF-8093A8F29623}" dt="2021-02-04T05:51:25.231" v="235" actId="21"/>
          <ac:picMkLst>
            <pc:docMk/>
            <pc:sldMk cId="2040003444" sldId="310"/>
            <ac:picMk id="6" creationId="{F395699F-30DC-4E33-9432-DA8E9A3458D1}"/>
          </ac:picMkLst>
        </pc:picChg>
        <pc:picChg chg="add mod">
          <ac:chgData name="David Muwandi" userId="619f6555fc963e78" providerId="LiveId" clId="{61FF8EFF-97D5-46EC-ABEF-8093A8F29623}" dt="2021-02-04T05:51:27.107" v="236"/>
          <ac:picMkLst>
            <pc:docMk/>
            <pc:sldMk cId="2040003444" sldId="310"/>
            <ac:picMk id="9" creationId="{99B41E87-C7C3-4201-A5DD-1074F75D6205}"/>
          </ac:picMkLst>
        </pc:picChg>
      </pc:sldChg>
      <pc:sldChg chg="addSp delSp modSp new mod setBg">
        <pc:chgData name="David Muwandi" userId="619f6555fc963e78" providerId="LiveId" clId="{61FF8EFF-97D5-46EC-ABEF-8093A8F29623}" dt="2021-02-05T13:48:00.600" v="2558" actId="6549"/>
        <pc:sldMkLst>
          <pc:docMk/>
          <pc:sldMk cId="1278535424" sldId="311"/>
        </pc:sldMkLst>
        <pc:spChg chg="mod">
          <ac:chgData name="David Muwandi" userId="619f6555fc963e78" providerId="LiveId" clId="{61FF8EFF-97D5-46EC-ABEF-8093A8F29623}" dt="2021-02-05T08:12:29.794" v="465" actId="26606"/>
          <ac:spMkLst>
            <pc:docMk/>
            <pc:sldMk cId="1278535424" sldId="311"/>
            <ac:spMk id="2" creationId="{5070B474-A8C5-48B3-9D13-86421E33A3A9}"/>
          </ac:spMkLst>
        </pc:spChg>
        <pc:spChg chg="del">
          <ac:chgData name="David Muwandi" userId="619f6555fc963e78" providerId="LiveId" clId="{61FF8EFF-97D5-46EC-ABEF-8093A8F29623}" dt="2021-02-04T06:00:47.760" v="307" actId="22"/>
          <ac:spMkLst>
            <pc:docMk/>
            <pc:sldMk cId="1278535424" sldId="311"/>
            <ac:spMk id="3" creationId="{FD5D5CBF-CEEA-430E-AA0C-8D0070357C6D}"/>
          </ac:spMkLst>
        </pc:spChg>
        <pc:spChg chg="mod">
          <ac:chgData name="David Muwandi" userId="619f6555fc963e78" providerId="LiveId" clId="{61FF8EFF-97D5-46EC-ABEF-8093A8F29623}" dt="2021-02-05T13:48:00.600" v="2558" actId="6549"/>
          <ac:spMkLst>
            <pc:docMk/>
            <pc:sldMk cId="1278535424" sldId="311"/>
            <ac:spMk id="4" creationId="{42B98891-DFDF-4816-8039-9531F8AE017F}"/>
          </ac:spMkLst>
        </pc:spChg>
        <pc:spChg chg="add">
          <ac:chgData name="David Muwandi" userId="619f6555fc963e78" providerId="LiveId" clId="{61FF8EFF-97D5-46EC-ABEF-8093A8F29623}" dt="2021-02-05T08:12:29.794" v="465" actId="26606"/>
          <ac:spMkLst>
            <pc:docMk/>
            <pc:sldMk cId="1278535424" sldId="311"/>
            <ac:spMk id="11" creationId="{416A0E3C-60E6-4F39-BC55-5F7C224E1F7C}"/>
          </ac:spMkLst>
        </pc:spChg>
        <pc:spChg chg="add">
          <ac:chgData name="David Muwandi" userId="619f6555fc963e78" providerId="LiveId" clId="{61FF8EFF-97D5-46EC-ABEF-8093A8F29623}" dt="2021-02-05T08:12:29.794" v="465" actId="26606"/>
          <ac:spMkLst>
            <pc:docMk/>
            <pc:sldMk cId="1278535424" sldId="311"/>
            <ac:spMk id="15" creationId="{08CB54FC-0B2A-4107-9A70-958B90B76585}"/>
          </ac:spMkLst>
        </pc:spChg>
        <pc:spChg chg="add">
          <ac:chgData name="David Muwandi" userId="619f6555fc963e78" providerId="LiveId" clId="{61FF8EFF-97D5-46EC-ABEF-8093A8F29623}" dt="2021-02-05T08:12:29.794" v="465" actId="26606"/>
          <ac:spMkLst>
            <pc:docMk/>
            <pc:sldMk cId="1278535424" sldId="311"/>
            <ac:spMk id="19" creationId="{9AA76026-5689-4584-8D93-D71D739E61B5}"/>
          </ac:spMkLst>
        </pc:spChg>
        <pc:picChg chg="add mod ord">
          <ac:chgData name="David Muwandi" userId="619f6555fc963e78" providerId="LiveId" clId="{61FF8EFF-97D5-46EC-ABEF-8093A8F29623}" dt="2021-02-05T08:12:29.794" v="465" actId="26606"/>
          <ac:picMkLst>
            <pc:docMk/>
            <pc:sldMk cId="1278535424" sldId="311"/>
            <ac:picMk id="6" creationId="{AA8CCC48-D45B-4E5E-A9BA-D39F1BF024A9}"/>
          </ac:picMkLst>
        </pc:picChg>
        <pc:cxnChg chg="add">
          <ac:chgData name="David Muwandi" userId="619f6555fc963e78" providerId="LiveId" clId="{61FF8EFF-97D5-46EC-ABEF-8093A8F29623}" dt="2021-02-05T08:12:29.794" v="465" actId="26606"/>
          <ac:cxnSpMkLst>
            <pc:docMk/>
            <pc:sldMk cId="1278535424" sldId="311"/>
            <ac:cxnSpMk id="13" creationId="{C5025DAC-8B93-4160-B017-3A274A5828C0}"/>
          </ac:cxnSpMkLst>
        </pc:cxnChg>
        <pc:cxnChg chg="add">
          <ac:chgData name="David Muwandi" userId="619f6555fc963e78" providerId="LiveId" clId="{61FF8EFF-97D5-46EC-ABEF-8093A8F29623}" dt="2021-02-05T08:12:29.794" v="465" actId="26606"/>
          <ac:cxnSpMkLst>
            <pc:docMk/>
            <pc:sldMk cId="1278535424" sldId="311"/>
            <ac:cxnSpMk id="17" creationId="{7855A9B5-1710-4B19-B0F1-CDFDD4ED5B7E}"/>
          </ac:cxnSpMkLst>
        </pc:cxnChg>
      </pc:sldChg>
      <pc:sldChg chg="new del">
        <pc:chgData name="David Muwandi" userId="619f6555fc963e78" providerId="LiveId" clId="{61FF8EFF-97D5-46EC-ABEF-8093A8F29623}" dt="2021-02-05T08:26:12.564" v="509" actId="47"/>
        <pc:sldMkLst>
          <pc:docMk/>
          <pc:sldMk cId="3694816566" sldId="312"/>
        </pc:sldMkLst>
      </pc:sldChg>
      <pc:sldChg chg="addSp delSp modSp new del mod">
        <pc:chgData name="David Muwandi" userId="619f6555fc963e78" providerId="LiveId" clId="{61FF8EFF-97D5-46EC-ABEF-8093A8F29623}" dt="2021-02-05T12:13:03.608" v="950" actId="2696"/>
        <pc:sldMkLst>
          <pc:docMk/>
          <pc:sldMk cId="2087460813" sldId="313"/>
        </pc:sldMkLst>
        <pc:spChg chg="add del mod">
          <ac:chgData name="David Muwandi" userId="619f6555fc963e78" providerId="LiveId" clId="{61FF8EFF-97D5-46EC-ABEF-8093A8F29623}" dt="2021-02-05T11:59:04.527" v="891" actId="21"/>
          <ac:spMkLst>
            <pc:docMk/>
            <pc:sldMk cId="2087460813" sldId="313"/>
            <ac:spMk id="4" creationId="{E87F4D54-C409-4A85-BD10-49DA7D5BED8C}"/>
          </ac:spMkLst>
        </pc:spChg>
        <pc:spChg chg="add del mod">
          <ac:chgData name="David Muwandi" userId="619f6555fc963e78" providerId="LiveId" clId="{61FF8EFF-97D5-46EC-ABEF-8093A8F29623}" dt="2021-02-05T08:46:10.209" v="564" actId="478"/>
          <ac:spMkLst>
            <pc:docMk/>
            <pc:sldMk cId="2087460813" sldId="313"/>
            <ac:spMk id="5" creationId="{481F44C0-FF27-446F-AB65-0263AB0A2946}"/>
          </ac:spMkLst>
        </pc:spChg>
        <pc:picChg chg="add del mod">
          <ac:chgData name="David Muwandi" userId="619f6555fc963e78" providerId="LiveId" clId="{61FF8EFF-97D5-46EC-ABEF-8093A8F29623}" dt="2021-02-05T11:58:42.840" v="888" actId="21"/>
          <ac:picMkLst>
            <pc:docMk/>
            <pc:sldMk cId="2087460813" sldId="313"/>
            <ac:picMk id="3" creationId="{8DB99FDC-D011-4BC6-9B06-4ECECE082D1D}"/>
          </ac:picMkLst>
        </pc:picChg>
      </pc:sldChg>
      <pc:sldChg chg="addSp delSp modSp new mod">
        <pc:chgData name="David Muwandi" userId="619f6555fc963e78" providerId="LiveId" clId="{61FF8EFF-97D5-46EC-ABEF-8093A8F29623}" dt="2021-02-05T12:53:00.553" v="1419" actId="14100"/>
        <pc:sldMkLst>
          <pc:docMk/>
          <pc:sldMk cId="4110910516" sldId="314"/>
        </pc:sldMkLst>
        <pc:picChg chg="add del mod">
          <ac:chgData name="David Muwandi" userId="619f6555fc963e78" providerId="LiveId" clId="{61FF8EFF-97D5-46EC-ABEF-8093A8F29623}" dt="2021-02-05T08:58:48.282" v="568" actId="478"/>
          <ac:picMkLst>
            <pc:docMk/>
            <pc:sldMk cId="4110910516" sldId="314"/>
            <ac:picMk id="3" creationId="{7204349D-7B21-45BC-94EE-18CAF568084C}"/>
          </ac:picMkLst>
        </pc:picChg>
        <pc:picChg chg="add mod">
          <ac:chgData name="David Muwandi" userId="619f6555fc963e78" providerId="LiveId" clId="{61FF8EFF-97D5-46EC-ABEF-8093A8F29623}" dt="2021-02-05T12:52:51.213" v="1416" actId="1076"/>
          <ac:picMkLst>
            <pc:docMk/>
            <pc:sldMk cId="4110910516" sldId="314"/>
            <ac:picMk id="5" creationId="{3349FBA7-77B1-4BBA-A205-245806C9E915}"/>
          </ac:picMkLst>
        </pc:picChg>
        <pc:picChg chg="add del mod">
          <ac:chgData name="David Muwandi" userId="619f6555fc963e78" providerId="LiveId" clId="{61FF8EFF-97D5-46EC-ABEF-8093A8F29623}" dt="2021-02-05T12:29:09.995" v="1143" actId="478"/>
          <ac:picMkLst>
            <pc:docMk/>
            <pc:sldMk cId="4110910516" sldId="314"/>
            <ac:picMk id="7" creationId="{C65DA815-77C0-408E-8149-31CB5389DAE0}"/>
          </ac:picMkLst>
        </pc:picChg>
        <pc:picChg chg="add del mod">
          <ac:chgData name="David Muwandi" userId="619f6555fc963e78" providerId="LiveId" clId="{61FF8EFF-97D5-46EC-ABEF-8093A8F29623}" dt="2021-02-05T12:52:25.943" v="1410" actId="21"/>
          <ac:picMkLst>
            <pc:docMk/>
            <pc:sldMk cId="4110910516" sldId="314"/>
            <ac:picMk id="8" creationId="{16FB4FAD-26EE-4CF4-98E3-3F3A2C96DBC2}"/>
          </ac:picMkLst>
        </pc:picChg>
        <pc:picChg chg="add mod">
          <ac:chgData name="David Muwandi" userId="619f6555fc963e78" providerId="LiveId" clId="{61FF8EFF-97D5-46EC-ABEF-8093A8F29623}" dt="2021-02-05T12:53:00.553" v="1419" actId="14100"/>
          <ac:picMkLst>
            <pc:docMk/>
            <pc:sldMk cId="4110910516" sldId="314"/>
            <ac:picMk id="9" creationId="{2CC07E9C-B5DE-473B-8128-05A6F14C2D90}"/>
          </ac:picMkLst>
        </pc:picChg>
      </pc:sldChg>
      <pc:sldChg chg="addSp modSp new mod">
        <pc:chgData name="David Muwandi" userId="619f6555fc963e78" providerId="LiveId" clId="{61FF8EFF-97D5-46EC-ABEF-8093A8F29623}" dt="2021-02-05T13:50:57.979" v="2562" actId="1076"/>
        <pc:sldMkLst>
          <pc:docMk/>
          <pc:sldMk cId="2945100408" sldId="315"/>
        </pc:sldMkLst>
        <pc:picChg chg="add mod">
          <ac:chgData name="David Muwandi" userId="619f6555fc963e78" providerId="LiveId" clId="{61FF8EFF-97D5-46EC-ABEF-8093A8F29623}" dt="2021-02-05T11:53:40.748" v="875" actId="1076"/>
          <ac:picMkLst>
            <pc:docMk/>
            <pc:sldMk cId="2945100408" sldId="315"/>
            <ac:picMk id="3" creationId="{BEFBB08E-23E7-4845-818E-99E316CA31FA}"/>
          </ac:picMkLst>
        </pc:picChg>
        <pc:picChg chg="add mod">
          <ac:chgData name="David Muwandi" userId="619f6555fc963e78" providerId="LiveId" clId="{61FF8EFF-97D5-46EC-ABEF-8093A8F29623}" dt="2021-02-05T13:50:57.979" v="2562" actId="1076"/>
          <ac:picMkLst>
            <pc:docMk/>
            <pc:sldMk cId="2945100408" sldId="315"/>
            <ac:picMk id="5" creationId="{445B6295-6A7E-49AB-9D56-B9860B03DF46}"/>
          </ac:picMkLst>
        </pc:picChg>
      </pc:sldChg>
      <pc:sldChg chg="addSp delSp modSp new del mod setBg">
        <pc:chgData name="David Muwandi" userId="619f6555fc963e78" providerId="LiveId" clId="{61FF8EFF-97D5-46EC-ABEF-8093A8F29623}" dt="2021-02-05T11:52:39.389" v="867" actId="47"/>
        <pc:sldMkLst>
          <pc:docMk/>
          <pc:sldMk cId="4026856301" sldId="316"/>
        </pc:sldMkLst>
        <pc:spChg chg="add mod">
          <ac:chgData name="David Muwandi" userId="619f6555fc963e78" providerId="LiveId" clId="{61FF8EFF-97D5-46EC-ABEF-8093A8F29623}" dt="2021-02-05T09:13:43.797" v="673" actId="313"/>
          <ac:spMkLst>
            <pc:docMk/>
            <pc:sldMk cId="4026856301" sldId="316"/>
            <ac:spMk id="3" creationId="{0EB24637-505B-4D69-A08E-374772FE7288}"/>
          </ac:spMkLst>
        </pc:spChg>
        <pc:spChg chg="add del mod">
          <ac:chgData name="David Muwandi" userId="619f6555fc963e78" providerId="LiveId" clId="{61FF8EFF-97D5-46EC-ABEF-8093A8F29623}" dt="2021-02-05T09:14:39.052" v="675" actId="478"/>
          <ac:spMkLst>
            <pc:docMk/>
            <pc:sldMk cId="4026856301" sldId="316"/>
            <ac:spMk id="6" creationId="{638F6DD1-001A-412B-96EB-24F17A9FBB5D}"/>
          </ac:spMkLst>
        </pc:spChg>
        <pc:spChg chg="add del">
          <ac:chgData name="David Muwandi" userId="619f6555fc963e78" providerId="LiveId" clId="{61FF8EFF-97D5-46EC-ABEF-8093A8F29623}" dt="2021-02-05T09:07:35.109" v="575" actId="26606"/>
          <ac:spMkLst>
            <pc:docMk/>
            <pc:sldMk cId="4026856301" sldId="316"/>
            <ac:spMk id="10" creationId="{416A0E3C-60E6-4F39-BC55-5F7C224E1F7C}"/>
          </ac:spMkLst>
        </pc:spChg>
        <pc:spChg chg="add del">
          <ac:chgData name="David Muwandi" userId="619f6555fc963e78" providerId="LiveId" clId="{61FF8EFF-97D5-46EC-ABEF-8093A8F29623}" dt="2021-02-05T09:07:35.109" v="575" actId="26606"/>
          <ac:spMkLst>
            <pc:docMk/>
            <pc:sldMk cId="4026856301" sldId="316"/>
            <ac:spMk id="14" creationId="{0AB6E427-3F73-4C06-A5D5-AE52C3883B50}"/>
          </ac:spMkLst>
        </pc:spChg>
        <pc:spChg chg="add del">
          <ac:chgData name="David Muwandi" userId="619f6555fc963e78" providerId="LiveId" clId="{61FF8EFF-97D5-46EC-ABEF-8093A8F29623}" dt="2021-02-05T09:07:35.109" v="575" actId="26606"/>
          <ac:spMkLst>
            <pc:docMk/>
            <pc:sldMk cId="4026856301" sldId="316"/>
            <ac:spMk id="16" creationId="{D8C9BDAA-0390-4B39-9B5C-BC95E5120DA4}"/>
          </ac:spMkLst>
        </pc:spChg>
        <pc:spChg chg="add">
          <ac:chgData name="David Muwandi" userId="619f6555fc963e78" providerId="LiveId" clId="{61FF8EFF-97D5-46EC-ABEF-8093A8F29623}" dt="2021-02-05T09:07:35.125" v="576" actId="26606"/>
          <ac:spMkLst>
            <pc:docMk/>
            <pc:sldMk cId="4026856301" sldId="316"/>
            <ac:spMk id="20" creationId="{416A0E3C-60E6-4F39-BC55-5F7C224E1F7C}"/>
          </ac:spMkLst>
        </pc:spChg>
        <pc:spChg chg="add">
          <ac:chgData name="David Muwandi" userId="619f6555fc963e78" providerId="LiveId" clId="{61FF8EFF-97D5-46EC-ABEF-8093A8F29623}" dt="2021-02-05T09:07:35.125" v="576" actId="26606"/>
          <ac:spMkLst>
            <pc:docMk/>
            <pc:sldMk cId="4026856301" sldId="316"/>
            <ac:spMk id="22" creationId="{F64BBAA4-C62B-4146-B49F-FE4CC4655EE0}"/>
          </ac:spMkLst>
        </pc:spChg>
        <pc:spChg chg="add">
          <ac:chgData name="David Muwandi" userId="619f6555fc963e78" providerId="LiveId" clId="{61FF8EFF-97D5-46EC-ABEF-8093A8F29623}" dt="2021-02-05T09:07:35.125" v="576" actId="26606"/>
          <ac:spMkLst>
            <pc:docMk/>
            <pc:sldMk cId="4026856301" sldId="316"/>
            <ac:spMk id="24" creationId="{6BF36B24-6632-4516-9692-731462896C1F}"/>
          </ac:spMkLst>
        </pc:spChg>
        <pc:picChg chg="add mod">
          <ac:chgData name="David Muwandi" userId="619f6555fc963e78" providerId="LiveId" clId="{61FF8EFF-97D5-46EC-ABEF-8093A8F29623}" dt="2021-02-05T09:09:05.444" v="587" actId="1076"/>
          <ac:picMkLst>
            <pc:docMk/>
            <pc:sldMk cId="4026856301" sldId="316"/>
            <ac:picMk id="5" creationId="{29A10F72-B7EB-43A5-8B27-BD28FA13083C}"/>
          </ac:picMkLst>
        </pc:picChg>
        <pc:cxnChg chg="add del">
          <ac:chgData name="David Muwandi" userId="619f6555fc963e78" providerId="LiveId" clId="{61FF8EFF-97D5-46EC-ABEF-8093A8F29623}" dt="2021-02-05T09:07:35.109" v="575" actId="26606"/>
          <ac:cxnSpMkLst>
            <pc:docMk/>
            <pc:sldMk cId="4026856301" sldId="316"/>
            <ac:cxnSpMk id="12" creationId="{C5025DAC-8B93-4160-B017-3A274A5828C0}"/>
          </ac:cxnSpMkLst>
        </pc:cxnChg>
        <pc:cxnChg chg="add del">
          <ac:chgData name="David Muwandi" userId="619f6555fc963e78" providerId="LiveId" clId="{61FF8EFF-97D5-46EC-ABEF-8093A8F29623}" dt="2021-02-05T09:07:35.109" v="575" actId="26606"/>
          <ac:cxnSpMkLst>
            <pc:docMk/>
            <pc:sldMk cId="4026856301" sldId="316"/>
            <ac:cxnSpMk id="18" creationId="{E04A321A-A039-4720-87B4-66A4210E0D57}"/>
          </ac:cxnSpMkLst>
        </pc:cxnChg>
        <pc:cxnChg chg="add">
          <ac:chgData name="David Muwandi" userId="619f6555fc963e78" providerId="LiveId" clId="{61FF8EFF-97D5-46EC-ABEF-8093A8F29623}" dt="2021-02-05T09:07:35.125" v="576" actId="26606"/>
          <ac:cxnSpMkLst>
            <pc:docMk/>
            <pc:sldMk cId="4026856301" sldId="316"/>
            <ac:cxnSpMk id="21" creationId="{C5025DAC-8B93-4160-B017-3A274A5828C0}"/>
          </ac:cxnSpMkLst>
        </pc:cxnChg>
        <pc:cxnChg chg="add">
          <ac:chgData name="David Muwandi" userId="619f6555fc963e78" providerId="LiveId" clId="{61FF8EFF-97D5-46EC-ABEF-8093A8F29623}" dt="2021-02-05T09:07:35.125" v="576" actId="26606"/>
          <ac:cxnSpMkLst>
            <pc:docMk/>
            <pc:sldMk cId="4026856301" sldId="316"/>
            <ac:cxnSpMk id="23" creationId="{EEB57AA8-F021-480C-A9E2-F89913313611}"/>
          </ac:cxnSpMkLst>
        </pc:cxnChg>
      </pc:sldChg>
      <pc:sldChg chg="new del">
        <pc:chgData name="David Muwandi" userId="619f6555fc963e78" providerId="LiveId" clId="{61FF8EFF-97D5-46EC-ABEF-8093A8F29623}" dt="2021-02-05T12:56:39.446" v="1529" actId="47"/>
        <pc:sldMkLst>
          <pc:docMk/>
          <pc:sldMk cId="992015069" sldId="317"/>
        </pc:sldMkLst>
      </pc:sldChg>
      <pc:sldChg chg="addSp modSp new mod">
        <pc:chgData name="David Muwandi" userId="619f6555fc963e78" providerId="LiveId" clId="{61FF8EFF-97D5-46EC-ABEF-8093A8F29623}" dt="2021-02-08T01:53:29.921" v="3154" actId="113"/>
        <pc:sldMkLst>
          <pc:docMk/>
          <pc:sldMk cId="2679869737" sldId="318"/>
        </pc:sldMkLst>
        <pc:spChg chg="add mod">
          <ac:chgData name="David Muwandi" userId="619f6555fc963e78" providerId="LiveId" clId="{61FF8EFF-97D5-46EC-ABEF-8093A8F29623}" dt="2021-02-08T01:53:29.921" v="3154" actId="113"/>
          <ac:spMkLst>
            <pc:docMk/>
            <pc:sldMk cId="2679869737" sldId="318"/>
            <ac:spMk id="4" creationId="{27A9004D-8766-4449-A0AE-E7614BD04ADB}"/>
          </ac:spMkLst>
        </pc:spChg>
        <pc:picChg chg="add mod">
          <ac:chgData name="David Muwandi" userId="619f6555fc963e78" providerId="LiveId" clId="{61FF8EFF-97D5-46EC-ABEF-8093A8F29623}" dt="2021-02-05T11:36:35.660" v="679" actId="1076"/>
          <ac:picMkLst>
            <pc:docMk/>
            <pc:sldMk cId="2679869737" sldId="318"/>
            <ac:picMk id="2" creationId="{9D1325C0-33CA-47D7-9103-FD246DDD9EAA}"/>
          </ac:picMkLst>
        </pc:picChg>
      </pc:sldChg>
      <pc:sldChg chg="new del">
        <pc:chgData name="David Muwandi" userId="619f6555fc963e78" providerId="LiveId" clId="{61FF8EFF-97D5-46EC-ABEF-8093A8F29623}" dt="2021-02-05T13:28:28.244" v="2402" actId="47"/>
        <pc:sldMkLst>
          <pc:docMk/>
          <pc:sldMk cId="190152104" sldId="319"/>
        </pc:sldMkLst>
      </pc:sldChg>
      <pc:sldChg chg="modSp new mod ord">
        <pc:chgData name="David Muwandi" userId="619f6555fc963e78" providerId="LiveId" clId="{61FF8EFF-97D5-46EC-ABEF-8093A8F29623}" dt="2021-02-08T01:36:54.811" v="3140" actId="20577"/>
        <pc:sldMkLst>
          <pc:docMk/>
          <pc:sldMk cId="1410814010" sldId="320"/>
        </pc:sldMkLst>
        <pc:spChg chg="mod">
          <ac:chgData name="David Muwandi" userId="619f6555fc963e78" providerId="LiveId" clId="{61FF8EFF-97D5-46EC-ABEF-8093A8F29623}" dt="2021-02-05T13:17:44.756" v="1970" actId="20577"/>
          <ac:spMkLst>
            <pc:docMk/>
            <pc:sldMk cId="1410814010" sldId="320"/>
            <ac:spMk id="2" creationId="{27EC48E3-6752-486D-82FC-3BAB64119B19}"/>
          </ac:spMkLst>
        </pc:spChg>
        <pc:spChg chg="mod">
          <ac:chgData name="David Muwandi" userId="619f6555fc963e78" providerId="LiveId" clId="{61FF8EFF-97D5-46EC-ABEF-8093A8F29623}" dt="2021-02-08T01:36:54.811" v="3140" actId="20577"/>
          <ac:spMkLst>
            <pc:docMk/>
            <pc:sldMk cId="1410814010" sldId="320"/>
            <ac:spMk id="3" creationId="{60B410EA-0237-48F3-A16A-F78FD3CA060D}"/>
          </ac:spMkLst>
        </pc:spChg>
      </pc:sldChg>
      <pc:sldChg chg="addSp delSp modSp new mod">
        <pc:chgData name="David Muwandi" userId="619f6555fc963e78" providerId="LiveId" clId="{61FF8EFF-97D5-46EC-ABEF-8093A8F29623}" dt="2021-02-05T13:01:24.511" v="1545" actId="1076"/>
        <pc:sldMkLst>
          <pc:docMk/>
          <pc:sldMk cId="4090238134" sldId="321"/>
        </pc:sldMkLst>
        <pc:picChg chg="add del mod">
          <ac:chgData name="David Muwandi" userId="619f6555fc963e78" providerId="LiveId" clId="{61FF8EFF-97D5-46EC-ABEF-8093A8F29623}" dt="2021-02-05T12:29:14.881" v="1144" actId="21"/>
          <ac:picMkLst>
            <pc:docMk/>
            <pc:sldMk cId="4090238134" sldId="321"/>
            <ac:picMk id="3" creationId="{81A3A6BB-6A3D-4C48-A293-597FEF86562F}"/>
          </ac:picMkLst>
        </pc:picChg>
        <pc:picChg chg="add del">
          <ac:chgData name="David Muwandi" userId="619f6555fc963e78" providerId="LiveId" clId="{61FF8EFF-97D5-46EC-ABEF-8093A8F29623}" dt="2021-02-05T12:52:32.700" v="1412" actId="21"/>
          <ac:picMkLst>
            <pc:docMk/>
            <pc:sldMk cId="4090238134" sldId="321"/>
            <ac:picMk id="5" creationId="{D8AB18CE-809C-4F22-8360-83BD5FA4ED67}"/>
          </ac:picMkLst>
        </pc:picChg>
        <pc:picChg chg="add mod">
          <ac:chgData name="David Muwandi" userId="619f6555fc963e78" providerId="LiveId" clId="{61FF8EFF-97D5-46EC-ABEF-8093A8F29623}" dt="2021-02-05T12:52:29.285" v="1411"/>
          <ac:picMkLst>
            <pc:docMk/>
            <pc:sldMk cId="4090238134" sldId="321"/>
            <ac:picMk id="6" creationId="{75596B6C-6AB0-483B-A361-1626CB47D58E}"/>
          </ac:picMkLst>
        </pc:picChg>
        <pc:picChg chg="add mod">
          <ac:chgData name="David Muwandi" userId="619f6555fc963e78" providerId="LiveId" clId="{61FF8EFF-97D5-46EC-ABEF-8093A8F29623}" dt="2021-02-05T13:01:24.511" v="1545" actId="1076"/>
          <ac:picMkLst>
            <pc:docMk/>
            <pc:sldMk cId="4090238134" sldId="321"/>
            <ac:picMk id="8" creationId="{36CF5E26-35D5-4733-A67F-CC38BC9F1278}"/>
          </ac:picMkLst>
        </pc:picChg>
      </pc:sldChg>
      <pc:sldChg chg="modSp new mod">
        <pc:chgData name="David Muwandi" userId="619f6555fc963e78" providerId="LiveId" clId="{61FF8EFF-97D5-46EC-ABEF-8093A8F29623}" dt="2021-02-05T13:22:33.106" v="2203" actId="20577"/>
        <pc:sldMkLst>
          <pc:docMk/>
          <pc:sldMk cId="2656403136" sldId="322"/>
        </pc:sldMkLst>
        <pc:spChg chg="mod">
          <ac:chgData name="David Muwandi" userId="619f6555fc963e78" providerId="LiveId" clId="{61FF8EFF-97D5-46EC-ABEF-8093A8F29623}" dt="2021-02-05T12:32:10.550" v="1230" actId="20577"/>
          <ac:spMkLst>
            <pc:docMk/>
            <pc:sldMk cId="2656403136" sldId="322"/>
            <ac:spMk id="2" creationId="{71945227-DF00-433C-BF2E-B8EFC077941F}"/>
          </ac:spMkLst>
        </pc:spChg>
        <pc:spChg chg="mod">
          <ac:chgData name="David Muwandi" userId="619f6555fc963e78" providerId="LiveId" clId="{61FF8EFF-97D5-46EC-ABEF-8093A8F29623}" dt="2021-02-05T13:22:33.106" v="2203" actId="20577"/>
          <ac:spMkLst>
            <pc:docMk/>
            <pc:sldMk cId="2656403136" sldId="322"/>
            <ac:spMk id="3" creationId="{F597E4D0-D875-4823-827F-AEC5857486A8}"/>
          </ac:spMkLst>
        </pc:spChg>
      </pc:sldChg>
      <pc:sldChg chg="modSp new del mod">
        <pc:chgData name="David Muwandi" userId="619f6555fc963e78" providerId="LiveId" clId="{61FF8EFF-97D5-46EC-ABEF-8093A8F29623}" dt="2021-02-05T22:05:22.097" v="3027" actId="47"/>
        <pc:sldMkLst>
          <pc:docMk/>
          <pc:sldMk cId="190572274" sldId="323"/>
        </pc:sldMkLst>
        <pc:spChg chg="mod">
          <ac:chgData name="David Muwandi" userId="619f6555fc963e78" providerId="LiveId" clId="{61FF8EFF-97D5-46EC-ABEF-8093A8F29623}" dt="2021-02-05T13:25:08.211" v="2220" actId="20577"/>
          <ac:spMkLst>
            <pc:docMk/>
            <pc:sldMk cId="190572274" sldId="323"/>
            <ac:spMk id="2" creationId="{EBB666B6-915A-4CCE-B495-01440CCF49F1}"/>
          </ac:spMkLst>
        </pc:spChg>
        <pc:spChg chg="mod">
          <ac:chgData name="David Muwandi" userId="619f6555fc963e78" providerId="LiveId" clId="{61FF8EFF-97D5-46EC-ABEF-8093A8F29623}" dt="2021-02-05T21:57:54.621" v="2721" actId="21"/>
          <ac:spMkLst>
            <pc:docMk/>
            <pc:sldMk cId="190572274" sldId="323"/>
            <ac:spMk id="3" creationId="{C67FFC03-DF10-4234-8C9B-D6C7CA6B9B1F}"/>
          </ac:spMkLst>
        </pc:spChg>
      </pc:sldChg>
      <pc:sldChg chg="new del">
        <pc:chgData name="David Muwandi" userId="619f6555fc963e78" providerId="LiveId" clId="{61FF8EFF-97D5-46EC-ABEF-8093A8F29623}" dt="2021-02-05T22:05:24.348" v="3028" actId="47"/>
        <pc:sldMkLst>
          <pc:docMk/>
          <pc:sldMk cId="988681505" sldId="324"/>
        </pc:sldMkLst>
      </pc:sldChg>
      <pc:sldChg chg="addSp delSp modSp new mod">
        <pc:chgData name="David Muwandi" userId="619f6555fc963e78" providerId="LiveId" clId="{61FF8EFF-97D5-46EC-ABEF-8093A8F29623}" dt="2021-02-05T22:05:12.273" v="3026" actId="20577"/>
        <pc:sldMkLst>
          <pc:docMk/>
          <pc:sldMk cId="2222370622" sldId="325"/>
        </pc:sldMkLst>
        <pc:spChg chg="mod">
          <ac:chgData name="David Muwandi" userId="619f6555fc963e78" providerId="LiveId" clId="{61FF8EFF-97D5-46EC-ABEF-8093A8F29623}" dt="2021-02-05T21:58:05.778" v="2729" actId="20577"/>
          <ac:spMkLst>
            <pc:docMk/>
            <pc:sldMk cId="2222370622" sldId="325"/>
            <ac:spMk id="2" creationId="{401E3518-6868-4FE0-AF69-634966108C4B}"/>
          </ac:spMkLst>
        </pc:spChg>
        <pc:spChg chg="mod">
          <ac:chgData name="David Muwandi" userId="619f6555fc963e78" providerId="LiveId" clId="{61FF8EFF-97D5-46EC-ABEF-8093A8F29623}" dt="2021-02-05T22:04:10.228" v="3007" actId="115"/>
          <ac:spMkLst>
            <pc:docMk/>
            <pc:sldMk cId="2222370622" sldId="325"/>
            <ac:spMk id="3" creationId="{ED0CBC68-B46F-4059-9C46-314546906B41}"/>
          </ac:spMkLst>
        </pc:spChg>
        <pc:spChg chg="mod">
          <ac:chgData name="David Muwandi" userId="619f6555fc963e78" providerId="LiveId" clId="{61FF8EFF-97D5-46EC-ABEF-8093A8F29623}" dt="2021-02-05T21:58:41.166" v="2761" actId="12"/>
          <ac:spMkLst>
            <pc:docMk/>
            <pc:sldMk cId="2222370622" sldId="325"/>
            <ac:spMk id="4" creationId="{B2C2F88A-0041-4A7B-A926-56FFA5F29C50}"/>
          </ac:spMkLst>
        </pc:spChg>
        <pc:spChg chg="del mod">
          <ac:chgData name="David Muwandi" userId="619f6555fc963e78" providerId="LiveId" clId="{61FF8EFF-97D5-46EC-ABEF-8093A8F29623}" dt="2021-02-05T22:04:41.566" v="3010" actId="478"/>
          <ac:spMkLst>
            <pc:docMk/>
            <pc:sldMk cId="2222370622" sldId="325"/>
            <ac:spMk id="5" creationId="{09D0919D-133A-4175-A3D0-DE18C7EFD0B7}"/>
          </ac:spMkLst>
        </pc:spChg>
        <pc:spChg chg="mod">
          <ac:chgData name="David Muwandi" userId="619f6555fc963e78" providerId="LiveId" clId="{61FF8EFF-97D5-46EC-ABEF-8093A8F29623}" dt="2021-02-05T22:03:59.804" v="3006" actId="20577"/>
          <ac:spMkLst>
            <pc:docMk/>
            <pc:sldMk cId="2222370622" sldId="325"/>
            <ac:spMk id="6" creationId="{71C3A1E4-8EAA-4AF2-9F5E-C0708CBFCEA4}"/>
          </ac:spMkLst>
        </pc:spChg>
        <pc:spChg chg="add del mod">
          <ac:chgData name="David Muwandi" userId="619f6555fc963e78" providerId="LiveId" clId="{61FF8EFF-97D5-46EC-ABEF-8093A8F29623}" dt="2021-02-05T22:04:45.723" v="3011" actId="478"/>
          <ac:spMkLst>
            <pc:docMk/>
            <pc:sldMk cId="2222370622" sldId="325"/>
            <ac:spMk id="8" creationId="{1196CDC9-5D82-4F23-AD8B-CDCEF08401EF}"/>
          </ac:spMkLst>
        </pc:spChg>
        <pc:spChg chg="add mod">
          <ac:chgData name="David Muwandi" userId="619f6555fc963e78" providerId="LiveId" clId="{61FF8EFF-97D5-46EC-ABEF-8093A8F29623}" dt="2021-02-05T22:05:12.273" v="3026" actId="20577"/>
          <ac:spMkLst>
            <pc:docMk/>
            <pc:sldMk cId="2222370622" sldId="325"/>
            <ac:spMk id="9" creationId="{F2F94A2A-6A0B-4A41-913A-26BC47BBC6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Factors Affecting Car Prices</a:t>
            </a: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Mini Project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DAVID MUWANDI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6 Feb. 2021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49FBA7-77B1-4BBA-A205-245806C9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73232"/>
            <a:ext cx="5956854" cy="4391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C07E9C-B5DE-473B-8128-05A6F14C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3231"/>
            <a:ext cx="5855478" cy="43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1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596B6C-6AB0-483B-A361-1626CB47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6" y="1131644"/>
            <a:ext cx="6077777" cy="4391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F5E26-35D5-4733-A67F-CC38BC9F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239" y="2007678"/>
            <a:ext cx="5136871" cy="23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3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BB08E-23E7-4845-818E-99E316CA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31" y="0"/>
            <a:ext cx="6615704" cy="6270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B6295-6A7E-49AB-9D56-B9860B03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060" y="3992724"/>
            <a:ext cx="2469794" cy="21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0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9D1325C0-33CA-47D7-9103-FD246DDD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139" y="324691"/>
            <a:ext cx="6411806" cy="5225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A9004D-8766-4449-A0AE-E7614BD04ADB}"/>
              </a:ext>
            </a:extLst>
          </p:cNvPr>
          <p:cNvSpPr txBox="1"/>
          <p:nvPr/>
        </p:nvSpPr>
        <p:spPr>
          <a:xfrm>
            <a:off x="389468" y="574055"/>
            <a:ext cx="4249644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Hypothesis testing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b="1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 -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of cars traded in a state does not affect vehicle price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H1 -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of cars traded in a state affects vehicle price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Significance level : 5%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= -1.3422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 = 0.178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Reject H0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cars traded in a state does not affect price</a:t>
            </a:r>
            <a:endParaRPr lang="en-US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986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48E3-6752-486D-82FC-3BAB6411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Business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10EA-0237-48F3-A16A-F78FD3C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Year of manufacture and number of cylinders increase with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Price decreases with increase odometer/milage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price is not affected by the number of vehicles traded 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081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5227-DF00-433C-BF2E-B8EFC077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E4D0-D875-4823-827F-AEC58574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California, Florida, Texas, New York have highest car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Ford, Chevrolet, Toyota, Honda are the most popular Manufactures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The top 3 models selling are trucks f-150, Silverado 1500 &amp; ram 1500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Camry, Accord, escape, civic and Altima are the highest selling sedans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6 cylinder gas engines are the most sold engine variant.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75 % of vehicles sold are less than 136000 miles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40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3518-6868-4FE0-AF69-63496610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CBC68-B46F-4059-9C46-314546906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The business now understands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2F88A-0041-4A7B-A926-56FFA5F29C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Which factors affect car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Which states to trade for better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Which types of vehicles will sell quickly</a:t>
            </a:r>
          </a:p>
          <a:p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3A1E4-8EAA-4AF2-9F5E-C0708CBFCE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Improved pricing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Save time by quickly identifying vehicles of interest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Optimising stock by trading in vehicles which are likely to sell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Improved cashflow and profitability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F94A2A-6A0B-4A41-913A-26BC47BBC617}"/>
              </a:ext>
            </a:extLst>
          </p:cNvPr>
          <p:cNvSpPr txBox="1">
            <a:spLocks/>
          </p:cNvSpPr>
          <p:nvPr/>
        </p:nvSpPr>
        <p:spPr>
          <a:xfrm>
            <a:off x="6291463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The benefits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237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Business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BF6B0-7593-4F5F-AD51-A2990CB2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4400" spc="-50" dirty="0">
              <a:latin typeface="+mj-lt"/>
              <a:ea typeface="+mj-ea"/>
              <a:cs typeface="+mj-cs"/>
            </a:endParaRPr>
          </a:p>
          <a:p>
            <a:r>
              <a:rPr lang="en-GB" sz="3600" spc="-50" dirty="0">
                <a:latin typeface="+mj-lt"/>
                <a:ea typeface="+mj-ea"/>
                <a:cs typeface="+mj-cs"/>
              </a:rPr>
              <a:t>What factors affect car price?</a:t>
            </a:r>
            <a:endParaRPr lang="en-AU" sz="36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8301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Why ask this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BF6B0-7593-4F5F-AD51-A2990CB2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+mj-lt"/>
              </a:rPr>
              <a:t>Pricing may be used to structure a business model and maximise sales margins.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+mj-lt"/>
              </a:rPr>
              <a:t>Insights on which vehicles are selling may be used to optimise vehicle stocks by car traders and improve cashflow and profit.</a:t>
            </a:r>
            <a:endParaRPr lang="en-GB" sz="2800" spc="-5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AU" sz="36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314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1436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4400" i="0" dirty="0">
                <a:solidFill>
                  <a:srgbClr val="202124"/>
                </a:solidFill>
                <a:effectLst/>
              </a:rPr>
              <a:t>Used car industry in the USA</a:t>
            </a:r>
            <a:endParaRPr lang="en-US" sz="4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BF6B0-7593-4F5F-AD51-A2990CB2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800" i="0" dirty="0">
                <a:solidFill>
                  <a:srgbClr val="202124"/>
                </a:solidFill>
                <a:effectLst/>
                <a:latin typeface="+mj-lt"/>
              </a:rPr>
              <a:t>Annual sales of over US$350 billion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+mj-lt"/>
              </a:rPr>
              <a:t> Represents</a:t>
            </a:r>
            <a:r>
              <a:rPr lang="en-GB" sz="2800" i="0" dirty="0">
                <a:solidFill>
                  <a:srgbClr val="202124"/>
                </a:solidFill>
                <a:effectLst/>
                <a:latin typeface="+mj-lt"/>
              </a:rPr>
              <a:t> half of the U.S. auto retail market and is the largest retail segment of the economy.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rgbClr val="202124"/>
                </a:solidFill>
                <a:effectLst/>
                <a:latin typeface="+mj-lt"/>
              </a:rPr>
              <a:t> In 2019, about 40.8 million used cars and trucks were sold in the United States.</a:t>
            </a:r>
            <a:endParaRPr lang="en-AU" sz="28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060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Pipeline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A478B7-0391-4FDF-8B8A-83A83369BCE2}"/>
              </a:ext>
            </a:extLst>
          </p:cNvPr>
          <p:cNvGrpSpPr/>
          <p:nvPr/>
        </p:nvGrpSpPr>
        <p:grpSpPr>
          <a:xfrm>
            <a:off x="1203557" y="2408614"/>
            <a:ext cx="10170779" cy="2817727"/>
            <a:chOff x="1326159" y="881818"/>
            <a:chExt cx="10170779" cy="2817727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F4BE41B5-12C9-414F-9A4B-3D9298679898}"/>
                </a:ext>
              </a:extLst>
            </p:cNvPr>
            <p:cNvSpPr/>
            <p:nvPr/>
          </p:nvSpPr>
          <p:spPr>
            <a:xfrm>
              <a:off x="1326159" y="2054844"/>
              <a:ext cx="2340529" cy="16274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45BA12-F1B7-4C8D-BE3C-17CE43A32965}"/>
                </a:ext>
              </a:extLst>
            </p:cNvPr>
            <p:cNvSpPr txBox="1"/>
            <p:nvPr/>
          </p:nvSpPr>
          <p:spPr>
            <a:xfrm flipH="1">
              <a:off x="2029610" y="2562645"/>
              <a:ext cx="1448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DATA </a:t>
              </a:r>
            </a:p>
            <a:p>
              <a:pPr algn="ctr"/>
              <a:r>
                <a:rPr lang="en-AU" dirty="0"/>
                <a:t>ACQUISITION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1C0C36E-3A72-4B25-B1FE-3D89B1DFFDCF}"/>
                </a:ext>
              </a:extLst>
            </p:cNvPr>
            <p:cNvSpPr/>
            <p:nvPr/>
          </p:nvSpPr>
          <p:spPr>
            <a:xfrm>
              <a:off x="3331827" y="2072081"/>
              <a:ext cx="2340529" cy="16274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31BE6A-21D9-49E2-BAC6-90CAE07A438A}"/>
                </a:ext>
              </a:extLst>
            </p:cNvPr>
            <p:cNvSpPr txBox="1"/>
            <p:nvPr/>
          </p:nvSpPr>
          <p:spPr>
            <a:xfrm flipH="1">
              <a:off x="3934332" y="2400563"/>
              <a:ext cx="15660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DATA </a:t>
              </a:r>
            </a:p>
            <a:p>
              <a:pPr algn="ctr"/>
              <a:r>
                <a:rPr lang="en-AU" dirty="0"/>
                <a:t>CLEANING &amp; </a:t>
              </a:r>
              <a:br>
                <a:rPr lang="en-AU" dirty="0"/>
              </a:br>
              <a:r>
                <a:rPr lang="en-AU" dirty="0"/>
                <a:t>EXPLORATION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BDAECA0B-FD32-4232-904E-878DC47B4FCB}"/>
                </a:ext>
              </a:extLst>
            </p:cNvPr>
            <p:cNvSpPr/>
            <p:nvPr/>
          </p:nvSpPr>
          <p:spPr>
            <a:xfrm>
              <a:off x="5171813" y="2072080"/>
              <a:ext cx="2340529" cy="16274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FC294308-892F-45C5-9591-60830B24E837}"/>
                </a:ext>
              </a:extLst>
            </p:cNvPr>
            <p:cNvSpPr/>
            <p:nvPr/>
          </p:nvSpPr>
          <p:spPr>
            <a:xfrm>
              <a:off x="7077512" y="2072080"/>
              <a:ext cx="2340529" cy="16274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A45058-E3DA-4950-8443-293A1C999E82}"/>
                </a:ext>
              </a:extLst>
            </p:cNvPr>
            <p:cNvSpPr txBox="1"/>
            <p:nvPr/>
          </p:nvSpPr>
          <p:spPr>
            <a:xfrm flipH="1">
              <a:off x="5858836" y="2677562"/>
              <a:ext cx="1653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VISUALISATION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66AC46-105A-4A08-82DE-EB75CCC31193}"/>
                </a:ext>
              </a:extLst>
            </p:cNvPr>
            <p:cNvSpPr txBox="1"/>
            <p:nvPr/>
          </p:nvSpPr>
          <p:spPr>
            <a:xfrm flipH="1">
              <a:off x="7816653" y="2677562"/>
              <a:ext cx="153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HYTOTHESIS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02049D-D97D-455C-842A-3C519C7E0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4984" y="1088639"/>
              <a:ext cx="876300" cy="8191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7D51647-B9E4-4BB6-8912-FD3711E4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935" y="1162414"/>
              <a:ext cx="1028700" cy="8382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6BE9332-5A6A-459F-92B0-A6DE4FCDC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2761" y="881818"/>
              <a:ext cx="1123950" cy="11239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B20F9D7-7E85-4CF7-B366-895C97657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8055" y="905630"/>
              <a:ext cx="933450" cy="1076325"/>
            </a:xfrm>
            <a:prstGeom prst="rect">
              <a:avLst/>
            </a:prstGeom>
          </p:spPr>
        </p:pic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C683453D-1F32-4BF5-8740-90562E2191B3}"/>
                </a:ext>
              </a:extLst>
            </p:cNvPr>
            <p:cNvSpPr/>
            <p:nvPr/>
          </p:nvSpPr>
          <p:spPr>
            <a:xfrm>
              <a:off x="9103944" y="2072080"/>
              <a:ext cx="2340529" cy="162746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F2988C-0B77-4D5F-8F97-45E11F46B777}"/>
                </a:ext>
              </a:extLst>
            </p:cNvPr>
            <p:cNvSpPr txBox="1"/>
            <p:nvPr/>
          </p:nvSpPr>
          <p:spPr>
            <a:xfrm flipH="1">
              <a:off x="9776496" y="2701145"/>
              <a:ext cx="1720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PRESENTATION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367F98E-1226-41A8-8AB3-89CAD3B3D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26430" y="1105655"/>
              <a:ext cx="1114425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22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D756-A077-4138-8BB6-BCA3D3AA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1AC7B8-771D-4B51-BE35-EB8E4CA9A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Cars listed on Craigslist (United Sates) in  Jan 2021</a:t>
            </a:r>
          </a:p>
          <a:p>
            <a:pPr marL="0" indent="0">
              <a:buNone/>
            </a:pPr>
            <a:r>
              <a:rPr lang="en-AU" b="1" u="sng" dirty="0"/>
              <a:t>BEFORE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458 213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26 features</a:t>
            </a:r>
          </a:p>
          <a:p>
            <a:pPr marL="0" indent="0">
              <a:buNone/>
            </a:pPr>
            <a:r>
              <a:rPr lang="en-AU" b="1" u="sng" dirty="0"/>
              <a:t>AFTER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198518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12 Features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9B41E87-C7C3-4201-A5DD-1074F75D62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400272"/>
            <a:ext cx="4640262" cy="3189344"/>
          </a:xfrm>
        </p:spPr>
      </p:pic>
    </p:spTree>
    <p:extLst>
      <p:ext uri="{BB962C8B-B14F-4D97-AF65-F5344CB8AC3E}">
        <p14:creationId xmlns:p14="http://schemas.microsoft.com/office/powerpoint/2010/main" val="204000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0B474-A8C5-48B3-9D13-86421E33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Numeric variable 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CCC48-D45B-4E5E-A9BA-D39F1BF024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192" y="1625674"/>
            <a:ext cx="5115347" cy="328661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98891-DFDF-4816-8039-9531F8AE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dirty="0">
                <a:effectLst/>
              </a:rPr>
              <a:t>Price to odometer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effectLst/>
              </a:rPr>
              <a:t>-0.5 </a:t>
            </a:r>
            <a:r>
              <a:rPr lang="en-US" b="0" i="0" dirty="0" err="1">
                <a:effectLst/>
              </a:rPr>
              <a:t>Corr</a:t>
            </a:r>
            <a:r>
              <a:rPr lang="en-US" b="0" i="0" dirty="0">
                <a:effectLst/>
              </a:rPr>
              <a:t>  the lower the odometer the higher the price</a:t>
            </a:r>
          </a:p>
          <a:p>
            <a:pPr>
              <a:lnSpc>
                <a:spcPct val="90000"/>
              </a:lnSpc>
            </a:pPr>
            <a:r>
              <a:rPr lang="en-US" b="1" i="0" dirty="0">
                <a:effectLst/>
              </a:rPr>
              <a:t>price to Cylinders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effectLst/>
              </a:rPr>
              <a:t>0.32 </a:t>
            </a:r>
            <a:r>
              <a:rPr lang="en-US" b="0" i="0" dirty="0" err="1">
                <a:effectLst/>
              </a:rPr>
              <a:t>Corr</a:t>
            </a:r>
            <a:r>
              <a:rPr lang="en-US" dirty="0"/>
              <a:t> : </a:t>
            </a:r>
            <a:r>
              <a:rPr lang="en-US" b="0" i="0" dirty="0">
                <a:effectLst/>
              </a:rPr>
              <a:t>price increases with increase in number of cylinders</a:t>
            </a:r>
          </a:p>
          <a:p>
            <a:pPr>
              <a:lnSpc>
                <a:spcPct val="90000"/>
              </a:lnSpc>
            </a:pPr>
            <a:r>
              <a:rPr lang="en-US" b="1" i="0" dirty="0">
                <a:effectLst/>
              </a:rPr>
              <a:t>Price to Year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effectLst/>
              </a:rPr>
              <a:t>0.39 </a:t>
            </a:r>
            <a:r>
              <a:rPr lang="en-US" b="0" i="0" dirty="0" err="1">
                <a:effectLst/>
              </a:rPr>
              <a:t>Corr</a:t>
            </a:r>
            <a:r>
              <a:rPr lang="en-US" b="0" i="0" dirty="0">
                <a:effectLst/>
              </a:rPr>
              <a:t> : newer vehicles </a:t>
            </a:r>
            <a:r>
              <a:rPr lang="en-US" dirty="0"/>
              <a:t>will cost more </a:t>
            </a:r>
            <a:endParaRPr lang="en-US" b="0" i="0" dirty="0">
              <a:effectLst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53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6414A-A705-4BA7-A010-307E4425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86" y="246750"/>
            <a:ext cx="3565783" cy="2236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FE8AE-2C5B-4123-88C5-BAFA0FCECB5E}"/>
              </a:ext>
            </a:extLst>
          </p:cNvPr>
          <p:cNvSpPr txBox="1"/>
          <p:nvPr/>
        </p:nvSpPr>
        <p:spPr>
          <a:xfrm>
            <a:off x="533300" y="2964806"/>
            <a:ext cx="282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̂ =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𝛽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0+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𝛽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1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br>
              <a:rPr lang="en-AU" dirty="0"/>
            </a:br>
            <a:endParaRPr lang="en-AU" dirty="0"/>
          </a:p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̂ =1253.25+2529.4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endParaRPr lang="en-AU" dirty="0"/>
          </a:p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60633D-35E3-498D-A9B2-9803D719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81" y="246750"/>
            <a:ext cx="3633004" cy="2281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2CA8A1-B17C-4116-9E94-B707C6DCD3F2}"/>
              </a:ext>
            </a:extLst>
          </p:cNvPr>
          <p:cNvSpPr txBox="1"/>
          <p:nvPr/>
        </p:nvSpPr>
        <p:spPr>
          <a:xfrm>
            <a:off x="4945910" y="2828835"/>
            <a:ext cx="282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̂ =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𝛽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0+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𝛽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1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br>
              <a:rPr lang="en-AU" dirty="0"/>
            </a:br>
            <a:endParaRPr lang="en-AU" dirty="0"/>
          </a:p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̂ =26303.16 - 0.105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endParaRPr lang="en-AU" dirty="0"/>
          </a:p>
          <a:p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9C64FC-AF6B-4414-B9BD-22CB64F30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696" y="246751"/>
            <a:ext cx="3722753" cy="22818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8EC9EA-10AB-45BE-94AE-551EE055160E}"/>
              </a:ext>
            </a:extLst>
          </p:cNvPr>
          <p:cNvSpPr txBox="1"/>
          <p:nvPr/>
        </p:nvSpPr>
        <p:spPr>
          <a:xfrm>
            <a:off x="8793759" y="2828835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̂ =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𝛽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0+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𝛽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1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br>
              <a:rPr lang="en-AU" dirty="0"/>
            </a:br>
            <a:endParaRPr lang="en-AU" dirty="0"/>
          </a:p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𝑦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Main"/>
              </a:rPr>
              <a:t>̂ = -1262656 </a:t>
            </a:r>
            <a:r>
              <a:rPr lang="en-AU" dirty="0">
                <a:solidFill>
                  <a:srgbClr val="000000"/>
                </a:solidFill>
                <a:latin typeface="STIXMathJax_Main"/>
              </a:rPr>
              <a:t>+ 635.96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STIXMathJax_Normal-italic"/>
              </a:rPr>
              <a:t>𝑥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79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0BBEB-878D-4134-BCA5-35E77472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56" y="105858"/>
            <a:ext cx="8122820" cy="61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984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474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Bookman Old Style</vt:lpstr>
      <vt:lpstr>Calibri</vt:lpstr>
      <vt:lpstr>Franklin Gothic Book</vt:lpstr>
      <vt:lpstr>STIXMathJax_Main</vt:lpstr>
      <vt:lpstr>STIXMathJax_Normal-italic</vt:lpstr>
      <vt:lpstr>1_RetrospectVTI</vt:lpstr>
      <vt:lpstr>Factors Affecting Car Prices  Mini Project #1</vt:lpstr>
      <vt:lpstr>Business Question</vt:lpstr>
      <vt:lpstr>Why ask this question</vt:lpstr>
      <vt:lpstr>Used car industry in the USA</vt:lpstr>
      <vt:lpstr>Pipeline</vt:lpstr>
      <vt:lpstr>Data Set</vt:lpstr>
      <vt:lpstr>Numeric variable 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Answer</vt:lpstr>
      <vt:lpstr>Further insights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Sales  Mini Project #1</dc:title>
  <dc:creator>David Muwandi</dc:creator>
  <cp:lastModifiedBy>David Muwandi</cp:lastModifiedBy>
  <cp:revision>1</cp:revision>
  <dcterms:created xsi:type="dcterms:W3CDTF">2021-02-05T08:12:29Z</dcterms:created>
  <dcterms:modified xsi:type="dcterms:W3CDTF">2021-04-11T04:54:24Z</dcterms:modified>
</cp:coreProperties>
</file>