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 id="265" r:id="rId8"/>
    <p:sldId id="266" r:id="rId9"/>
    <p:sldId id="268" r:id="rId10"/>
    <p:sldId id="269" r:id="rId11"/>
    <p:sldId id="267" r:id="rId12"/>
    <p:sldId id="275"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uwandi" initials="DM" lastIdx="3" clrIdx="0">
    <p:extLst>
      <p:ext uri="{19B8F6BF-5375-455C-9EA6-DF929625EA0E}">
        <p15:presenceInfo xmlns:p15="http://schemas.microsoft.com/office/powerpoint/2012/main" userId="619f6555fc963e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7C7A3-87B6-4CEB-9FF2-5E4FD632FEA9}" v="5304" dt="2021-03-19T13:46:02.387"/>
    <p1510:client id="{EE77E71C-FA85-4DF3-96A6-CE92A17D2973}" v="5" dt="2021-03-19T22:53:5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5" autoAdjust="0"/>
    <p:restoredTop sz="96357" autoAdjust="0"/>
  </p:normalViewPr>
  <p:slideViewPr>
    <p:cSldViewPr snapToGrid="0">
      <p:cViewPr varScale="1">
        <p:scale>
          <a:sx n="114" d="100"/>
          <a:sy n="114" d="100"/>
        </p:scale>
        <p:origin x="690" y="96"/>
      </p:cViewPr>
      <p:guideLst/>
    </p:cSldViewPr>
  </p:slideViewPr>
  <p:outlineViewPr>
    <p:cViewPr>
      <p:scale>
        <a:sx n="33" d="100"/>
        <a:sy n="33" d="100"/>
      </p:scale>
      <p:origin x="0" y="-26484"/>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uwandi" userId="619f6555fc963e78" providerId="LiveId" clId="{D3EA4873-82DF-45E9-9A4D-AF5A63821421}"/>
    <pc:docChg chg="custSel addSld delSld modSld sldOrd">
      <pc:chgData name="David Muwandi" userId="619f6555fc963e78" providerId="LiveId" clId="{D3EA4873-82DF-45E9-9A4D-AF5A63821421}" dt="2021-03-18T04:43:33.170" v="1827" actId="20577"/>
      <pc:docMkLst>
        <pc:docMk/>
      </pc:docMkLst>
      <pc:sldChg chg="addSp modSp add mod">
        <pc:chgData name="David Muwandi" userId="619f6555fc963e78" providerId="LiveId" clId="{D3EA4873-82DF-45E9-9A4D-AF5A63821421}" dt="2021-03-18T02:41:09.833" v="588" actId="20577"/>
        <pc:sldMkLst>
          <pc:docMk/>
          <pc:sldMk cId="3496898157" sldId="256"/>
        </pc:sldMkLst>
        <pc:spChg chg="mod">
          <ac:chgData name="David Muwandi" userId="619f6555fc963e78" providerId="LiveId" clId="{D3EA4873-82DF-45E9-9A4D-AF5A63821421}" dt="2021-03-18T02:41:09.833" v="588" actId="20577"/>
          <ac:spMkLst>
            <pc:docMk/>
            <pc:sldMk cId="3496898157" sldId="256"/>
            <ac:spMk id="2" creationId="{A1097AAD-09DE-407B-8AB3-7BE9690E68F3}"/>
          </ac:spMkLst>
        </pc:spChg>
        <pc:spChg chg="mod">
          <ac:chgData name="David Muwandi" userId="619f6555fc963e78" providerId="LiveId" clId="{D3EA4873-82DF-45E9-9A4D-AF5A63821421}" dt="2021-03-17T12:49:55.831" v="371" actId="14100"/>
          <ac:spMkLst>
            <pc:docMk/>
            <pc:sldMk cId="3496898157" sldId="256"/>
            <ac:spMk id="3" creationId="{93A7E9A4-2421-44D6-A343-8E9FFB37C3B3}"/>
          </ac:spMkLst>
        </pc:spChg>
        <pc:picChg chg="add mod">
          <ac:chgData name="David Muwandi" userId="619f6555fc963e78" providerId="LiveId" clId="{D3EA4873-82DF-45E9-9A4D-AF5A63821421}" dt="2021-03-17T12:34:12.328" v="181" actId="14100"/>
          <ac:picMkLst>
            <pc:docMk/>
            <pc:sldMk cId="3496898157" sldId="256"/>
            <ac:picMk id="5" creationId="{B30FD914-6DB5-4317-B096-C94BFD407F32}"/>
          </ac:picMkLst>
        </pc:picChg>
      </pc:sldChg>
      <pc:sldChg chg="addSp delSp modSp add mod setBg addCm delCm modCm">
        <pc:chgData name="David Muwandi" userId="619f6555fc963e78" providerId="LiveId" clId="{D3EA4873-82DF-45E9-9A4D-AF5A63821421}" dt="2021-03-18T03:04:34.472" v="857" actId="113"/>
        <pc:sldMkLst>
          <pc:docMk/>
          <pc:sldMk cId="3250985574" sldId="257"/>
        </pc:sldMkLst>
        <pc:spChg chg="mod">
          <ac:chgData name="David Muwandi" userId="619f6555fc963e78" providerId="LiveId" clId="{D3EA4873-82DF-45E9-9A4D-AF5A63821421}" dt="2021-03-18T03:04:34.472" v="857" actId="113"/>
          <ac:spMkLst>
            <pc:docMk/>
            <pc:sldMk cId="3250985574" sldId="257"/>
            <ac:spMk id="2" creationId="{A1097AAD-09DE-407B-8AB3-7BE9690E68F3}"/>
          </ac:spMkLst>
        </pc:spChg>
        <pc:spChg chg="del mod">
          <ac:chgData name="David Muwandi" userId="619f6555fc963e78" providerId="LiveId" clId="{D3EA4873-82DF-45E9-9A4D-AF5A63821421}" dt="2021-03-17T13:08:03.965" v="504" actId="478"/>
          <ac:spMkLst>
            <pc:docMk/>
            <pc:sldMk cId="3250985574" sldId="257"/>
            <ac:spMk id="3" creationId="{93A7E9A4-2421-44D6-A343-8E9FFB37C3B3}"/>
          </ac:spMkLst>
        </pc:spChg>
        <pc:spChg chg="mod">
          <ac:chgData name="David Muwandi" userId="619f6555fc963e78" providerId="LiveId" clId="{D3EA4873-82DF-45E9-9A4D-AF5A63821421}" dt="2021-03-17T13:04:04.322" v="378" actId="1076"/>
          <ac:spMkLst>
            <pc:docMk/>
            <pc:sldMk cId="3250985574" sldId="257"/>
            <ac:spMk id="7" creationId="{FEEE58FC-C7C1-428D-9A2E-2935A33FB7A9}"/>
          </ac:spMkLst>
        </pc:spChg>
        <pc:spChg chg="mod">
          <ac:chgData name="David Muwandi" userId="619f6555fc963e78" providerId="LiveId" clId="{D3EA4873-82DF-45E9-9A4D-AF5A63821421}" dt="2021-03-17T13:04:04.322" v="378" actId="1076"/>
          <ac:spMkLst>
            <pc:docMk/>
            <pc:sldMk cId="3250985574" sldId="257"/>
            <ac:spMk id="8" creationId="{1CB72044-9C52-4024-9688-C9705EC0B7EE}"/>
          </ac:spMkLst>
        </pc:spChg>
        <pc:spChg chg="mod">
          <ac:chgData name="David Muwandi" userId="619f6555fc963e78" providerId="LiveId" clId="{D3EA4873-82DF-45E9-9A4D-AF5A63821421}" dt="2021-03-17T13:04:04.322" v="378" actId="1076"/>
          <ac:spMkLst>
            <pc:docMk/>
            <pc:sldMk cId="3250985574" sldId="257"/>
            <ac:spMk id="9" creationId="{E25F1179-F7DA-4089-961E-5E807B618B92}"/>
          </ac:spMkLst>
        </pc:spChg>
        <pc:spChg chg="mod">
          <ac:chgData name="David Muwandi" userId="619f6555fc963e78" providerId="LiveId" clId="{D3EA4873-82DF-45E9-9A4D-AF5A63821421}" dt="2021-03-17T13:04:04.322" v="378" actId="1076"/>
          <ac:spMkLst>
            <pc:docMk/>
            <pc:sldMk cId="3250985574" sldId="257"/>
            <ac:spMk id="10" creationId="{6B915E14-58C9-4FB8-A6EE-8F0B6987DC62}"/>
          </ac:spMkLst>
        </pc:spChg>
        <pc:spChg chg="mod">
          <ac:chgData name="David Muwandi" userId="619f6555fc963e78" providerId="LiveId" clId="{D3EA4873-82DF-45E9-9A4D-AF5A63821421}" dt="2021-03-17T13:04:04.322" v="378" actId="1076"/>
          <ac:spMkLst>
            <pc:docMk/>
            <pc:sldMk cId="3250985574" sldId="257"/>
            <ac:spMk id="11" creationId="{7F3DE07B-E57A-4BBC-9749-4D32FF2BC566}"/>
          </ac:spMkLst>
        </pc:spChg>
        <pc:spChg chg="add del mod">
          <ac:chgData name="David Muwandi" userId="619f6555fc963e78" providerId="LiveId" clId="{D3EA4873-82DF-45E9-9A4D-AF5A63821421}" dt="2021-03-18T02:47:04.853" v="625"/>
          <ac:spMkLst>
            <pc:docMk/>
            <pc:sldMk cId="3250985574" sldId="257"/>
            <ac:spMk id="13" creationId="{6E4CB38D-2844-4E02-9A71-6221EA74679F}"/>
          </ac:spMkLst>
        </pc:spChg>
        <pc:spChg chg="add mod">
          <ac:chgData name="David Muwandi" userId="619f6555fc963e78" providerId="LiveId" clId="{D3EA4873-82DF-45E9-9A4D-AF5A63821421}" dt="2021-03-18T03:04:20.391" v="855" actId="1076"/>
          <ac:spMkLst>
            <pc:docMk/>
            <pc:sldMk cId="3250985574" sldId="257"/>
            <ac:spMk id="16" creationId="{79CFCE5E-DA84-4201-9684-93870614AE6C}"/>
          </ac:spMkLst>
        </pc:spChg>
        <pc:grpChg chg="add mod">
          <ac:chgData name="David Muwandi" userId="619f6555fc963e78" providerId="LiveId" clId="{D3EA4873-82DF-45E9-9A4D-AF5A63821421}" dt="2021-03-18T02:49:10.788" v="675" actId="207"/>
          <ac:grpSpMkLst>
            <pc:docMk/>
            <pc:sldMk cId="3250985574" sldId="257"/>
            <ac:grpSpMk id="6" creationId="{921EB597-0D05-4ADB-A5F5-A982A90FD463}"/>
          </ac:grpSpMkLst>
        </pc:grpChg>
        <pc:picChg chg="del">
          <ac:chgData name="David Muwandi" userId="619f6555fc963e78" providerId="LiveId" clId="{D3EA4873-82DF-45E9-9A4D-AF5A63821421}" dt="2021-03-17T12:29:48.563" v="81" actId="478"/>
          <ac:picMkLst>
            <pc:docMk/>
            <pc:sldMk cId="3250985574" sldId="257"/>
            <ac:picMk id="5" creationId="{B30FD914-6DB5-4317-B096-C94BFD407F32}"/>
          </ac:picMkLst>
        </pc:picChg>
        <pc:picChg chg="add del mod">
          <ac:chgData name="David Muwandi" userId="619f6555fc963e78" providerId="LiveId" clId="{D3EA4873-82DF-45E9-9A4D-AF5A63821421}" dt="2021-03-18T02:41:19.821" v="589" actId="478"/>
          <ac:picMkLst>
            <pc:docMk/>
            <pc:sldMk cId="3250985574" sldId="257"/>
            <ac:picMk id="12" creationId="{78A57734-A961-459A-84CA-BAF362DC067B}"/>
          </ac:picMkLst>
        </pc:picChg>
        <pc:picChg chg="add mod">
          <ac:chgData name="David Muwandi" userId="619f6555fc963e78" providerId="LiveId" clId="{D3EA4873-82DF-45E9-9A4D-AF5A63821421}" dt="2021-03-18T02:49:31.147" v="676" actId="1076"/>
          <ac:picMkLst>
            <pc:docMk/>
            <pc:sldMk cId="3250985574" sldId="257"/>
            <ac:picMk id="15" creationId="{6C2AB845-C805-4C32-B66C-8730D274B80A}"/>
          </ac:picMkLst>
        </pc:picChg>
      </pc:sldChg>
      <pc:sldChg chg="addSp delSp modSp add">
        <pc:chgData name="David Muwandi" userId="619f6555fc963e78" providerId="LiveId" clId="{D3EA4873-82DF-45E9-9A4D-AF5A63821421}" dt="2021-03-18T03:25:05.400" v="1066" actId="255"/>
        <pc:sldMkLst>
          <pc:docMk/>
          <pc:sldMk cId="1585067063" sldId="258"/>
        </pc:sldMkLst>
        <pc:spChg chg="mod">
          <ac:chgData name="David Muwandi" userId="619f6555fc963e78" providerId="LiveId" clId="{D3EA4873-82DF-45E9-9A4D-AF5A63821421}" dt="2021-03-18T03:17:18.601" v="1017" actId="20577"/>
          <ac:spMkLst>
            <pc:docMk/>
            <pc:sldMk cId="1585067063" sldId="258"/>
            <ac:spMk id="2" creationId="{A1097AAD-09DE-407B-8AB3-7BE9690E68F3}"/>
          </ac:spMkLst>
        </pc:spChg>
        <pc:spChg chg="mod">
          <ac:chgData name="David Muwandi" userId="619f6555fc963e78" providerId="LiveId" clId="{D3EA4873-82DF-45E9-9A4D-AF5A63821421}" dt="2021-03-18T03:25:05.400" v="1066" actId="255"/>
          <ac:spMkLst>
            <pc:docMk/>
            <pc:sldMk cId="1585067063" sldId="258"/>
            <ac:spMk id="3" creationId="{93A7E9A4-2421-44D6-A343-8E9FFB37C3B3}"/>
          </ac:spMkLst>
        </pc:spChg>
        <pc:spChg chg="mod">
          <ac:chgData name="David Muwandi" userId="619f6555fc963e78" providerId="LiveId" clId="{D3EA4873-82DF-45E9-9A4D-AF5A63821421}" dt="2021-03-18T03:24:25.400" v="1062" actId="14100"/>
          <ac:spMkLst>
            <pc:docMk/>
            <pc:sldMk cId="1585067063" sldId="258"/>
            <ac:spMk id="13" creationId="{1EE0125D-8D2F-49BC-BE58-2AEA97D31DD7}"/>
          </ac:spMkLst>
        </pc:spChg>
        <pc:spChg chg="mod">
          <ac:chgData name="David Muwandi" userId="619f6555fc963e78" providerId="LiveId" clId="{D3EA4873-82DF-45E9-9A4D-AF5A63821421}" dt="2021-03-18T03:24:25.400" v="1062" actId="14100"/>
          <ac:spMkLst>
            <pc:docMk/>
            <pc:sldMk cId="1585067063" sldId="258"/>
            <ac:spMk id="14" creationId="{E048DB72-41A6-46A7-B91B-11C3C421407C}"/>
          </ac:spMkLst>
        </pc:spChg>
        <pc:spChg chg="mod">
          <ac:chgData name="David Muwandi" userId="619f6555fc963e78" providerId="LiveId" clId="{D3EA4873-82DF-45E9-9A4D-AF5A63821421}" dt="2021-03-18T03:24:25.400" v="1062" actId="14100"/>
          <ac:spMkLst>
            <pc:docMk/>
            <pc:sldMk cId="1585067063" sldId="258"/>
            <ac:spMk id="15" creationId="{123A791F-10C6-4715-A59C-B9059FE1E118}"/>
          </ac:spMkLst>
        </pc:spChg>
        <pc:spChg chg="mod">
          <ac:chgData name="David Muwandi" userId="619f6555fc963e78" providerId="LiveId" clId="{D3EA4873-82DF-45E9-9A4D-AF5A63821421}" dt="2021-03-18T03:22:10.317" v="1056"/>
          <ac:spMkLst>
            <pc:docMk/>
            <pc:sldMk cId="1585067063" sldId="258"/>
            <ac:spMk id="17" creationId="{5F18A16F-583E-49BB-A209-B022B3BFF634}"/>
          </ac:spMkLst>
        </pc:spChg>
        <pc:spChg chg="mod">
          <ac:chgData name="David Muwandi" userId="619f6555fc963e78" providerId="LiveId" clId="{D3EA4873-82DF-45E9-9A4D-AF5A63821421}" dt="2021-03-18T03:22:10.317" v="1056"/>
          <ac:spMkLst>
            <pc:docMk/>
            <pc:sldMk cId="1585067063" sldId="258"/>
            <ac:spMk id="18" creationId="{A3E15F62-05E3-4F75-A55F-738E8C0C097C}"/>
          </ac:spMkLst>
        </pc:spChg>
        <pc:spChg chg="mod">
          <ac:chgData name="David Muwandi" userId="619f6555fc963e78" providerId="LiveId" clId="{D3EA4873-82DF-45E9-9A4D-AF5A63821421}" dt="2021-03-18T03:24:13.604" v="1060" actId="1076"/>
          <ac:spMkLst>
            <pc:docMk/>
            <pc:sldMk cId="1585067063" sldId="258"/>
            <ac:spMk id="20" creationId="{A3F73648-A991-47C7-999A-8DB9D3DC3A67}"/>
          </ac:spMkLst>
        </pc:spChg>
        <pc:spChg chg="mod">
          <ac:chgData name="David Muwandi" userId="619f6555fc963e78" providerId="LiveId" clId="{D3EA4873-82DF-45E9-9A4D-AF5A63821421}" dt="2021-03-18T03:24:13.604" v="1060" actId="1076"/>
          <ac:spMkLst>
            <pc:docMk/>
            <pc:sldMk cId="1585067063" sldId="258"/>
            <ac:spMk id="21" creationId="{B5644F6F-C81F-44FF-A99E-D656FD3BFAE8}"/>
          </ac:spMkLst>
        </pc:spChg>
        <pc:spChg chg="mod">
          <ac:chgData name="David Muwandi" userId="619f6555fc963e78" providerId="LiveId" clId="{D3EA4873-82DF-45E9-9A4D-AF5A63821421}" dt="2021-03-18T03:24:13.604" v="1060" actId="1076"/>
          <ac:spMkLst>
            <pc:docMk/>
            <pc:sldMk cId="1585067063" sldId="258"/>
            <ac:spMk id="23" creationId="{D86DB7AB-DF8C-4EE9-A516-D6FF3EFC52F8}"/>
          </ac:spMkLst>
        </pc:spChg>
        <pc:spChg chg="mod">
          <ac:chgData name="David Muwandi" userId="619f6555fc963e78" providerId="LiveId" clId="{D3EA4873-82DF-45E9-9A4D-AF5A63821421}" dt="2021-03-18T03:24:13.604" v="1060" actId="1076"/>
          <ac:spMkLst>
            <pc:docMk/>
            <pc:sldMk cId="1585067063" sldId="258"/>
            <ac:spMk id="24" creationId="{9A1DBD3D-524A-4331-A3C4-2A79095F529F}"/>
          </ac:spMkLst>
        </pc:spChg>
        <pc:spChg chg="mod">
          <ac:chgData name="David Muwandi" userId="619f6555fc963e78" providerId="LiveId" clId="{D3EA4873-82DF-45E9-9A4D-AF5A63821421}" dt="2021-03-18T03:24:13.604" v="1060" actId="1076"/>
          <ac:spMkLst>
            <pc:docMk/>
            <pc:sldMk cId="1585067063" sldId="258"/>
            <ac:spMk id="25" creationId="{6C0BB422-8663-41AF-A83B-823B5526787B}"/>
          </ac:spMkLst>
        </pc:spChg>
        <pc:spChg chg="mod">
          <ac:chgData name="David Muwandi" userId="619f6555fc963e78" providerId="LiveId" clId="{D3EA4873-82DF-45E9-9A4D-AF5A63821421}" dt="2021-03-18T03:24:13.604" v="1060" actId="1076"/>
          <ac:spMkLst>
            <pc:docMk/>
            <pc:sldMk cId="1585067063" sldId="258"/>
            <ac:spMk id="26" creationId="{D98151FE-11AC-4AA3-BFF5-B93036B9C3CE}"/>
          </ac:spMkLst>
        </pc:spChg>
        <pc:grpChg chg="del">
          <ac:chgData name="David Muwandi" userId="619f6555fc963e78" providerId="LiveId" clId="{D3EA4873-82DF-45E9-9A4D-AF5A63821421}" dt="2021-03-18T03:24:06.414" v="1059" actId="478"/>
          <ac:grpSpMkLst>
            <pc:docMk/>
            <pc:sldMk cId="1585067063" sldId="258"/>
            <ac:grpSpMk id="6" creationId="{921EB597-0D05-4ADB-A5F5-A982A90FD463}"/>
          </ac:grpSpMkLst>
        </pc:grpChg>
        <pc:grpChg chg="add mod">
          <ac:chgData name="David Muwandi" userId="619f6555fc963e78" providerId="LiveId" clId="{D3EA4873-82DF-45E9-9A4D-AF5A63821421}" dt="2021-03-18T03:24:25.400" v="1062" actId="14100"/>
          <ac:grpSpMkLst>
            <pc:docMk/>
            <pc:sldMk cId="1585067063" sldId="258"/>
            <ac:grpSpMk id="12" creationId="{91442987-2180-44B5-AED0-598EFEF30C15}"/>
          </ac:grpSpMkLst>
        </pc:grpChg>
        <pc:grpChg chg="add del mod">
          <ac:chgData name="David Muwandi" userId="619f6555fc963e78" providerId="LiveId" clId="{D3EA4873-82DF-45E9-9A4D-AF5A63821421}" dt="2021-03-18T03:22:16.323" v="1057"/>
          <ac:grpSpMkLst>
            <pc:docMk/>
            <pc:sldMk cId="1585067063" sldId="258"/>
            <ac:grpSpMk id="16" creationId="{43ACE8FC-291C-4200-AA0D-CF64DDB8CE7E}"/>
          </ac:grpSpMkLst>
        </pc:grpChg>
        <pc:grpChg chg="add mod">
          <ac:chgData name="David Muwandi" userId="619f6555fc963e78" providerId="LiveId" clId="{D3EA4873-82DF-45E9-9A4D-AF5A63821421}" dt="2021-03-18T03:24:13.604" v="1060" actId="1076"/>
          <ac:grpSpMkLst>
            <pc:docMk/>
            <pc:sldMk cId="1585067063" sldId="258"/>
            <ac:grpSpMk id="19" creationId="{C6761F3E-59C1-4454-B214-8C53FFFD695F}"/>
          </ac:grpSpMkLst>
        </pc:grpChg>
        <pc:grpChg chg="mod">
          <ac:chgData name="David Muwandi" userId="619f6555fc963e78" providerId="LiveId" clId="{D3EA4873-82DF-45E9-9A4D-AF5A63821421}" dt="2021-03-18T03:24:13.604" v="1060" actId="1076"/>
          <ac:grpSpMkLst>
            <pc:docMk/>
            <pc:sldMk cId="1585067063" sldId="258"/>
            <ac:grpSpMk id="22" creationId="{A5964772-1A42-4BC8-9226-3AC47016C3FB}"/>
          </ac:grpSpMkLst>
        </pc:grpChg>
      </pc:sldChg>
      <pc:sldChg chg="addSp delSp modSp add mod">
        <pc:chgData name="David Muwandi" userId="619f6555fc963e78" providerId="LiveId" clId="{D3EA4873-82DF-45E9-9A4D-AF5A63821421}" dt="2021-03-18T04:39:14.231" v="1755" actId="313"/>
        <pc:sldMkLst>
          <pc:docMk/>
          <pc:sldMk cId="3235435410" sldId="259"/>
        </pc:sldMkLst>
        <pc:spChg chg="mod">
          <ac:chgData name="David Muwandi" userId="619f6555fc963e78" providerId="LiveId" clId="{D3EA4873-82DF-45E9-9A4D-AF5A63821421}" dt="2021-03-18T03:44:56.237" v="1286" actId="14100"/>
          <ac:spMkLst>
            <pc:docMk/>
            <pc:sldMk cId="3235435410" sldId="259"/>
            <ac:spMk id="2" creationId="{A1097AAD-09DE-407B-8AB3-7BE9690E68F3}"/>
          </ac:spMkLst>
        </pc:spChg>
        <pc:spChg chg="mod">
          <ac:chgData name="David Muwandi" userId="619f6555fc963e78" providerId="LiveId" clId="{D3EA4873-82DF-45E9-9A4D-AF5A63821421}" dt="2021-03-18T04:39:14.231" v="1755" actId="313"/>
          <ac:spMkLst>
            <pc:docMk/>
            <pc:sldMk cId="3235435410" sldId="259"/>
            <ac:spMk id="3" creationId="{93A7E9A4-2421-44D6-A343-8E9FFB37C3B3}"/>
          </ac:spMkLst>
        </pc:spChg>
        <pc:grpChg chg="del">
          <ac:chgData name="David Muwandi" userId="619f6555fc963e78" providerId="LiveId" clId="{D3EA4873-82DF-45E9-9A4D-AF5A63821421}" dt="2021-03-18T03:27:30.877" v="1071" actId="478"/>
          <ac:grpSpMkLst>
            <pc:docMk/>
            <pc:sldMk cId="3235435410" sldId="259"/>
            <ac:grpSpMk id="12" creationId="{91442987-2180-44B5-AED0-598EFEF30C15}"/>
          </ac:grpSpMkLst>
        </pc:grpChg>
        <pc:grpChg chg="del">
          <ac:chgData name="David Muwandi" userId="619f6555fc963e78" providerId="LiveId" clId="{D3EA4873-82DF-45E9-9A4D-AF5A63821421}" dt="2021-03-18T03:27:38.273" v="1072" actId="478"/>
          <ac:grpSpMkLst>
            <pc:docMk/>
            <pc:sldMk cId="3235435410" sldId="259"/>
            <ac:grpSpMk id="19" creationId="{C6761F3E-59C1-4454-B214-8C53FFFD695F}"/>
          </ac:grpSpMkLst>
        </pc:grpChg>
        <pc:picChg chg="add mod">
          <ac:chgData name="David Muwandi" userId="619f6555fc963e78" providerId="LiveId" clId="{D3EA4873-82DF-45E9-9A4D-AF5A63821421}" dt="2021-03-18T03:44:15.577" v="1285" actId="339"/>
          <ac:picMkLst>
            <pc:docMk/>
            <pc:sldMk cId="3235435410" sldId="259"/>
            <ac:picMk id="5" creationId="{9E7F9821-1F60-4EE1-BE3B-E292C93DBBBD}"/>
          </ac:picMkLst>
        </pc:picChg>
      </pc:sldChg>
      <pc:sldChg chg="add del">
        <pc:chgData name="David Muwandi" userId="619f6555fc963e78" providerId="LiveId" clId="{D3EA4873-82DF-45E9-9A4D-AF5A63821421}" dt="2021-03-18T03:27:08.656" v="1068"/>
        <pc:sldMkLst>
          <pc:docMk/>
          <pc:sldMk cId="4271978940" sldId="259"/>
        </pc:sldMkLst>
      </pc:sldChg>
      <pc:sldChg chg="add ord">
        <pc:chgData name="David Muwandi" userId="619f6555fc963e78" providerId="LiveId" clId="{D3EA4873-82DF-45E9-9A4D-AF5A63821421}" dt="2021-03-18T03:46:09.330" v="1289"/>
        <pc:sldMkLst>
          <pc:docMk/>
          <pc:sldMk cId="2303486707" sldId="260"/>
        </pc:sldMkLst>
      </pc:sldChg>
      <pc:sldChg chg="new del">
        <pc:chgData name="David Muwandi" userId="619f6555fc963e78" providerId="LiveId" clId="{D3EA4873-82DF-45E9-9A4D-AF5A63821421}" dt="2021-03-18T04:40:03.300" v="1757" actId="2696"/>
        <pc:sldMkLst>
          <pc:docMk/>
          <pc:sldMk cId="3009633232" sldId="261"/>
        </pc:sldMkLst>
      </pc:sldChg>
      <pc:sldChg chg="new del">
        <pc:chgData name="David Muwandi" userId="619f6555fc963e78" providerId="LiveId" clId="{D3EA4873-82DF-45E9-9A4D-AF5A63821421}" dt="2021-03-18T04:40:02.545" v="1756" actId="2696"/>
        <pc:sldMkLst>
          <pc:docMk/>
          <pc:sldMk cId="1716039987" sldId="262"/>
        </pc:sldMkLst>
      </pc:sldChg>
      <pc:sldChg chg="modSp add">
        <pc:chgData name="David Muwandi" userId="619f6555fc963e78" providerId="LiveId" clId="{D3EA4873-82DF-45E9-9A4D-AF5A63821421}" dt="2021-03-18T04:40:04.520" v="1758" actId="6549"/>
        <pc:sldMkLst>
          <pc:docMk/>
          <pc:sldMk cId="276222732" sldId="263"/>
        </pc:sldMkLst>
        <pc:spChg chg="mod">
          <ac:chgData name="David Muwandi" userId="619f6555fc963e78" providerId="LiveId" clId="{D3EA4873-82DF-45E9-9A4D-AF5A63821421}" dt="2021-03-18T04:40:04.520" v="1758" actId="6549"/>
          <ac:spMkLst>
            <pc:docMk/>
            <pc:sldMk cId="276222732" sldId="263"/>
            <ac:spMk id="2" creationId="{21DB7E67-25AB-4477-B50B-C0F9C732A755}"/>
          </ac:spMkLst>
        </pc:spChg>
      </pc:sldChg>
      <pc:sldChg chg="addSp delSp modSp add mod">
        <pc:chgData name="David Muwandi" userId="619f6555fc963e78" providerId="LiveId" clId="{D3EA4873-82DF-45E9-9A4D-AF5A63821421}" dt="2021-03-18T04:43:33.170" v="1827" actId="20577"/>
        <pc:sldMkLst>
          <pc:docMk/>
          <pc:sldMk cId="3157434458" sldId="264"/>
        </pc:sldMkLst>
        <pc:spChg chg="del mod">
          <ac:chgData name="David Muwandi" userId="619f6555fc963e78" providerId="LiveId" clId="{D3EA4873-82DF-45E9-9A4D-AF5A63821421}" dt="2021-03-18T04:00:22.927" v="1456" actId="478"/>
          <ac:spMkLst>
            <pc:docMk/>
            <pc:sldMk cId="3157434458" sldId="264"/>
            <ac:spMk id="2" creationId="{A1097AAD-09DE-407B-8AB3-7BE9690E68F3}"/>
          </ac:spMkLst>
        </pc:spChg>
        <pc:spChg chg="del mod">
          <ac:chgData name="David Muwandi" userId="619f6555fc963e78" providerId="LiveId" clId="{D3EA4873-82DF-45E9-9A4D-AF5A63821421}" dt="2021-03-18T04:00:19.606" v="1454" actId="478"/>
          <ac:spMkLst>
            <pc:docMk/>
            <pc:sldMk cId="3157434458" sldId="264"/>
            <ac:spMk id="3" creationId="{93A7E9A4-2421-44D6-A343-8E9FFB37C3B3}"/>
          </ac:spMkLst>
        </pc:spChg>
        <pc:spChg chg="add del mod">
          <ac:chgData name="David Muwandi" userId="619f6555fc963e78" providerId="LiveId" clId="{D3EA4873-82DF-45E9-9A4D-AF5A63821421}" dt="2021-03-18T04:00:30.187" v="1459" actId="478"/>
          <ac:spMkLst>
            <pc:docMk/>
            <pc:sldMk cId="3157434458" sldId="264"/>
            <ac:spMk id="4" creationId="{E0632E9F-A46E-4E1F-BA1B-6D5C92A0941F}"/>
          </ac:spMkLst>
        </pc:spChg>
        <pc:spChg chg="add del mod">
          <ac:chgData name="David Muwandi" userId="619f6555fc963e78" providerId="LiveId" clId="{D3EA4873-82DF-45E9-9A4D-AF5A63821421}" dt="2021-03-18T04:00:26.412" v="1458" actId="478"/>
          <ac:spMkLst>
            <pc:docMk/>
            <pc:sldMk cId="3157434458" sldId="264"/>
            <ac:spMk id="6" creationId="{29BE4531-0972-4E43-A715-A97ACE643643}"/>
          </ac:spMkLst>
        </pc:spChg>
        <pc:spChg chg="add del mod">
          <ac:chgData name="David Muwandi" userId="619f6555fc963e78" providerId="LiveId" clId="{D3EA4873-82DF-45E9-9A4D-AF5A63821421}" dt="2021-03-18T04:00:57.777" v="1462" actId="478"/>
          <ac:spMkLst>
            <pc:docMk/>
            <pc:sldMk cId="3157434458" sldId="264"/>
            <ac:spMk id="7" creationId="{586724EC-380A-4E93-97FB-8FCEC7C29965}"/>
          </ac:spMkLst>
        </pc:spChg>
        <pc:spChg chg="add mod">
          <ac:chgData name="David Muwandi" userId="619f6555fc963e78" providerId="LiveId" clId="{D3EA4873-82DF-45E9-9A4D-AF5A63821421}" dt="2021-03-18T04:00:49.718" v="1461"/>
          <ac:spMkLst>
            <pc:docMk/>
            <pc:sldMk cId="3157434458" sldId="264"/>
            <ac:spMk id="8" creationId="{63E416BE-DF1A-49A8-B14E-5C084894CAFE}"/>
          </ac:spMkLst>
        </pc:spChg>
        <pc:spChg chg="add mod">
          <ac:chgData name="David Muwandi" userId="619f6555fc963e78" providerId="LiveId" clId="{D3EA4873-82DF-45E9-9A4D-AF5A63821421}" dt="2021-03-18T04:42:14.961" v="1778" actId="1076"/>
          <ac:spMkLst>
            <pc:docMk/>
            <pc:sldMk cId="3157434458" sldId="264"/>
            <ac:spMk id="9" creationId="{BC4AE32A-F48A-4715-965E-191D29448785}"/>
          </ac:spMkLst>
        </pc:spChg>
        <pc:spChg chg="add del mod">
          <ac:chgData name="David Muwandi" userId="619f6555fc963e78" providerId="LiveId" clId="{D3EA4873-82DF-45E9-9A4D-AF5A63821421}" dt="2021-03-18T04:41:27.070" v="1767" actId="478"/>
          <ac:spMkLst>
            <pc:docMk/>
            <pc:sldMk cId="3157434458" sldId="264"/>
            <ac:spMk id="10" creationId="{064DA74E-DC2D-4C20-8706-8DEBD243D2C2}"/>
          </ac:spMkLst>
        </pc:spChg>
        <pc:spChg chg="add del mod">
          <ac:chgData name="David Muwandi" userId="619f6555fc963e78" providerId="LiveId" clId="{D3EA4873-82DF-45E9-9A4D-AF5A63821421}" dt="2021-03-18T04:15:01.832" v="1662" actId="478"/>
          <ac:spMkLst>
            <pc:docMk/>
            <pc:sldMk cId="3157434458" sldId="264"/>
            <ac:spMk id="11" creationId="{C91BA14E-1A23-4AB1-BBC0-D3EB16669604}"/>
          </ac:spMkLst>
        </pc:spChg>
        <pc:spChg chg="add mod">
          <ac:chgData name="David Muwandi" userId="619f6555fc963e78" providerId="LiveId" clId="{D3EA4873-82DF-45E9-9A4D-AF5A63821421}" dt="2021-03-18T04:00:49.718" v="1461"/>
          <ac:spMkLst>
            <pc:docMk/>
            <pc:sldMk cId="3157434458" sldId="264"/>
            <ac:spMk id="12" creationId="{C6ED1667-4AAD-4F1C-A246-89CD6A079504}"/>
          </ac:spMkLst>
        </pc:spChg>
        <pc:spChg chg="add mod">
          <ac:chgData name="David Muwandi" userId="619f6555fc963e78" providerId="LiveId" clId="{D3EA4873-82DF-45E9-9A4D-AF5A63821421}" dt="2021-03-18T04:00:49.718" v="1461"/>
          <ac:spMkLst>
            <pc:docMk/>
            <pc:sldMk cId="3157434458" sldId="264"/>
            <ac:spMk id="13" creationId="{D50654C3-A3DD-4C73-9C7E-2AF339784A80}"/>
          </ac:spMkLst>
        </pc:spChg>
        <pc:spChg chg="add mod">
          <ac:chgData name="David Muwandi" userId="619f6555fc963e78" providerId="LiveId" clId="{D3EA4873-82DF-45E9-9A4D-AF5A63821421}" dt="2021-03-18T04:00:49.718" v="1461"/>
          <ac:spMkLst>
            <pc:docMk/>
            <pc:sldMk cId="3157434458" sldId="264"/>
            <ac:spMk id="14" creationId="{7F381374-0E85-471D-B1B1-3AA35D4A7634}"/>
          </ac:spMkLst>
        </pc:spChg>
        <pc:spChg chg="add mod">
          <ac:chgData name="David Muwandi" userId="619f6555fc963e78" providerId="LiveId" clId="{D3EA4873-82DF-45E9-9A4D-AF5A63821421}" dt="2021-03-18T04:00:49.718" v="1461"/>
          <ac:spMkLst>
            <pc:docMk/>
            <pc:sldMk cId="3157434458" sldId="264"/>
            <ac:spMk id="15" creationId="{D438C518-1648-487E-A1A1-230EA2C12147}"/>
          </ac:spMkLst>
        </pc:spChg>
        <pc:spChg chg="add mod">
          <ac:chgData name="David Muwandi" userId="619f6555fc963e78" providerId="LiveId" clId="{D3EA4873-82DF-45E9-9A4D-AF5A63821421}" dt="2021-03-18T04:00:49.718" v="1461"/>
          <ac:spMkLst>
            <pc:docMk/>
            <pc:sldMk cId="3157434458" sldId="264"/>
            <ac:spMk id="16" creationId="{032BEC00-FA16-4CB6-964D-9C3EC9686FFB}"/>
          </ac:spMkLst>
        </pc:spChg>
        <pc:spChg chg="add mod">
          <ac:chgData name="David Muwandi" userId="619f6555fc963e78" providerId="LiveId" clId="{D3EA4873-82DF-45E9-9A4D-AF5A63821421}" dt="2021-03-18T04:00:49.718" v="1461"/>
          <ac:spMkLst>
            <pc:docMk/>
            <pc:sldMk cId="3157434458" sldId="264"/>
            <ac:spMk id="17" creationId="{18B80380-7B35-45A3-83D4-A6817E8E2CDA}"/>
          </ac:spMkLst>
        </pc:spChg>
        <pc:spChg chg="add mod">
          <ac:chgData name="David Muwandi" userId="619f6555fc963e78" providerId="LiveId" clId="{D3EA4873-82DF-45E9-9A4D-AF5A63821421}" dt="2021-03-18T04:00:49.718" v="1461"/>
          <ac:spMkLst>
            <pc:docMk/>
            <pc:sldMk cId="3157434458" sldId="264"/>
            <ac:spMk id="18" creationId="{D81AABEC-7362-4D72-97FE-065349103B35}"/>
          </ac:spMkLst>
        </pc:spChg>
        <pc:spChg chg="add mod">
          <ac:chgData name="David Muwandi" userId="619f6555fc963e78" providerId="LiveId" clId="{D3EA4873-82DF-45E9-9A4D-AF5A63821421}" dt="2021-03-18T04:00:49.718" v="1461"/>
          <ac:spMkLst>
            <pc:docMk/>
            <pc:sldMk cId="3157434458" sldId="264"/>
            <ac:spMk id="19" creationId="{536826C0-7DE6-4FB2-A7EE-F42911AE9A82}"/>
          </ac:spMkLst>
        </pc:spChg>
        <pc:spChg chg="add mod">
          <ac:chgData name="David Muwandi" userId="619f6555fc963e78" providerId="LiveId" clId="{D3EA4873-82DF-45E9-9A4D-AF5A63821421}" dt="2021-03-18T04:00:49.718" v="1461"/>
          <ac:spMkLst>
            <pc:docMk/>
            <pc:sldMk cId="3157434458" sldId="264"/>
            <ac:spMk id="20" creationId="{EE97CC44-939D-492F-B164-80FEE1657A4E}"/>
          </ac:spMkLst>
        </pc:spChg>
        <pc:spChg chg="add mod">
          <ac:chgData name="David Muwandi" userId="619f6555fc963e78" providerId="LiveId" clId="{D3EA4873-82DF-45E9-9A4D-AF5A63821421}" dt="2021-03-18T04:00:49.718" v="1461"/>
          <ac:spMkLst>
            <pc:docMk/>
            <pc:sldMk cId="3157434458" sldId="264"/>
            <ac:spMk id="21" creationId="{34CBB959-EA32-4E92-B115-0D7726E2EB01}"/>
          </ac:spMkLst>
        </pc:spChg>
        <pc:spChg chg="add del mod">
          <ac:chgData name="David Muwandi" userId="619f6555fc963e78" providerId="LiveId" clId="{D3EA4873-82DF-45E9-9A4D-AF5A63821421}" dt="2021-03-18T04:06:04.880" v="1481" actId="478"/>
          <ac:spMkLst>
            <pc:docMk/>
            <pc:sldMk cId="3157434458" sldId="264"/>
            <ac:spMk id="22" creationId="{CED234CD-7BFF-4AD2-AE4A-69BF84EFED19}"/>
          </ac:spMkLst>
        </pc:spChg>
        <pc:spChg chg="add mod">
          <ac:chgData name="David Muwandi" userId="619f6555fc963e78" providerId="LiveId" clId="{D3EA4873-82DF-45E9-9A4D-AF5A63821421}" dt="2021-03-18T04:00:49.718" v="1461"/>
          <ac:spMkLst>
            <pc:docMk/>
            <pc:sldMk cId="3157434458" sldId="264"/>
            <ac:spMk id="23" creationId="{7AE7F0CD-DB97-458E-B0D9-655082337C70}"/>
          </ac:spMkLst>
        </pc:spChg>
        <pc:spChg chg="add mod">
          <ac:chgData name="David Muwandi" userId="619f6555fc963e78" providerId="LiveId" clId="{D3EA4873-82DF-45E9-9A4D-AF5A63821421}" dt="2021-03-18T04:00:49.718" v="1461"/>
          <ac:spMkLst>
            <pc:docMk/>
            <pc:sldMk cId="3157434458" sldId="264"/>
            <ac:spMk id="24" creationId="{4EF8D48D-DBA4-4180-9B69-3DF76BAA76EA}"/>
          </ac:spMkLst>
        </pc:spChg>
        <pc:spChg chg="add mod">
          <ac:chgData name="David Muwandi" userId="619f6555fc963e78" providerId="LiveId" clId="{D3EA4873-82DF-45E9-9A4D-AF5A63821421}" dt="2021-03-18T04:00:49.718" v="1461"/>
          <ac:spMkLst>
            <pc:docMk/>
            <pc:sldMk cId="3157434458" sldId="264"/>
            <ac:spMk id="25" creationId="{F5C5EA98-0AB1-4EF8-AC6A-5C6E28C54410}"/>
          </ac:spMkLst>
        </pc:spChg>
        <pc:spChg chg="add mod">
          <ac:chgData name="David Muwandi" userId="619f6555fc963e78" providerId="LiveId" clId="{D3EA4873-82DF-45E9-9A4D-AF5A63821421}" dt="2021-03-18T04:00:49.718" v="1461"/>
          <ac:spMkLst>
            <pc:docMk/>
            <pc:sldMk cId="3157434458" sldId="264"/>
            <ac:spMk id="26" creationId="{10303BCF-A000-4A99-859F-31503CFA8FCB}"/>
          </ac:spMkLst>
        </pc:spChg>
        <pc:spChg chg="add mod">
          <ac:chgData name="David Muwandi" userId="619f6555fc963e78" providerId="LiveId" clId="{D3EA4873-82DF-45E9-9A4D-AF5A63821421}" dt="2021-03-18T04:00:49.718" v="1461"/>
          <ac:spMkLst>
            <pc:docMk/>
            <pc:sldMk cId="3157434458" sldId="264"/>
            <ac:spMk id="27" creationId="{03FC565D-3383-4CAB-B94C-9C1373CAAF5E}"/>
          </ac:spMkLst>
        </pc:spChg>
        <pc:spChg chg="add mod">
          <ac:chgData name="David Muwandi" userId="619f6555fc963e78" providerId="LiveId" clId="{D3EA4873-82DF-45E9-9A4D-AF5A63821421}" dt="2021-03-18T04:00:49.718" v="1461"/>
          <ac:spMkLst>
            <pc:docMk/>
            <pc:sldMk cId="3157434458" sldId="264"/>
            <ac:spMk id="28" creationId="{C4B99282-2CB3-460A-9192-CAA63A39E830}"/>
          </ac:spMkLst>
        </pc:spChg>
        <pc:spChg chg="add mod">
          <ac:chgData name="David Muwandi" userId="619f6555fc963e78" providerId="LiveId" clId="{D3EA4873-82DF-45E9-9A4D-AF5A63821421}" dt="2021-03-18T04:08:59.556" v="1540" actId="20577"/>
          <ac:spMkLst>
            <pc:docMk/>
            <pc:sldMk cId="3157434458" sldId="264"/>
            <ac:spMk id="29" creationId="{E4DC0009-5DAD-491F-B159-E52A9A3C21F4}"/>
          </ac:spMkLst>
        </pc:spChg>
        <pc:spChg chg="add mod">
          <ac:chgData name="David Muwandi" userId="619f6555fc963e78" providerId="LiveId" clId="{D3EA4873-82DF-45E9-9A4D-AF5A63821421}" dt="2021-03-18T04:43:33.170" v="1827" actId="20577"/>
          <ac:spMkLst>
            <pc:docMk/>
            <pc:sldMk cId="3157434458" sldId="264"/>
            <ac:spMk id="30" creationId="{1887BBF6-64D2-4012-8256-7F1F4BFA2A81}"/>
          </ac:spMkLst>
        </pc:spChg>
        <pc:spChg chg="add mod">
          <ac:chgData name="David Muwandi" userId="619f6555fc963e78" providerId="LiveId" clId="{D3EA4873-82DF-45E9-9A4D-AF5A63821421}" dt="2021-03-18T04:09:33.465" v="1558" actId="20577"/>
          <ac:spMkLst>
            <pc:docMk/>
            <pc:sldMk cId="3157434458" sldId="264"/>
            <ac:spMk id="31" creationId="{21214680-4B03-44DA-A587-EB0784733524}"/>
          </ac:spMkLst>
        </pc:spChg>
        <pc:spChg chg="add mod">
          <ac:chgData name="David Muwandi" userId="619f6555fc963e78" providerId="LiveId" clId="{D3EA4873-82DF-45E9-9A4D-AF5A63821421}" dt="2021-03-18T04:10:16.156" v="1609" actId="313"/>
          <ac:spMkLst>
            <pc:docMk/>
            <pc:sldMk cId="3157434458" sldId="264"/>
            <ac:spMk id="32" creationId="{AC60327B-C89D-4098-BCFE-859A36EA3E45}"/>
          </ac:spMkLst>
        </pc:spChg>
        <pc:spChg chg="add mod">
          <ac:chgData name="David Muwandi" userId="619f6555fc963e78" providerId="LiveId" clId="{D3EA4873-82DF-45E9-9A4D-AF5A63821421}" dt="2021-03-18T04:14:07.258" v="1660" actId="20577"/>
          <ac:spMkLst>
            <pc:docMk/>
            <pc:sldMk cId="3157434458" sldId="264"/>
            <ac:spMk id="33" creationId="{C325CBE3-FA53-4A6B-8D74-372EE97A5772}"/>
          </ac:spMkLst>
        </pc:spChg>
        <pc:spChg chg="mod">
          <ac:chgData name="David Muwandi" userId="619f6555fc963e78" providerId="LiveId" clId="{D3EA4873-82DF-45E9-9A4D-AF5A63821421}" dt="2021-03-18T04:00:49.718" v="1461"/>
          <ac:spMkLst>
            <pc:docMk/>
            <pc:sldMk cId="3157434458" sldId="264"/>
            <ac:spMk id="35" creationId="{FE9434BD-D39F-4697-82D7-D491ADBADFA1}"/>
          </ac:spMkLst>
        </pc:spChg>
        <pc:spChg chg="mod">
          <ac:chgData name="David Muwandi" userId="619f6555fc963e78" providerId="LiveId" clId="{D3EA4873-82DF-45E9-9A4D-AF5A63821421}" dt="2021-03-18T04:00:49.718" v="1461"/>
          <ac:spMkLst>
            <pc:docMk/>
            <pc:sldMk cId="3157434458" sldId="264"/>
            <ac:spMk id="36" creationId="{7F321C4D-87AD-4149-A091-6A519A4BF4EC}"/>
          </ac:spMkLst>
        </pc:spChg>
        <pc:spChg chg="mod">
          <ac:chgData name="David Muwandi" userId="619f6555fc963e78" providerId="LiveId" clId="{D3EA4873-82DF-45E9-9A4D-AF5A63821421}" dt="2021-03-18T04:00:49.718" v="1461"/>
          <ac:spMkLst>
            <pc:docMk/>
            <pc:sldMk cId="3157434458" sldId="264"/>
            <ac:spMk id="38" creationId="{50EF9ED5-F971-4F61-A577-DCA92875AB54}"/>
          </ac:spMkLst>
        </pc:spChg>
        <pc:spChg chg="mod">
          <ac:chgData name="David Muwandi" userId="619f6555fc963e78" providerId="LiveId" clId="{D3EA4873-82DF-45E9-9A4D-AF5A63821421}" dt="2021-03-18T04:00:49.718" v="1461"/>
          <ac:spMkLst>
            <pc:docMk/>
            <pc:sldMk cId="3157434458" sldId="264"/>
            <ac:spMk id="39" creationId="{F6EAA328-1ABA-47E7-B702-77A87A7A3FCE}"/>
          </ac:spMkLst>
        </pc:spChg>
        <pc:spChg chg="mod">
          <ac:chgData name="David Muwandi" userId="619f6555fc963e78" providerId="LiveId" clId="{D3EA4873-82DF-45E9-9A4D-AF5A63821421}" dt="2021-03-18T04:00:49.718" v="1461"/>
          <ac:spMkLst>
            <pc:docMk/>
            <pc:sldMk cId="3157434458" sldId="264"/>
            <ac:spMk id="40" creationId="{BA6A5B09-D8B0-4981-A9CC-E95632826617}"/>
          </ac:spMkLst>
        </pc:spChg>
        <pc:spChg chg="mod">
          <ac:chgData name="David Muwandi" userId="619f6555fc963e78" providerId="LiveId" clId="{D3EA4873-82DF-45E9-9A4D-AF5A63821421}" dt="2021-03-18T04:00:49.718" v="1461"/>
          <ac:spMkLst>
            <pc:docMk/>
            <pc:sldMk cId="3157434458" sldId="264"/>
            <ac:spMk id="42" creationId="{306F97BF-1ACB-40FB-8267-BD5E0E2AD58C}"/>
          </ac:spMkLst>
        </pc:spChg>
        <pc:spChg chg="mod">
          <ac:chgData name="David Muwandi" userId="619f6555fc963e78" providerId="LiveId" clId="{D3EA4873-82DF-45E9-9A4D-AF5A63821421}" dt="2021-03-18T04:00:49.718" v="1461"/>
          <ac:spMkLst>
            <pc:docMk/>
            <pc:sldMk cId="3157434458" sldId="264"/>
            <ac:spMk id="43" creationId="{F41AD576-C765-428B-A9DD-7B68E70FF366}"/>
          </ac:spMkLst>
        </pc:spChg>
        <pc:spChg chg="mod">
          <ac:chgData name="David Muwandi" userId="619f6555fc963e78" providerId="LiveId" clId="{D3EA4873-82DF-45E9-9A4D-AF5A63821421}" dt="2021-03-18T04:00:49.718" v="1461"/>
          <ac:spMkLst>
            <pc:docMk/>
            <pc:sldMk cId="3157434458" sldId="264"/>
            <ac:spMk id="44" creationId="{94E5FEB3-7190-41A6-9CED-C017E6F71285}"/>
          </ac:spMkLst>
        </pc:spChg>
        <pc:spChg chg="mod">
          <ac:chgData name="David Muwandi" userId="619f6555fc963e78" providerId="LiveId" clId="{D3EA4873-82DF-45E9-9A4D-AF5A63821421}" dt="2021-03-18T04:00:49.718" v="1461"/>
          <ac:spMkLst>
            <pc:docMk/>
            <pc:sldMk cId="3157434458" sldId="264"/>
            <ac:spMk id="45" creationId="{40ADC7EF-E26D-4E74-AF60-8AADB4CB5B50}"/>
          </ac:spMkLst>
        </pc:spChg>
        <pc:spChg chg="mod">
          <ac:chgData name="David Muwandi" userId="619f6555fc963e78" providerId="LiveId" clId="{D3EA4873-82DF-45E9-9A4D-AF5A63821421}" dt="2021-03-18T04:00:49.718" v="1461"/>
          <ac:spMkLst>
            <pc:docMk/>
            <pc:sldMk cId="3157434458" sldId="264"/>
            <ac:spMk id="47" creationId="{6C3067B5-7FE5-4BE8-BCAF-8D58F3770812}"/>
          </ac:spMkLst>
        </pc:spChg>
        <pc:spChg chg="mod">
          <ac:chgData name="David Muwandi" userId="619f6555fc963e78" providerId="LiveId" clId="{D3EA4873-82DF-45E9-9A4D-AF5A63821421}" dt="2021-03-18T04:00:49.718" v="1461"/>
          <ac:spMkLst>
            <pc:docMk/>
            <pc:sldMk cId="3157434458" sldId="264"/>
            <ac:spMk id="48" creationId="{D5ADF6AE-235C-4AE4-B1D1-556B222F7515}"/>
          </ac:spMkLst>
        </pc:spChg>
        <pc:spChg chg="mod">
          <ac:chgData name="David Muwandi" userId="619f6555fc963e78" providerId="LiveId" clId="{D3EA4873-82DF-45E9-9A4D-AF5A63821421}" dt="2021-03-18T04:00:49.718" v="1461"/>
          <ac:spMkLst>
            <pc:docMk/>
            <pc:sldMk cId="3157434458" sldId="264"/>
            <ac:spMk id="49" creationId="{495EF019-849F-4817-9EC5-30B0AC7870F2}"/>
          </ac:spMkLst>
        </pc:spChg>
        <pc:spChg chg="mod">
          <ac:chgData name="David Muwandi" userId="619f6555fc963e78" providerId="LiveId" clId="{D3EA4873-82DF-45E9-9A4D-AF5A63821421}" dt="2021-03-18T04:00:49.718" v="1461"/>
          <ac:spMkLst>
            <pc:docMk/>
            <pc:sldMk cId="3157434458" sldId="264"/>
            <ac:spMk id="50" creationId="{C2D71263-4F42-47CB-9F72-1B3B2CF679E8}"/>
          </ac:spMkLst>
        </pc:spChg>
        <pc:spChg chg="mod">
          <ac:chgData name="David Muwandi" userId="619f6555fc963e78" providerId="LiveId" clId="{D3EA4873-82DF-45E9-9A4D-AF5A63821421}" dt="2021-03-18T04:00:49.718" v="1461"/>
          <ac:spMkLst>
            <pc:docMk/>
            <pc:sldMk cId="3157434458" sldId="264"/>
            <ac:spMk id="52" creationId="{0F177AF6-34E3-4BB6-8F83-393F6BC4F1D1}"/>
          </ac:spMkLst>
        </pc:spChg>
        <pc:spChg chg="mod">
          <ac:chgData name="David Muwandi" userId="619f6555fc963e78" providerId="LiveId" clId="{D3EA4873-82DF-45E9-9A4D-AF5A63821421}" dt="2021-03-18T04:00:49.718" v="1461"/>
          <ac:spMkLst>
            <pc:docMk/>
            <pc:sldMk cId="3157434458" sldId="264"/>
            <ac:spMk id="53" creationId="{92780923-C20A-4FD2-A0AC-6FE89C3842A8}"/>
          </ac:spMkLst>
        </pc:spChg>
        <pc:spChg chg="mod">
          <ac:chgData name="David Muwandi" userId="619f6555fc963e78" providerId="LiveId" clId="{D3EA4873-82DF-45E9-9A4D-AF5A63821421}" dt="2021-03-18T04:00:49.718" v="1461"/>
          <ac:spMkLst>
            <pc:docMk/>
            <pc:sldMk cId="3157434458" sldId="264"/>
            <ac:spMk id="54" creationId="{A605C752-DB32-4418-A787-F877C44BCAF9}"/>
          </ac:spMkLst>
        </pc:spChg>
        <pc:spChg chg="mod">
          <ac:chgData name="David Muwandi" userId="619f6555fc963e78" providerId="LiveId" clId="{D3EA4873-82DF-45E9-9A4D-AF5A63821421}" dt="2021-03-18T04:00:49.718" v="1461"/>
          <ac:spMkLst>
            <pc:docMk/>
            <pc:sldMk cId="3157434458" sldId="264"/>
            <ac:spMk id="55" creationId="{E44F34DB-71F6-4780-AC50-0C0D50374173}"/>
          </ac:spMkLst>
        </pc:spChg>
        <pc:spChg chg="mod">
          <ac:chgData name="David Muwandi" userId="619f6555fc963e78" providerId="LiveId" clId="{D3EA4873-82DF-45E9-9A4D-AF5A63821421}" dt="2021-03-18T04:00:49.718" v="1461"/>
          <ac:spMkLst>
            <pc:docMk/>
            <pc:sldMk cId="3157434458" sldId="264"/>
            <ac:spMk id="56" creationId="{4EC2F22D-1452-4E16-9E94-B059F319D67D}"/>
          </ac:spMkLst>
        </pc:spChg>
        <pc:spChg chg="mod">
          <ac:chgData name="David Muwandi" userId="619f6555fc963e78" providerId="LiveId" clId="{D3EA4873-82DF-45E9-9A4D-AF5A63821421}" dt="2021-03-18T04:00:49.718" v="1461"/>
          <ac:spMkLst>
            <pc:docMk/>
            <pc:sldMk cId="3157434458" sldId="264"/>
            <ac:spMk id="57" creationId="{A3F05F95-55F6-4B91-A8C1-33C3651A5356}"/>
          </ac:spMkLst>
        </pc:spChg>
        <pc:spChg chg="add mod">
          <ac:chgData name="David Muwandi" userId="619f6555fc963e78" providerId="LiveId" clId="{D3EA4873-82DF-45E9-9A4D-AF5A63821421}" dt="2021-03-18T04:00:49.718" v="1461"/>
          <ac:spMkLst>
            <pc:docMk/>
            <pc:sldMk cId="3157434458" sldId="264"/>
            <ac:spMk id="58" creationId="{C1E6B760-E86E-43FF-B1B0-F2483D5E9B08}"/>
          </ac:spMkLst>
        </pc:spChg>
        <pc:spChg chg="add mod">
          <ac:chgData name="David Muwandi" userId="619f6555fc963e78" providerId="LiveId" clId="{D3EA4873-82DF-45E9-9A4D-AF5A63821421}" dt="2021-03-18T04:42:22.976" v="1780" actId="1076"/>
          <ac:spMkLst>
            <pc:docMk/>
            <pc:sldMk cId="3157434458" sldId="264"/>
            <ac:spMk id="68" creationId="{0CC7FEA0-4981-44D6-8C7D-3B88FBBA7BE2}"/>
          </ac:spMkLst>
        </pc:spChg>
        <pc:grpChg chg="add mod">
          <ac:chgData name="David Muwandi" userId="619f6555fc963e78" providerId="LiveId" clId="{D3EA4873-82DF-45E9-9A4D-AF5A63821421}" dt="2021-03-18T04:00:49.718" v="1461"/>
          <ac:grpSpMkLst>
            <pc:docMk/>
            <pc:sldMk cId="3157434458" sldId="264"/>
            <ac:grpSpMk id="34" creationId="{B7A21F0A-0377-4EFA-8A57-C1303B205DF5}"/>
          </ac:grpSpMkLst>
        </pc:grpChg>
        <pc:grpChg chg="add del mod">
          <ac:chgData name="David Muwandi" userId="619f6555fc963e78" providerId="LiveId" clId="{D3EA4873-82DF-45E9-9A4D-AF5A63821421}" dt="2021-03-18T04:11:12.876" v="1623" actId="478"/>
          <ac:grpSpMkLst>
            <pc:docMk/>
            <pc:sldMk cId="3157434458" sldId="264"/>
            <ac:grpSpMk id="37" creationId="{5648129E-5CD2-4A3D-A55E-1F1EFB4E3D1B}"/>
          </ac:grpSpMkLst>
        </pc:grpChg>
        <pc:grpChg chg="add del mod">
          <ac:chgData name="David Muwandi" userId="619f6555fc963e78" providerId="LiveId" clId="{D3EA4873-82DF-45E9-9A4D-AF5A63821421}" dt="2021-03-18T04:08:02.087" v="1490" actId="478"/>
          <ac:grpSpMkLst>
            <pc:docMk/>
            <pc:sldMk cId="3157434458" sldId="264"/>
            <ac:grpSpMk id="41" creationId="{5E739B21-51A8-48FB-916E-05C58942DE94}"/>
          </ac:grpSpMkLst>
        </pc:grpChg>
        <pc:grpChg chg="add del mod">
          <ac:chgData name="David Muwandi" userId="619f6555fc963e78" providerId="LiveId" clId="{D3EA4873-82DF-45E9-9A4D-AF5A63821421}" dt="2021-03-18T04:12:19.094" v="1628" actId="478"/>
          <ac:grpSpMkLst>
            <pc:docMk/>
            <pc:sldMk cId="3157434458" sldId="264"/>
            <ac:grpSpMk id="46" creationId="{4927F929-1B0D-4AE7-A7CC-7AC2453DF325}"/>
          </ac:grpSpMkLst>
        </pc:grpChg>
        <pc:grpChg chg="add mod">
          <ac:chgData name="David Muwandi" userId="619f6555fc963e78" providerId="LiveId" clId="{D3EA4873-82DF-45E9-9A4D-AF5A63821421}" dt="2021-03-18T04:00:49.718" v="1461"/>
          <ac:grpSpMkLst>
            <pc:docMk/>
            <pc:sldMk cId="3157434458" sldId="264"/>
            <ac:grpSpMk id="51" creationId="{6EEC0BF5-E055-4940-B67A-2152CC587A59}"/>
          </ac:grpSpMkLst>
        </pc:grpChg>
        <pc:picChg chg="del">
          <ac:chgData name="David Muwandi" userId="619f6555fc963e78" providerId="LiveId" clId="{D3EA4873-82DF-45E9-9A4D-AF5A63821421}" dt="2021-03-18T04:00:31.479" v="1460" actId="478"/>
          <ac:picMkLst>
            <pc:docMk/>
            <pc:sldMk cId="3157434458" sldId="264"/>
            <ac:picMk id="5" creationId="{9E7F9821-1F60-4EE1-BE3B-E292C93DBBBD}"/>
          </ac:picMkLst>
        </pc:picChg>
        <pc:picChg chg="add mod">
          <ac:chgData name="David Muwandi" userId="619f6555fc963e78" providerId="LiveId" clId="{D3EA4873-82DF-45E9-9A4D-AF5A63821421}" dt="2021-03-18T04:00:49.718" v="1461"/>
          <ac:picMkLst>
            <pc:docMk/>
            <pc:sldMk cId="3157434458" sldId="264"/>
            <ac:picMk id="59" creationId="{286E5362-DE16-4EAC-8E31-4B16442D8489}"/>
          </ac:picMkLst>
        </pc:picChg>
        <pc:picChg chg="add mod">
          <ac:chgData name="David Muwandi" userId="619f6555fc963e78" providerId="LiveId" clId="{D3EA4873-82DF-45E9-9A4D-AF5A63821421}" dt="2021-03-18T04:08:32.951" v="1495" actId="1076"/>
          <ac:picMkLst>
            <pc:docMk/>
            <pc:sldMk cId="3157434458" sldId="264"/>
            <ac:picMk id="61" creationId="{793BA5E4-7517-4777-88E8-8A7AB6773D8E}"/>
          </ac:picMkLst>
        </pc:picChg>
        <pc:picChg chg="add mod">
          <ac:chgData name="David Muwandi" userId="619f6555fc963e78" providerId="LiveId" clId="{D3EA4873-82DF-45E9-9A4D-AF5A63821421}" dt="2021-03-18T04:08:13.794" v="1493" actId="14100"/>
          <ac:picMkLst>
            <pc:docMk/>
            <pc:sldMk cId="3157434458" sldId="264"/>
            <ac:picMk id="63" creationId="{41D546EA-EC63-4895-8BF7-4F6CE61EEAFE}"/>
          </ac:picMkLst>
        </pc:picChg>
        <pc:picChg chg="add mod">
          <ac:chgData name="David Muwandi" userId="619f6555fc963e78" providerId="LiveId" clId="{D3EA4873-82DF-45E9-9A4D-AF5A63821421}" dt="2021-03-18T04:11:28.212" v="1627" actId="1076"/>
          <ac:picMkLst>
            <pc:docMk/>
            <pc:sldMk cId="3157434458" sldId="264"/>
            <ac:picMk id="65" creationId="{FA7D1551-720E-402D-A7E5-835724816E85}"/>
          </ac:picMkLst>
        </pc:picChg>
        <pc:picChg chg="add mod">
          <ac:chgData name="David Muwandi" userId="619f6555fc963e78" providerId="LiveId" clId="{D3EA4873-82DF-45E9-9A4D-AF5A63821421}" dt="2021-03-18T04:12:25.478" v="1630" actId="1076"/>
          <ac:picMkLst>
            <pc:docMk/>
            <pc:sldMk cId="3157434458" sldId="264"/>
            <ac:picMk id="67" creationId="{A421487B-CA7F-40FF-8C8F-D79B8D519BE2}"/>
          </ac:picMkLst>
        </pc:picChg>
      </pc:sldChg>
      <pc:sldChg chg="modSp add ord">
        <pc:chgData name="David Muwandi" userId="619f6555fc963e78" providerId="LiveId" clId="{D3EA4873-82DF-45E9-9A4D-AF5A63821421}" dt="2021-03-18T04:42:46.127" v="1807" actId="20577"/>
        <pc:sldMkLst>
          <pc:docMk/>
          <pc:sldMk cId="1199231216" sldId="265"/>
        </pc:sldMkLst>
        <pc:spChg chg="mod">
          <ac:chgData name="David Muwandi" userId="619f6555fc963e78" providerId="LiveId" clId="{D3EA4873-82DF-45E9-9A4D-AF5A63821421}" dt="2021-03-18T04:42:46.127" v="1807" actId="20577"/>
          <ac:spMkLst>
            <pc:docMk/>
            <pc:sldMk cId="1199231216" sldId="265"/>
            <ac:spMk id="2" creationId="{A1097AAD-09DE-407B-8AB3-7BE9690E68F3}"/>
          </ac:spMkLst>
        </pc:spChg>
      </pc:sldChg>
    </pc:docChg>
  </pc:docChgLst>
  <pc:docChgLst>
    <pc:chgData name="David Muwandi" userId="619f6555fc963e78" providerId="LiveId" clId="{BA07C7A3-87B6-4CEB-9FF2-5E4FD632FEA9}"/>
    <pc:docChg chg="undo redo custSel addSld delSld modSld sldOrd">
      <pc:chgData name="David Muwandi" userId="619f6555fc963e78" providerId="LiveId" clId="{BA07C7A3-87B6-4CEB-9FF2-5E4FD632FEA9}" dt="2021-03-19T13:46:35.153" v="6186" actId="1592"/>
      <pc:docMkLst>
        <pc:docMk/>
      </pc:docMkLst>
      <pc:sldChg chg="modSp mod">
        <pc:chgData name="David Muwandi" userId="619f6555fc963e78" providerId="LiveId" clId="{BA07C7A3-87B6-4CEB-9FF2-5E4FD632FEA9}" dt="2021-03-18T05:26:36.499" v="68" actId="27636"/>
        <pc:sldMkLst>
          <pc:docMk/>
          <pc:sldMk cId="3496898157" sldId="256"/>
        </pc:sldMkLst>
        <pc:spChg chg="mod">
          <ac:chgData name="David Muwandi" userId="619f6555fc963e78" providerId="LiveId" clId="{BA07C7A3-87B6-4CEB-9FF2-5E4FD632FEA9}" dt="2021-03-18T05:26:36.499" v="68" actId="27636"/>
          <ac:spMkLst>
            <pc:docMk/>
            <pc:sldMk cId="3496898157" sldId="256"/>
            <ac:spMk id="2" creationId="{A1097AAD-09DE-407B-8AB3-7BE9690E68F3}"/>
          </ac:spMkLst>
        </pc:spChg>
      </pc:sldChg>
      <pc:sldChg chg="modSp mod">
        <pc:chgData name="David Muwandi" userId="619f6555fc963e78" providerId="LiveId" clId="{BA07C7A3-87B6-4CEB-9FF2-5E4FD632FEA9}" dt="2021-03-19T01:29:15.448" v="1055" actId="20577"/>
        <pc:sldMkLst>
          <pc:docMk/>
          <pc:sldMk cId="3250985574" sldId="257"/>
        </pc:sldMkLst>
        <pc:spChg chg="mod">
          <ac:chgData name="David Muwandi" userId="619f6555fc963e78" providerId="LiveId" clId="{BA07C7A3-87B6-4CEB-9FF2-5E4FD632FEA9}" dt="2021-03-19T01:29:15.448" v="1055" actId="20577"/>
          <ac:spMkLst>
            <pc:docMk/>
            <pc:sldMk cId="3250985574" sldId="257"/>
            <ac:spMk id="2" creationId="{A1097AAD-09DE-407B-8AB3-7BE9690E68F3}"/>
          </ac:spMkLst>
        </pc:spChg>
        <pc:spChg chg="mod">
          <ac:chgData name="David Muwandi" userId="619f6555fc963e78" providerId="LiveId" clId="{BA07C7A3-87B6-4CEB-9FF2-5E4FD632FEA9}" dt="2021-03-19T01:28:58.614" v="1031" actId="20577"/>
          <ac:spMkLst>
            <pc:docMk/>
            <pc:sldMk cId="3250985574" sldId="257"/>
            <ac:spMk id="16" creationId="{79CFCE5E-DA84-4201-9684-93870614AE6C}"/>
          </ac:spMkLst>
        </pc:spChg>
      </pc:sldChg>
      <pc:sldChg chg="addSp delSp modSp mod">
        <pc:chgData name="David Muwandi" userId="619f6555fc963e78" providerId="LiveId" clId="{BA07C7A3-87B6-4CEB-9FF2-5E4FD632FEA9}" dt="2021-03-19T13:11:14.136" v="5459" actId="20577"/>
        <pc:sldMkLst>
          <pc:docMk/>
          <pc:sldMk cId="1585067063" sldId="258"/>
        </pc:sldMkLst>
        <pc:spChg chg="mod">
          <ac:chgData name="David Muwandi" userId="619f6555fc963e78" providerId="LiveId" clId="{BA07C7A3-87B6-4CEB-9FF2-5E4FD632FEA9}" dt="2021-03-19T13:11:14.136" v="5459" actId="20577"/>
          <ac:spMkLst>
            <pc:docMk/>
            <pc:sldMk cId="1585067063" sldId="258"/>
            <ac:spMk id="3" creationId="{93A7E9A4-2421-44D6-A343-8E9FFB37C3B3}"/>
          </ac:spMkLst>
        </pc:spChg>
        <pc:spChg chg="mod">
          <ac:chgData name="David Muwandi" userId="619f6555fc963e78" providerId="LiveId" clId="{BA07C7A3-87B6-4CEB-9FF2-5E4FD632FEA9}" dt="2021-03-18T12:07:16.575" v="1017" actId="14100"/>
          <ac:spMkLst>
            <pc:docMk/>
            <pc:sldMk cId="1585067063" sldId="258"/>
            <ac:spMk id="13" creationId="{1EE0125D-8D2F-49BC-BE58-2AEA97D31DD7}"/>
          </ac:spMkLst>
        </pc:spChg>
        <pc:spChg chg="mod">
          <ac:chgData name="David Muwandi" userId="619f6555fc963e78" providerId="LiveId" clId="{BA07C7A3-87B6-4CEB-9FF2-5E4FD632FEA9}" dt="2021-03-18T12:07:16.575" v="1017" actId="14100"/>
          <ac:spMkLst>
            <pc:docMk/>
            <pc:sldMk cId="1585067063" sldId="258"/>
            <ac:spMk id="14" creationId="{E048DB72-41A6-46A7-B91B-11C3C421407C}"/>
          </ac:spMkLst>
        </pc:spChg>
        <pc:spChg chg="mod">
          <ac:chgData name="David Muwandi" userId="619f6555fc963e78" providerId="LiveId" clId="{BA07C7A3-87B6-4CEB-9FF2-5E4FD632FEA9}" dt="2021-03-18T12:07:16.575" v="1017" actId="14100"/>
          <ac:spMkLst>
            <pc:docMk/>
            <pc:sldMk cId="1585067063" sldId="258"/>
            <ac:spMk id="15" creationId="{123A791F-10C6-4715-A59C-B9059FE1E118}"/>
          </ac:spMkLst>
        </pc:spChg>
        <pc:spChg chg="add mod">
          <ac:chgData name="David Muwandi" userId="619f6555fc963e78" providerId="LiveId" clId="{BA07C7A3-87B6-4CEB-9FF2-5E4FD632FEA9}" dt="2021-03-18T12:02:12.702" v="992" actId="167"/>
          <ac:spMkLst>
            <pc:docMk/>
            <pc:sldMk cId="1585067063" sldId="258"/>
            <ac:spMk id="16" creationId="{430F9D8B-42BE-4A61-ADE9-95F20334F016}"/>
          </ac:spMkLst>
        </pc:spChg>
        <pc:spChg chg="add mod topLvl">
          <ac:chgData name="David Muwandi" userId="619f6555fc963e78" providerId="LiveId" clId="{BA07C7A3-87B6-4CEB-9FF2-5E4FD632FEA9}" dt="2021-03-18T12:06:35.002" v="1010" actId="1076"/>
          <ac:spMkLst>
            <pc:docMk/>
            <pc:sldMk cId="1585067063" sldId="258"/>
            <ac:spMk id="17" creationId="{B77D75E1-D875-4F6B-8E62-A2C1DEC251D6}"/>
          </ac:spMkLst>
        </pc:spChg>
        <pc:spChg chg="del mod topLvl">
          <ac:chgData name="David Muwandi" userId="619f6555fc963e78" providerId="LiveId" clId="{BA07C7A3-87B6-4CEB-9FF2-5E4FD632FEA9}" dt="2021-03-18T08:47:00.759" v="988" actId="478"/>
          <ac:spMkLst>
            <pc:docMk/>
            <pc:sldMk cId="1585067063" sldId="258"/>
            <ac:spMk id="20" creationId="{A3F73648-A991-47C7-999A-8DB9D3DC3A67}"/>
          </ac:spMkLst>
        </pc:spChg>
        <pc:spChg chg="mod topLvl">
          <ac:chgData name="David Muwandi" userId="619f6555fc963e78" providerId="LiveId" clId="{BA07C7A3-87B6-4CEB-9FF2-5E4FD632FEA9}" dt="2021-03-18T12:06:35.002" v="1010" actId="1076"/>
          <ac:spMkLst>
            <pc:docMk/>
            <pc:sldMk cId="1585067063" sldId="258"/>
            <ac:spMk id="21" creationId="{B5644F6F-C81F-44FF-A99E-D656FD3BFAE8}"/>
          </ac:spMkLst>
        </pc:spChg>
        <pc:spChg chg="del mod topLvl">
          <ac:chgData name="David Muwandi" userId="619f6555fc963e78" providerId="LiveId" clId="{BA07C7A3-87B6-4CEB-9FF2-5E4FD632FEA9}" dt="2021-03-18T12:06:52.534" v="1014" actId="478"/>
          <ac:spMkLst>
            <pc:docMk/>
            <pc:sldMk cId="1585067063" sldId="258"/>
            <ac:spMk id="23" creationId="{D86DB7AB-DF8C-4EE9-A516-D6FF3EFC52F8}"/>
          </ac:spMkLst>
        </pc:spChg>
        <pc:spChg chg="mod topLvl">
          <ac:chgData name="David Muwandi" userId="619f6555fc963e78" providerId="LiveId" clId="{BA07C7A3-87B6-4CEB-9FF2-5E4FD632FEA9}" dt="2021-03-18T12:06:35.002" v="1010" actId="1076"/>
          <ac:spMkLst>
            <pc:docMk/>
            <pc:sldMk cId="1585067063" sldId="258"/>
            <ac:spMk id="24" creationId="{9A1DBD3D-524A-4331-A3C4-2A79095F529F}"/>
          </ac:spMkLst>
        </pc:spChg>
        <pc:spChg chg="mod">
          <ac:chgData name="David Muwandi" userId="619f6555fc963e78" providerId="LiveId" clId="{BA07C7A3-87B6-4CEB-9FF2-5E4FD632FEA9}" dt="2021-03-18T12:06:35.002" v="1010" actId="1076"/>
          <ac:spMkLst>
            <pc:docMk/>
            <pc:sldMk cId="1585067063" sldId="258"/>
            <ac:spMk id="25" creationId="{6C0BB422-8663-41AF-A83B-823B5526787B}"/>
          </ac:spMkLst>
        </pc:spChg>
        <pc:spChg chg="mod">
          <ac:chgData name="David Muwandi" userId="619f6555fc963e78" providerId="LiveId" clId="{BA07C7A3-87B6-4CEB-9FF2-5E4FD632FEA9}" dt="2021-03-18T12:06:35.002" v="1010" actId="1076"/>
          <ac:spMkLst>
            <pc:docMk/>
            <pc:sldMk cId="1585067063" sldId="258"/>
            <ac:spMk id="26" creationId="{D98151FE-11AC-4AA3-BFF5-B93036B9C3CE}"/>
          </ac:spMkLst>
        </pc:spChg>
        <pc:grpChg chg="add del mod">
          <ac:chgData name="David Muwandi" userId="619f6555fc963e78" providerId="LiveId" clId="{BA07C7A3-87B6-4CEB-9FF2-5E4FD632FEA9}" dt="2021-03-18T12:05:22.069" v="998" actId="165"/>
          <ac:grpSpMkLst>
            <pc:docMk/>
            <pc:sldMk cId="1585067063" sldId="258"/>
            <ac:grpSpMk id="4" creationId="{CA50EFAF-D4FA-4186-8CA6-B6BCA0F747CE}"/>
          </ac:grpSpMkLst>
        </pc:grpChg>
        <pc:grpChg chg="add mod">
          <ac:chgData name="David Muwandi" userId="619f6555fc963e78" providerId="LiveId" clId="{BA07C7A3-87B6-4CEB-9FF2-5E4FD632FEA9}" dt="2021-03-18T12:06:35.002" v="1010" actId="1076"/>
          <ac:grpSpMkLst>
            <pc:docMk/>
            <pc:sldMk cId="1585067063" sldId="258"/>
            <ac:grpSpMk id="5" creationId="{97A8E090-BCAF-49DA-A2F9-DF4483702606}"/>
          </ac:grpSpMkLst>
        </pc:grpChg>
        <pc:grpChg chg="mod">
          <ac:chgData name="David Muwandi" userId="619f6555fc963e78" providerId="LiveId" clId="{BA07C7A3-87B6-4CEB-9FF2-5E4FD632FEA9}" dt="2021-03-18T12:07:16.575" v="1017" actId="14100"/>
          <ac:grpSpMkLst>
            <pc:docMk/>
            <pc:sldMk cId="1585067063" sldId="258"/>
            <ac:grpSpMk id="12" creationId="{91442987-2180-44B5-AED0-598EFEF30C15}"/>
          </ac:grpSpMkLst>
        </pc:grpChg>
        <pc:grpChg chg="del mod">
          <ac:chgData name="David Muwandi" userId="619f6555fc963e78" providerId="LiveId" clId="{BA07C7A3-87B6-4CEB-9FF2-5E4FD632FEA9}" dt="2021-03-18T08:46:54.025" v="987" actId="165"/>
          <ac:grpSpMkLst>
            <pc:docMk/>
            <pc:sldMk cId="1585067063" sldId="258"/>
            <ac:grpSpMk id="19" creationId="{C6761F3E-59C1-4454-B214-8C53FFFD695F}"/>
          </ac:grpSpMkLst>
        </pc:grpChg>
        <pc:grpChg chg="mod topLvl">
          <ac:chgData name="David Muwandi" userId="619f6555fc963e78" providerId="LiveId" clId="{BA07C7A3-87B6-4CEB-9FF2-5E4FD632FEA9}" dt="2021-03-18T12:06:35.002" v="1010" actId="1076"/>
          <ac:grpSpMkLst>
            <pc:docMk/>
            <pc:sldMk cId="1585067063" sldId="258"/>
            <ac:grpSpMk id="22" creationId="{A5964772-1A42-4BC8-9226-3AC47016C3FB}"/>
          </ac:grpSpMkLst>
        </pc:grpChg>
      </pc:sldChg>
      <pc:sldChg chg="modSp mod">
        <pc:chgData name="David Muwandi" userId="619f6555fc963e78" providerId="LiveId" clId="{BA07C7A3-87B6-4CEB-9FF2-5E4FD632FEA9}" dt="2021-03-18T07:05:33.134" v="964" actId="1076"/>
        <pc:sldMkLst>
          <pc:docMk/>
          <pc:sldMk cId="3235435410" sldId="259"/>
        </pc:sldMkLst>
        <pc:spChg chg="mod">
          <ac:chgData name="David Muwandi" userId="619f6555fc963e78" providerId="LiveId" clId="{BA07C7A3-87B6-4CEB-9FF2-5E4FD632FEA9}" dt="2021-03-18T07:05:31.400" v="963" actId="20577"/>
          <ac:spMkLst>
            <pc:docMk/>
            <pc:sldMk cId="3235435410" sldId="259"/>
            <ac:spMk id="3" creationId="{93A7E9A4-2421-44D6-A343-8E9FFB37C3B3}"/>
          </ac:spMkLst>
        </pc:spChg>
        <pc:picChg chg="mod">
          <ac:chgData name="David Muwandi" userId="619f6555fc963e78" providerId="LiveId" clId="{BA07C7A3-87B6-4CEB-9FF2-5E4FD632FEA9}" dt="2021-03-18T07:05:33.134" v="964" actId="1076"/>
          <ac:picMkLst>
            <pc:docMk/>
            <pc:sldMk cId="3235435410" sldId="259"/>
            <ac:picMk id="5" creationId="{9E7F9821-1F60-4EE1-BE3B-E292C93DBBBD}"/>
          </ac:picMkLst>
        </pc:picChg>
      </pc:sldChg>
      <pc:sldChg chg="modSp mod">
        <pc:chgData name="David Muwandi" userId="619f6555fc963e78" providerId="LiveId" clId="{BA07C7A3-87B6-4CEB-9FF2-5E4FD632FEA9}" dt="2021-03-18T05:56:35.920" v="388" actId="20577"/>
        <pc:sldMkLst>
          <pc:docMk/>
          <pc:sldMk cId="2303486707" sldId="260"/>
        </pc:sldMkLst>
        <pc:spChg chg="mod">
          <ac:chgData name="David Muwandi" userId="619f6555fc963e78" providerId="LiveId" clId="{BA07C7A3-87B6-4CEB-9FF2-5E4FD632FEA9}" dt="2021-03-18T05:56:35.920" v="388" actId="20577"/>
          <ac:spMkLst>
            <pc:docMk/>
            <pc:sldMk cId="2303486707" sldId="260"/>
            <ac:spMk id="3" creationId="{93A7E9A4-2421-44D6-A343-8E9FFB37C3B3}"/>
          </ac:spMkLst>
        </pc:spChg>
      </pc:sldChg>
      <pc:sldChg chg="del">
        <pc:chgData name="David Muwandi" userId="619f6555fc963e78" providerId="LiveId" clId="{BA07C7A3-87B6-4CEB-9FF2-5E4FD632FEA9}" dt="2021-03-19T13:27:29.272" v="5916" actId="2696"/>
        <pc:sldMkLst>
          <pc:docMk/>
          <pc:sldMk cId="276222732" sldId="263"/>
        </pc:sldMkLst>
      </pc:sldChg>
      <pc:sldChg chg="addSp delSp modSp mod">
        <pc:chgData name="David Muwandi" userId="619f6555fc963e78" providerId="LiveId" clId="{BA07C7A3-87B6-4CEB-9FF2-5E4FD632FEA9}" dt="2021-03-18T12:26:36.733" v="1019" actId="1076"/>
        <pc:sldMkLst>
          <pc:docMk/>
          <pc:sldMk cId="3157434458" sldId="264"/>
        </pc:sldMkLst>
        <pc:spChg chg="mod">
          <ac:chgData name="David Muwandi" userId="619f6555fc963e78" providerId="LiveId" clId="{BA07C7A3-87B6-4CEB-9FF2-5E4FD632FEA9}" dt="2021-03-18T12:26:36.733" v="1019" actId="1076"/>
          <ac:spMkLst>
            <pc:docMk/>
            <pc:sldMk cId="3157434458" sldId="264"/>
            <ac:spMk id="9" creationId="{BC4AE32A-F48A-4715-965E-191D29448785}"/>
          </ac:spMkLst>
        </pc:spChg>
        <pc:spChg chg="mod">
          <ac:chgData name="David Muwandi" userId="619f6555fc963e78" providerId="LiveId" clId="{BA07C7A3-87B6-4CEB-9FF2-5E4FD632FEA9}" dt="2021-03-18T12:26:35.494" v="1018" actId="313"/>
          <ac:spMkLst>
            <pc:docMk/>
            <pc:sldMk cId="3157434458" sldId="264"/>
            <ac:spMk id="30" creationId="{1887BBF6-64D2-4012-8256-7F1F4BFA2A81}"/>
          </ac:spMkLst>
        </pc:spChg>
        <pc:spChg chg="mod">
          <ac:chgData name="David Muwandi" userId="619f6555fc963e78" providerId="LiveId" clId="{BA07C7A3-87B6-4CEB-9FF2-5E4FD632FEA9}" dt="2021-03-18T07:19:08.075" v="980" actId="20577"/>
          <ac:spMkLst>
            <pc:docMk/>
            <pc:sldMk cId="3157434458" sldId="264"/>
            <ac:spMk id="31" creationId="{21214680-4B03-44DA-A587-EB0784733524}"/>
          </ac:spMkLst>
        </pc:spChg>
        <pc:picChg chg="add mod">
          <ac:chgData name="David Muwandi" userId="619f6555fc963e78" providerId="LiveId" clId="{BA07C7A3-87B6-4CEB-9FF2-5E4FD632FEA9}" dt="2021-03-18T06:33:08.283" v="739" actId="1076"/>
          <ac:picMkLst>
            <pc:docMk/>
            <pc:sldMk cId="3157434458" sldId="264"/>
            <ac:picMk id="3" creationId="{9CF44FCA-2A6F-4277-8101-208E31F70468}"/>
          </ac:picMkLst>
        </pc:picChg>
        <pc:picChg chg="del">
          <ac:chgData name="David Muwandi" userId="619f6555fc963e78" providerId="LiveId" clId="{BA07C7A3-87B6-4CEB-9FF2-5E4FD632FEA9}" dt="2021-03-18T06:32:58.879" v="735" actId="478"/>
          <ac:picMkLst>
            <pc:docMk/>
            <pc:sldMk cId="3157434458" sldId="264"/>
            <ac:picMk id="67" creationId="{A421487B-CA7F-40FF-8C8F-D79B8D519BE2}"/>
          </ac:picMkLst>
        </pc:picChg>
      </pc:sldChg>
      <pc:sldChg chg="addSp delSp modSp mod setBg">
        <pc:chgData name="David Muwandi" userId="619f6555fc963e78" providerId="LiveId" clId="{BA07C7A3-87B6-4CEB-9FF2-5E4FD632FEA9}" dt="2021-03-19T11:53:39.853" v="3878"/>
        <pc:sldMkLst>
          <pc:docMk/>
          <pc:sldMk cId="1199231216" sldId="265"/>
        </pc:sldMkLst>
        <pc:spChg chg="mod">
          <ac:chgData name="David Muwandi" userId="619f6555fc963e78" providerId="LiveId" clId="{BA07C7A3-87B6-4CEB-9FF2-5E4FD632FEA9}" dt="2021-03-18T06:45:52.838" v="901" actId="113"/>
          <ac:spMkLst>
            <pc:docMk/>
            <pc:sldMk cId="1199231216" sldId="265"/>
            <ac:spMk id="2" creationId="{A1097AAD-09DE-407B-8AB3-7BE9690E68F3}"/>
          </ac:spMkLst>
        </pc:spChg>
        <pc:spChg chg="del mod">
          <ac:chgData name="David Muwandi" userId="619f6555fc963e78" providerId="LiveId" clId="{BA07C7A3-87B6-4CEB-9FF2-5E4FD632FEA9}" dt="2021-03-19T05:20:49.919" v="1086" actId="478"/>
          <ac:spMkLst>
            <pc:docMk/>
            <pc:sldMk cId="1199231216" sldId="265"/>
            <ac:spMk id="3" creationId="{93A7E9A4-2421-44D6-A343-8E9FFB37C3B3}"/>
          </ac:spMkLst>
        </pc:spChg>
        <pc:spChg chg="add mod">
          <ac:chgData name="David Muwandi" userId="619f6555fc963e78" providerId="LiveId" clId="{BA07C7A3-87B6-4CEB-9FF2-5E4FD632FEA9}" dt="2021-03-18T06:46:39.535" v="910" actId="1076"/>
          <ac:spMkLst>
            <pc:docMk/>
            <pc:sldMk cId="1199231216" sldId="265"/>
            <ac:spMk id="8" creationId="{F1840FA6-1678-45FF-A176-304BCB57CF4F}"/>
          </ac:spMkLst>
        </pc:spChg>
        <pc:spChg chg="mod">
          <ac:chgData name="David Muwandi" userId="619f6555fc963e78" providerId="LiveId" clId="{BA07C7A3-87B6-4CEB-9FF2-5E4FD632FEA9}" dt="2021-03-18T06:34:44.442" v="740"/>
          <ac:spMkLst>
            <pc:docMk/>
            <pc:sldMk cId="1199231216" sldId="265"/>
            <ac:spMk id="10" creationId="{A573038C-F60D-4325-B853-FB921F4829EA}"/>
          </ac:spMkLst>
        </pc:spChg>
        <pc:spChg chg="mod">
          <ac:chgData name="David Muwandi" userId="619f6555fc963e78" providerId="LiveId" clId="{BA07C7A3-87B6-4CEB-9FF2-5E4FD632FEA9}" dt="2021-03-18T06:34:44.442" v="740"/>
          <ac:spMkLst>
            <pc:docMk/>
            <pc:sldMk cId="1199231216" sldId="265"/>
            <ac:spMk id="11" creationId="{7B2E026A-9834-44E1-80FA-AF364B4CB9A7}"/>
          </ac:spMkLst>
        </pc:spChg>
        <pc:spChg chg="mod">
          <ac:chgData name="David Muwandi" userId="619f6555fc963e78" providerId="LiveId" clId="{BA07C7A3-87B6-4CEB-9FF2-5E4FD632FEA9}" dt="2021-03-18T06:34:44.442" v="740"/>
          <ac:spMkLst>
            <pc:docMk/>
            <pc:sldMk cId="1199231216" sldId="265"/>
            <ac:spMk id="13" creationId="{0C3A74C5-A332-4285-85E5-77344DA8D359}"/>
          </ac:spMkLst>
        </pc:spChg>
        <pc:spChg chg="mod">
          <ac:chgData name="David Muwandi" userId="619f6555fc963e78" providerId="LiveId" clId="{BA07C7A3-87B6-4CEB-9FF2-5E4FD632FEA9}" dt="2021-03-18T06:34:44.442" v="740"/>
          <ac:spMkLst>
            <pc:docMk/>
            <pc:sldMk cId="1199231216" sldId="265"/>
            <ac:spMk id="18" creationId="{BF971484-3B17-49D2-9EBC-FB1A66B3A1D7}"/>
          </ac:spMkLst>
        </pc:spChg>
        <pc:spChg chg="mod">
          <ac:chgData name="David Muwandi" userId="619f6555fc963e78" providerId="LiveId" clId="{BA07C7A3-87B6-4CEB-9FF2-5E4FD632FEA9}" dt="2021-03-18T06:34:44.442" v="740"/>
          <ac:spMkLst>
            <pc:docMk/>
            <pc:sldMk cId="1199231216" sldId="265"/>
            <ac:spMk id="19" creationId="{DBC0FAA4-B73B-4934-A295-37444332F60F}"/>
          </ac:spMkLst>
        </pc:spChg>
        <pc:spChg chg="mod">
          <ac:chgData name="David Muwandi" userId="619f6555fc963e78" providerId="LiveId" clId="{BA07C7A3-87B6-4CEB-9FF2-5E4FD632FEA9}" dt="2021-03-18T06:34:44.442" v="740"/>
          <ac:spMkLst>
            <pc:docMk/>
            <pc:sldMk cId="1199231216" sldId="265"/>
            <ac:spMk id="20" creationId="{B6E0ECB1-EDB7-4B98-9D56-5683D5EF4006}"/>
          </ac:spMkLst>
        </pc:spChg>
        <pc:spChg chg="mod">
          <ac:chgData name="David Muwandi" userId="619f6555fc963e78" providerId="LiveId" clId="{BA07C7A3-87B6-4CEB-9FF2-5E4FD632FEA9}" dt="2021-03-18T06:34:44.442" v="740"/>
          <ac:spMkLst>
            <pc:docMk/>
            <pc:sldMk cId="1199231216" sldId="265"/>
            <ac:spMk id="21" creationId="{472515C8-FE56-454F-8766-D72793D5A37E}"/>
          </ac:spMkLst>
        </pc:spChg>
        <pc:spChg chg="mod">
          <ac:chgData name="David Muwandi" userId="619f6555fc963e78" providerId="LiveId" clId="{BA07C7A3-87B6-4CEB-9FF2-5E4FD632FEA9}" dt="2021-03-18T06:34:44.442" v="740"/>
          <ac:spMkLst>
            <pc:docMk/>
            <pc:sldMk cId="1199231216" sldId="265"/>
            <ac:spMk id="22" creationId="{B278EEFE-EF6E-47B0-ACAE-D46D0AFDEE4A}"/>
          </ac:spMkLst>
        </pc:spChg>
        <pc:spChg chg="mod">
          <ac:chgData name="David Muwandi" userId="619f6555fc963e78" providerId="LiveId" clId="{BA07C7A3-87B6-4CEB-9FF2-5E4FD632FEA9}" dt="2021-03-18T06:34:44.442" v="740"/>
          <ac:spMkLst>
            <pc:docMk/>
            <pc:sldMk cId="1199231216" sldId="265"/>
            <ac:spMk id="23" creationId="{CA5D6C6C-50C8-4AA2-B2C8-42C21B9610CE}"/>
          </ac:spMkLst>
        </pc:spChg>
        <pc:spChg chg="mod">
          <ac:chgData name="David Muwandi" userId="619f6555fc963e78" providerId="LiveId" clId="{BA07C7A3-87B6-4CEB-9FF2-5E4FD632FEA9}" dt="2021-03-18T06:34:44.442" v="740"/>
          <ac:spMkLst>
            <pc:docMk/>
            <pc:sldMk cId="1199231216" sldId="265"/>
            <ac:spMk id="24" creationId="{566C51C9-225C-4CE9-98EA-F6081D1FF646}"/>
          </ac:spMkLst>
        </pc:spChg>
        <pc:spChg chg="mod">
          <ac:chgData name="David Muwandi" userId="619f6555fc963e78" providerId="LiveId" clId="{BA07C7A3-87B6-4CEB-9FF2-5E4FD632FEA9}" dt="2021-03-18T06:34:44.442" v="740"/>
          <ac:spMkLst>
            <pc:docMk/>
            <pc:sldMk cId="1199231216" sldId="265"/>
            <ac:spMk id="25" creationId="{4EEC1579-6640-4A5E-A9D8-7AFEC89EC1E2}"/>
          </ac:spMkLst>
        </pc:spChg>
        <pc:spChg chg="mod">
          <ac:chgData name="David Muwandi" userId="619f6555fc963e78" providerId="LiveId" clId="{BA07C7A3-87B6-4CEB-9FF2-5E4FD632FEA9}" dt="2021-03-19T11:52:48.866" v="3709" actId="1076"/>
          <ac:spMkLst>
            <pc:docMk/>
            <pc:sldMk cId="1199231216" sldId="265"/>
            <ac:spMk id="27" creationId="{A6E82CAC-BBEE-4A77-95F5-2DF1A23CDACF}"/>
          </ac:spMkLst>
        </pc:spChg>
        <pc:spChg chg="mod">
          <ac:chgData name="David Muwandi" userId="619f6555fc963e78" providerId="LiveId" clId="{BA07C7A3-87B6-4CEB-9FF2-5E4FD632FEA9}" dt="2021-03-19T11:52:48.866" v="3709" actId="1076"/>
          <ac:spMkLst>
            <pc:docMk/>
            <pc:sldMk cId="1199231216" sldId="265"/>
            <ac:spMk id="28" creationId="{AAC70261-1061-4B37-A807-E2D468FC0255}"/>
          </ac:spMkLst>
        </pc:spChg>
        <pc:spChg chg="mod">
          <ac:chgData name="David Muwandi" userId="619f6555fc963e78" providerId="LiveId" clId="{BA07C7A3-87B6-4CEB-9FF2-5E4FD632FEA9}" dt="2021-03-19T11:52:48.866" v="3709" actId="1076"/>
          <ac:spMkLst>
            <pc:docMk/>
            <pc:sldMk cId="1199231216" sldId="265"/>
            <ac:spMk id="30" creationId="{AC30AB86-D54C-4BB7-9D27-F5401C90D1A9}"/>
          </ac:spMkLst>
        </pc:spChg>
        <pc:spChg chg="mod">
          <ac:chgData name="David Muwandi" userId="619f6555fc963e78" providerId="LiveId" clId="{BA07C7A3-87B6-4CEB-9FF2-5E4FD632FEA9}" dt="2021-03-19T11:52:48.866" v="3709" actId="1076"/>
          <ac:spMkLst>
            <pc:docMk/>
            <pc:sldMk cId="1199231216" sldId="265"/>
            <ac:spMk id="35" creationId="{DCD20118-56CA-4BE1-9347-E58866D7DCEC}"/>
          </ac:spMkLst>
        </pc:spChg>
        <pc:spChg chg="mod">
          <ac:chgData name="David Muwandi" userId="619f6555fc963e78" providerId="LiveId" clId="{BA07C7A3-87B6-4CEB-9FF2-5E4FD632FEA9}" dt="2021-03-19T11:52:48.866" v="3709" actId="1076"/>
          <ac:spMkLst>
            <pc:docMk/>
            <pc:sldMk cId="1199231216" sldId="265"/>
            <ac:spMk id="36" creationId="{A1666614-F5AA-4A23-AC46-7976470A5022}"/>
          </ac:spMkLst>
        </pc:spChg>
        <pc:spChg chg="mod">
          <ac:chgData name="David Muwandi" userId="619f6555fc963e78" providerId="LiveId" clId="{BA07C7A3-87B6-4CEB-9FF2-5E4FD632FEA9}" dt="2021-03-19T11:52:48.866" v="3709" actId="1076"/>
          <ac:spMkLst>
            <pc:docMk/>
            <pc:sldMk cId="1199231216" sldId="265"/>
            <ac:spMk id="37" creationId="{5A1A9716-BBFD-4C43-9341-517610080EB8}"/>
          </ac:spMkLst>
        </pc:spChg>
        <pc:spChg chg="mod">
          <ac:chgData name="David Muwandi" userId="619f6555fc963e78" providerId="LiveId" clId="{BA07C7A3-87B6-4CEB-9FF2-5E4FD632FEA9}" dt="2021-03-19T11:52:48.866" v="3709" actId="1076"/>
          <ac:spMkLst>
            <pc:docMk/>
            <pc:sldMk cId="1199231216" sldId="265"/>
            <ac:spMk id="38" creationId="{D9684B82-DB61-44A8-82D8-55D344E0844F}"/>
          </ac:spMkLst>
        </pc:spChg>
        <pc:spChg chg="mod">
          <ac:chgData name="David Muwandi" userId="619f6555fc963e78" providerId="LiveId" clId="{BA07C7A3-87B6-4CEB-9FF2-5E4FD632FEA9}" dt="2021-03-19T11:52:48.866" v="3709" actId="1076"/>
          <ac:spMkLst>
            <pc:docMk/>
            <pc:sldMk cId="1199231216" sldId="265"/>
            <ac:spMk id="39" creationId="{E74D0050-36F5-48B0-8F5A-633ED617C729}"/>
          </ac:spMkLst>
        </pc:spChg>
        <pc:spChg chg="mod">
          <ac:chgData name="David Muwandi" userId="619f6555fc963e78" providerId="LiveId" clId="{BA07C7A3-87B6-4CEB-9FF2-5E4FD632FEA9}" dt="2021-03-19T11:52:48.866" v="3709" actId="1076"/>
          <ac:spMkLst>
            <pc:docMk/>
            <pc:sldMk cId="1199231216" sldId="265"/>
            <ac:spMk id="40" creationId="{A0B71B6B-C1E3-4597-842D-30BB7601AA51}"/>
          </ac:spMkLst>
        </pc:spChg>
        <pc:spChg chg="mod">
          <ac:chgData name="David Muwandi" userId="619f6555fc963e78" providerId="LiveId" clId="{BA07C7A3-87B6-4CEB-9FF2-5E4FD632FEA9}" dt="2021-03-19T11:52:48.866" v="3709" actId="1076"/>
          <ac:spMkLst>
            <pc:docMk/>
            <pc:sldMk cId="1199231216" sldId="265"/>
            <ac:spMk id="41" creationId="{14ED0D76-ACEC-4F97-B39B-1752CB5AFFDE}"/>
          </ac:spMkLst>
        </pc:spChg>
        <pc:spChg chg="mod">
          <ac:chgData name="David Muwandi" userId="619f6555fc963e78" providerId="LiveId" clId="{BA07C7A3-87B6-4CEB-9FF2-5E4FD632FEA9}" dt="2021-03-19T11:52:48.866" v="3709" actId="1076"/>
          <ac:spMkLst>
            <pc:docMk/>
            <pc:sldMk cId="1199231216" sldId="265"/>
            <ac:spMk id="42" creationId="{A08DE118-2B8E-435D-B94F-F620D70020D2}"/>
          </ac:spMkLst>
        </pc:spChg>
        <pc:spChg chg="add mod">
          <ac:chgData name="David Muwandi" userId="619f6555fc963e78" providerId="LiveId" clId="{BA07C7A3-87B6-4CEB-9FF2-5E4FD632FEA9}" dt="2021-03-18T06:46:03.126" v="904" actId="20577"/>
          <ac:spMkLst>
            <pc:docMk/>
            <pc:sldMk cId="1199231216" sldId="265"/>
            <ac:spMk id="43" creationId="{5BA9DAC3-40D8-4FB6-AC5A-D45A8F6EF11F}"/>
          </ac:spMkLst>
        </pc:spChg>
        <pc:grpChg chg="add del mod">
          <ac:chgData name="David Muwandi" userId="619f6555fc963e78" providerId="LiveId" clId="{BA07C7A3-87B6-4CEB-9FF2-5E4FD632FEA9}" dt="2021-03-18T06:34:52.862" v="743"/>
          <ac:grpSpMkLst>
            <pc:docMk/>
            <pc:sldMk cId="1199231216" sldId="265"/>
            <ac:grpSpMk id="9" creationId="{75F55569-274D-46E6-AA7D-3CC74904B637}"/>
          </ac:grpSpMkLst>
        </pc:grpChg>
        <pc:grpChg chg="mod">
          <ac:chgData name="David Muwandi" userId="619f6555fc963e78" providerId="LiveId" clId="{BA07C7A3-87B6-4CEB-9FF2-5E4FD632FEA9}" dt="2021-03-18T06:34:44.442" v="740"/>
          <ac:grpSpMkLst>
            <pc:docMk/>
            <pc:sldMk cId="1199231216" sldId="265"/>
            <ac:grpSpMk id="12" creationId="{E4938030-7A9D-447C-B414-BFC398A35076}"/>
          </ac:grpSpMkLst>
        </pc:grpChg>
        <pc:grpChg chg="mod">
          <ac:chgData name="David Muwandi" userId="619f6555fc963e78" providerId="LiveId" clId="{BA07C7A3-87B6-4CEB-9FF2-5E4FD632FEA9}" dt="2021-03-18T06:34:44.442" v="740"/>
          <ac:grpSpMkLst>
            <pc:docMk/>
            <pc:sldMk cId="1199231216" sldId="265"/>
            <ac:grpSpMk id="14" creationId="{BE4D2C3E-C8BA-4FC3-AEB1-AED7B63750C5}"/>
          </ac:grpSpMkLst>
        </pc:grpChg>
        <pc:grpChg chg="mod">
          <ac:chgData name="David Muwandi" userId="619f6555fc963e78" providerId="LiveId" clId="{BA07C7A3-87B6-4CEB-9FF2-5E4FD632FEA9}" dt="2021-03-18T06:34:44.442" v="740"/>
          <ac:grpSpMkLst>
            <pc:docMk/>
            <pc:sldMk cId="1199231216" sldId="265"/>
            <ac:grpSpMk id="15" creationId="{E131D2A5-827A-4222-B3E4-B205F37601EC}"/>
          </ac:grpSpMkLst>
        </pc:grpChg>
        <pc:grpChg chg="mod">
          <ac:chgData name="David Muwandi" userId="619f6555fc963e78" providerId="LiveId" clId="{BA07C7A3-87B6-4CEB-9FF2-5E4FD632FEA9}" dt="2021-03-18T06:34:44.442" v="740"/>
          <ac:grpSpMkLst>
            <pc:docMk/>
            <pc:sldMk cId="1199231216" sldId="265"/>
            <ac:grpSpMk id="16" creationId="{6593F526-6643-4E8A-9B83-F4C03837F2E0}"/>
          </ac:grpSpMkLst>
        </pc:grpChg>
        <pc:grpChg chg="mod">
          <ac:chgData name="David Muwandi" userId="619f6555fc963e78" providerId="LiveId" clId="{BA07C7A3-87B6-4CEB-9FF2-5E4FD632FEA9}" dt="2021-03-18T06:34:44.442" v="740"/>
          <ac:grpSpMkLst>
            <pc:docMk/>
            <pc:sldMk cId="1199231216" sldId="265"/>
            <ac:grpSpMk id="17" creationId="{3135110A-6718-4588-BE59-25DCFBBBEE3A}"/>
          </ac:grpSpMkLst>
        </pc:grpChg>
        <pc:grpChg chg="add mod">
          <ac:chgData name="David Muwandi" userId="619f6555fc963e78" providerId="LiveId" clId="{BA07C7A3-87B6-4CEB-9FF2-5E4FD632FEA9}" dt="2021-03-19T11:53:03.685" v="3754" actId="207"/>
          <ac:grpSpMkLst>
            <pc:docMk/>
            <pc:sldMk cId="1199231216" sldId="265"/>
            <ac:grpSpMk id="26" creationId="{254D385D-37A5-42D5-9556-713FF44616DD}"/>
          </ac:grpSpMkLst>
        </pc:grpChg>
        <pc:grpChg chg="mod">
          <ac:chgData name="David Muwandi" userId="619f6555fc963e78" providerId="LiveId" clId="{BA07C7A3-87B6-4CEB-9FF2-5E4FD632FEA9}" dt="2021-03-19T11:52:48.866" v="3709" actId="1076"/>
          <ac:grpSpMkLst>
            <pc:docMk/>
            <pc:sldMk cId="1199231216" sldId="265"/>
            <ac:grpSpMk id="29" creationId="{2FC61E00-8EA5-446D-8331-93DDD23E4FD0}"/>
          </ac:grpSpMkLst>
        </pc:grpChg>
        <pc:grpChg chg="mod">
          <ac:chgData name="David Muwandi" userId="619f6555fc963e78" providerId="LiveId" clId="{BA07C7A3-87B6-4CEB-9FF2-5E4FD632FEA9}" dt="2021-03-19T11:52:48.866" v="3709" actId="1076"/>
          <ac:grpSpMkLst>
            <pc:docMk/>
            <pc:sldMk cId="1199231216" sldId="265"/>
            <ac:grpSpMk id="31" creationId="{CED597F5-E715-4FCB-8D72-66D78694BDCD}"/>
          </ac:grpSpMkLst>
        </pc:grpChg>
        <pc:grpChg chg="mod">
          <ac:chgData name="David Muwandi" userId="619f6555fc963e78" providerId="LiveId" clId="{BA07C7A3-87B6-4CEB-9FF2-5E4FD632FEA9}" dt="2021-03-19T11:52:48.866" v="3709" actId="1076"/>
          <ac:grpSpMkLst>
            <pc:docMk/>
            <pc:sldMk cId="1199231216" sldId="265"/>
            <ac:grpSpMk id="32" creationId="{876292EF-5E86-41E1-ABEC-4E693B34386D}"/>
          </ac:grpSpMkLst>
        </pc:grpChg>
        <pc:grpChg chg="mod">
          <ac:chgData name="David Muwandi" userId="619f6555fc963e78" providerId="LiveId" clId="{BA07C7A3-87B6-4CEB-9FF2-5E4FD632FEA9}" dt="2021-03-19T11:52:48.866" v="3709" actId="1076"/>
          <ac:grpSpMkLst>
            <pc:docMk/>
            <pc:sldMk cId="1199231216" sldId="265"/>
            <ac:grpSpMk id="33" creationId="{4D8A2E92-FD09-4305-8F31-7E06103EE7BD}"/>
          </ac:grpSpMkLst>
        </pc:grpChg>
        <pc:grpChg chg="mod">
          <ac:chgData name="David Muwandi" userId="619f6555fc963e78" providerId="LiveId" clId="{BA07C7A3-87B6-4CEB-9FF2-5E4FD632FEA9}" dt="2021-03-19T11:52:48.866" v="3709" actId="1076"/>
          <ac:grpSpMkLst>
            <pc:docMk/>
            <pc:sldMk cId="1199231216" sldId="265"/>
            <ac:grpSpMk id="34" creationId="{D3879957-E237-4551-AFFE-80ACC77AE42D}"/>
          </ac:grpSpMkLst>
        </pc:grpChg>
        <pc:graphicFrameChg chg="add del mod modGraphic">
          <ac:chgData name="David Muwandi" userId="619f6555fc963e78" providerId="LiveId" clId="{BA07C7A3-87B6-4CEB-9FF2-5E4FD632FEA9}" dt="2021-03-18T06:25:56.442" v="612" actId="478"/>
          <ac:graphicFrameMkLst>
            <pc:docMk/>
            <pc:sldMk cId="1199231216" sldId="265"/>
            <ac:graphicFrameMk id="4" creationId="{23B3DF0B-A7C8-4B95-863D-767E3181232F}"/>
          </ac:graphicFrameMkLst>
        </pc:graphicFrameChg>
        <pc:picChg chg="add del mod">
          <ac:chgData name="David Muwandi" userId="619f6555fc963e78" providerId="LiveId" clId="{BA07C7A3-87B6-4CEB-9FF2-5E4FD632FEA9}" dt="2021-03-18T06:27:06.278" v="621" actId="478"/>
          <ac:picMkLst>
            <pc:docMk/>
            <pc:sldMk cId="1199231216" sldId="265"/>
            <ac:picMk id="5" creationId="{5206A17D-9684-43E2-8F59-7FCDAC786E51}"/>
          </ac:picMkLst>
        </pc:picChg>
        <pc:picChg chg="add del mod ord">
          <ac:chgData name="David Muwandi" userId="619f6555fc963e78" providerId="LiveId" clId="{BA07C7A3-87B6-4CEB-9FF2-5E4FD632FEA9}" dt="2021-03-19T11:47:41.768" v="2441" actId="478"/>
          <ac:picMkLst>
            <pc:docMk/>
            <pc:sldMk cId="1199231216" sldId="265"/>
            <ac:picMk id="7" creationId="{C359648A-8863-47D3-99A7-CC420B6B0282}"/>
          </ac:picMkLst>
        </pc:picChg>
        <pc:picChg chg="add mod">
          <ac:chgData name="David Muwandi" userId="619f6555fc963e78" providerId="LiveId" clId="{BA07C7A3-87B6-4CEB-9FF2-5E4FD632FEA9}" dt="2021-03-19T11:48:50.856" v="2491"/>
          <ac:picMkLst>
            <pc:docMk/>
            <pc:sldMk cId="1199231216" sldId="265"/>
            <ac:picMk id="45" creationId="{75CB0674-BE07-4486-829A-0F6D717A6316}"/>
          </ac:picMkLst>
        </pc:picChg>
      </pc:sldChg>
      <pc:sldChg chg="addSp delSp modSp add ord">
        <pc:chgData name="David Muwandi" userId="619f6555fc963e78" providerId="LiveId" clId="{BA07C7A3-87B6-4CEB-9FF2-5E4FD632FEA9}" dt="2021-03-19T12:29:18.175" v="4346" actId="6549"/>
        <pc:sldMkLst>
          <pc:docMk/>
          <pc:sldMk cId="2823261078" sldId="266"/>
        </pc:sldMkLst>
        <pc:spChg chg="mod">
          <ac:chgData name="David Muwandi" userId="619f6555fc963e78" providerId="LiveId" clId="{BA07C7A3-87B6-4CEB-9FF2-5E4FD632FEA9}" dt="2021-03-19T06:36:44.581" v="1710" actId="20577"/>
          <ac:spMkLst>
            <pc:docMk/>
            <pc:sldMk cId="2823261078" sldId="266"/>
            <ac:spMk id="2" creationId="{A1097AAD-09DE-407B-8AB3-7BE9690E68F3}"/>
          </ac:spMkLst>
        </pc:spChg>
        <pc:spChg chg="mod">
          <ac:chgData name="David Muwandi" userId="619f6555fc963e78" providerId="LiveId" clId="{BA07C7A3-87B6-4CEB-9FF2-5E4FD632FEA9}" dt="2021-03-19T05:22:07.704" v="1095" actId="1076"/>
          <ac:spMkLst>
            <pc:docMk/>
            <pc:sldMk cId="2823261078" sldId="266"/>
            <ac:spMk id="3" creationId="{93A7E9A4-2421-44D6-A343-8E9FFB37C3B3}"/>
          </ac:spMkLst>
        </pc:spChg>
        <pc:spChg chg="add mod">
          <ac:chgData name="David Muwandi" userId="619f6555fc963e78" providerId="LiveId" clId="{BA07C7A3-87B6-4CEB-9FF2-5E4FD632FEA9}" dt="2021-03-19T12:29:18.175" v="4346" actId="6549"/>
          <ac:spMkLst>
            <pc:docMk/>
            <pc:sldMk cId="2823261078" sldId="266"/>
            <ac:spMk id="6" creationId="{E4001EC3-3E06-48CF-9B8B-CE7C46DF4EC2}"/>
          </ac:spMkLst>
        </pc:spChg>
        <pc:spChg chg="mod">
          <ac:chgData name="David Muwandi" userId="619f6555fc963e78" providerId="LiveId" clId="{BA07C7A3-87B6-4CEB-9FF2-5E4FD632FEA9}" dt="2021-03-18T06:49:01.722" v="944" actId="1076"/>
          <ac:spMkLst>
            <pc:docMk/>
            <pc:sldMk cId="2823261078" sldId="266"/>
            <ac:spMk id="13" creationId="{1EE0125D-8D2F-49BC-BE58-2AEA97D31DD7}"/>
          </ac:spMkLst>
        </pc:spChg>
        <pc:spChg chg="mod">
          <ac:chgData name="David Muwandi" userId="619f6555fc963e78" providerId="LiveId" clId="{BA07C7A3-87B6-4CEB-9FF2-5E4FD632FEA9}" dt="2021-03-18T06:49:01.722" v="944" actId="1076"/>
          <ac:spMkLst>
            <pc:docMk/>
            <pc:sldMk cId="2823261078" sldId="266"/>
            <ac:spMk id="14" creationId="{E048DB72-41A6-46A7-B91B-11C3C421407C}"/>
          </ac:spMkLst>
        </pc:spChg>
        <pc:spChg chg="mod">
          <ac:chgData name="David Muwandi" userId="619f6555fc963e78" providerId="LiveId" clId="{BA07C7A3-87B6-4CEB-9FF2-5E4FD632FEA9}" dt="2021-03-18T06:49:01.722" v="944" actId="1076"/>
          <ac:spMkLst>
            <pc:docMk/>
            <pc:sldMk cId="2823261078" sldId="266"/>
            <ac:spMk id="15" creationId="{123A791F-10C6-4715-A59C-B9059FE1E118}"/>
          </ac:spMkLst>
        </pc:spChg>
        <pc:spChg chg="mod">
          <ac:chgData name="David Muwandi" userId="619f6555fc963e78" providerId="LiveId" clId="{BA07C7A3-87B6-4CEB-9FF2-5E4FD632FEA9}" dt="2021-03-18T06:50:22.575" v="950" actId="1076"/>
          <ac:spMkLst>
            <pc:docMk/>
            <pc:sldMk cId="2823261078" sldId="266"/>
            <ac:spMk id="17" creationId="{DB6DD38F-15DA-42AC-A86E-CF00DADAB261}"/>
          </ac:spMkLst>
        </pc:spChg>
        <pc:spChg chg="mod">
          <ac:chgData name="David Muwandi" userId="619f6555fc963e78" providerId="LiveId" clId="{BA07C7A3-87B6-4CEB-9FF2-5E4FD632FEA9}" dt="2021-03-18T06:50:22.575" v="950" actId="1076"/>
          <ac:spMkLst>
            <pc:docMk/>
            <pc:sldMk cId="2823261078" sldId="266"/>
            <ac:spMk id="18" creationId="{3B57BC13-5282-4DE8-9AD1-FDC33CBE0778}"/>
          </ac:spMkLst>
        </pc:spChg>
        <pc:spChg chg="mod">
          <ac:chgData name="David Muwandi" userId="619f6555fc963e78" providerId="LiveId" clId="{BA07C7A3-87B6-4CEB-9FF2-5E4FD632FEA9}" dt="2021-03-18T06:50:22.575" v="950" actId="1076"/>
          <ac:spMkLst>
            <pc:docMk/>
            <pc:sldMk cId="2823261078" sldId="266"/>
            <ac:spMk id="28" creationId="{215A0ACB-2BA8-4138-B8B1-EF3ECBAF5D8B}"/>
          </ac:spMkLst>
        </pc:spChg>
        <pc:spChg chg="mod">
          <ac:chgData name="David Muwandi" userId="619f6555fc963e78" providerId="LiveId" clId="{BA07C7A3-87B6-4CEB-9FF2-5E4FD632FEA9}" dt="2021-03-18T06:50:22.575" v="950" actId="1076"/>
          <ac:spMkLst>
            <pc:docMk/>
            <pc:sldMk cId="2823261078" sldId="266"/>
            <ac:spMk id="29" creationId="{6137EEAF-3EBA-4818-9D90-39EA8FB55FE3}"/>
          </ac:spMkLst>
        </pc:spChg>
        <pc:spChg chg="mod">
          <ac:chgData name="David Muwandi" userId="619f6555fc963e78" providerId="LiveId" clId="{BA07C7A3-87B6-4CEB-9FF2-5E4FD632FEA9}" dt="2021-03-18T06:50:22.575" v="950" actId="1076"/>
          <ac:spMkLst>
            <pc:docMk/>
            <pc:sldMk cId="2823261078" sldId="266"/>
            <ac:spMk id="30" creationId="{71CCBEB6-56A1-4F8C-BC08-65825A4147F0}"/>
          </ac:spMkLst>
        </pc:spChg>
        <pc:spChg chg="mod">
          <ac:chgData name="David Muwandi" userId="619f6555fc963e78" providerId="LiveId" clId="{BA07C7A3-87B6-4CEB-9FF2-5E4FD632FEA9}" dt="2021-03-18T06:50:22.575" v="950" actId="1076"/>
          <ac:spMkLst>
            <pc:docMk/>
            <pc:sldMk cId="2823261078" sldId="266"/>
            <ac:spMk id="31" creationId="{DCFA070C-5596-4E6E-A600-3B9EE011FDC6}"/>
          </ac:spMkLst>
        </pc:spChg>
        <pc:spChg chg="mod">
          <ac:chgData name="David Muwandi" userId="619f6555fc963e78" providerId="LiveId" clId="{BA07C7A3-87B6-4CEB-9FF2-5E4FD632FEA9}" dt="2021-03-18T06:50:22.575" v="950" actId="1076"/>
          <ac:spMkLst>
            <pc:docMk/>
            <pc:sldMk cId="2823261078" sldId="266"/>
            <ac:spMk id="32" creationId="{974B46D6-3573-483F-9FFF-10FF3397A9CE}"/>
          </ac:spMkLst>
        </pc:spChg>
        <pc:spChg chg="mod">
          <ac:chgData name="David Muwandi" userId="619f6555fc963e78" providerId="LiveId" clId="{BA07C7A3-87B6-4CEB-9FF2-5E4FD632FEA9}" dt="2021-03-18T06:50:22.575" v="950" actId="1076"/>
          <ac:spMkLst>
            <pc:docMk/>
            <pc:sldMk cId="2823261078" sldId="266"/>
            <ac:spMk id="33" creationId="{CE3C2C76-D062-4063-A034-6E585FC90414}"/>
          </ac:spMkLst>
        </pc:spChg>
        <pc:grpChg chg="del mod">
          <ac:chgData name="David Muwandi" userId="619f6555fc963e78" providerId="LiveId" clId="{BA07C7A3-87B6-4CEB-9FF2-5E4FD632FEA9}" dt="2021-03-18T06:49:02.561" v="945" actId="478"/>
          <ac:grpSpMkLst>
            <pc:docMk/>
            <pc:sldMk cId="2823261078" sldId="266"/>
            <ac:grpSpMk id="12" creationId="{91442987-2180-44B5-AED0-598EFEF30C15}"/>
          </ac:grpSpMkLst>
        </pc:grpChg>
        <pc:grpChg chg="add mod">
          <ac:chgData name="David Muwandi" userId="619f6555fc963e78" providerId="LiveId" clId="{BA07C7A3-87B6-4CEB-9FF2-5E4FD632FEA9}" dt="2021-03-18T06:50:22.575" v="950" actId="1076"/>
          <ac:grpSpMkLst>
            <pc:docMk/>
            <pc:sldMk cId="2823261078" sldId="266"/>
            <ac:grpSpMk id="16" creationId="{6DC2D6C4-2528-4F11-8DD2-C55FCC05934B}"/>
          </ac:grpSpMkLst>
        </pc:grpChg>
        <pc:grpChg chg="del">
          <ac:chgData name="David Muwandi" userId="619f6555fc963e78" providerId="LiveId" clId="{BA07C7A3-87B6-4CEB-9FF2-5E4FD632FEA9}" dt="2021-03-18T06:49:05.760" v="946" actId="478"/>
          <ac:grpSpMkLst>
            <pc:docMk/>
            <pc:sldMk cId="2823261078" sldId="266"/>
            <ac:grpSpMk id="19" creationId="{C6761F3E-59C1-4454-B214-8C53FFFD695F}"/>
          </ac:grpSpMkLst>
        </pc:grpChg>
        <pc:grpChg chg="mod">
          <ac:chgData name="David Muwandi" userId="619f6555fc963e78" providerId="LiveId" clId="{BA07C7A3-87B6-4CEB-9FF2-5E4FD632FEA9}" dt="2021-03-18T06:50:22.575" v="950" actId="1076"/>
          <ac:grpSpMkLst>
            <pc:docMk/>
            <pc:sldMk cId="2823261078" sldId="266"/>
            <ac:grpSpMk id="27" creationId="{A98D210F-A981-4846-925B-4B6C6239FA20}"/>
          </ac:grpSpMkLst>
        </pc:grpChg>
        <pc:picChg chg="add mod">
          <ac:chgData name="David Muwandi" userId="619f6555fc963e78" providerId="LiveId" clId="{BA07C7A3-87B6-4CEB-9FF2-5E4FD632FEA9}" dt="2021-03-19T06:34:01.209" v="1670" actId="1076"/>
          <ac:picMkLst>
            <pc:docMk/>
            <pc:sldMk cId="2823261078" sldId="266"/>
            <ac:picMk id="4" creationId="{0D8D41CF-7D41-4ADC-9871-1A8FB8B8CF9F}"/>
          </ac:picMkLst>
        </pc:picChg>
        <pc:picChg chg="add del mod">
          <ac:chgData name="David Muwandi" userId="619f6555fc963e78" providerId="LiveId" clId="{BA07C7A3-87B6-4CEB-9FF2-5E4FD632FEA9}" dt="2021-03-19T06:25:09.820" v="1552" actId="478"/>
          <ac:picMkLst>
            <pc:docMk/>
            <pc:sldMk cId="2823261078" sldId="266"/>
            <ac:picMk id="5" creationId="{AE608A9B-CDD4-4598-AD61-CBB5C9B1148E}"/>
          </ac:picMkLst>
        </pc:picChg>
        <pc:picChg chg="add del mod">
          <ac:chgData name="David Muwandi" userId="619f6555fc963e78" providerId="LiveId" clId="{BA07C7A3-87B6-4CEB-9FF2-5E4FD632FEA9}" dt="2021-03-19T06:04:31.568" v="1312" actId="478"/>
          <ac:picMkLst>
            <pc:docMk/>
            <pc:sldMk cId="2823261078" sldId="266"/>
            <ac:picMk id="7" creationId="{88D3B489-C532-44D2-B104-1F82C2BE373D}"/>
          </ac:picMkLst>
        </pc:picChg>
        <pc:picChg chg="add del mod">
          <ac:chgData name="David Muwandi" userId="619f6555fc963e78" providerId="LiveId" clId="{BA07C7A3-87B6-4CEB-9FF2-5E4FD632FEA9}" dt="2021-03-19T06:31:23.145" v="1643" actId="478"/>
          <ac:picMkLst>
            <pc:docMk/>
            <pc:sldMk cId="2823261078" sldId="266"/>
            <ac:picMk id="8" creationId="{9B15AEE2-BF21-430B-865C-02A20D047AD7}"/>
          </ac:picMkLst>
        </pc:picChg>
        <pc:picChg chg="add mod">
          <ac:chgData name="David Muwandi" userId="619f6555fc963e78" providerId="LiveId" clId="{BA07C7A3-87B6-4CEB-9FF2-5E4FD632FEA9}" dt="2021-03-19T06:33:52.421" v="1668" actId="1076"/>
          <ac:picMkLst>
            <pc:docMk/>
            <pc:sldMk cId="2823261078" sldId="266"/>
            <ac:picMk id="9" creationId="{9E281802-A9EB-4174-A3D3-15EE43762EE9}"/>
          </ac:picMkLst>
        </pc:picChg>
        <pc:picChg chg="add mod">
          <ac:chgData name="David Muwandi" userId="619f6555fc963e78" providerId="LiveId" clId="{BA07C7A3-87B6-4CEB-9FF2-5E4FD632FEA9}" dt="2021-03-19T06:34:03.501" v="1671" actId="1076"/>
          <ac:picMkLst>
            <pc:docMk/>
            <pc:sldMk cId="2823261078" sldId="266"/>
            <ac:picMk id="10" creationId="{7D41C94C-82FD-4DC2-878E-9CD3356EA9B6}"/>
          </ac:picMkLst>
        </pc:picChg>
      </pc:sldChg>
      <pc:sldChg chg="addSp delSp modSp add del mod setBg">
        <pc:chgData name="David Muwandi" userId="619f6555fc963e78" providerId="LiveId" clId="{BA07C7A3-87B6-4CEB-9FF2-5E4FD632FEA9}" dt="2021-03-18T06:47:46.311" v="911" actId="47"/>
        <pc:sldMkLst>
          <pc:docMk/>
          <pc:sldMk cId="4047783006" sldId="266"/>
        </pc:sldMkLst>
        <pc:spChg chg="mod">
          <ac:chgData name="David Muwandi" userId="619f6555fc963e78" providerId="LiveId" clId="{BA07C7A3-87B6-4CEB-9FF2-5E4FD632FEA9}" dt="2021-03-18T06:25:13.392" v="606" actId="26606"/>
          <ac:spMkLst>
            <pc:docMk/>
            <pc:sldMk cId="4047783006" sldId="266"/>
            <ac:spMk id="2" creationId="{A1097AAD-09DE-407B-8AB3-7BE9690E68F3}"/>
          </ac:spMkLst>
        </pc:spChg>
        <pc:spChg chg="mod">
          <ac:chgData name="David Muwandi" userId="619f6555fc963e78" providerId="LiveId" clId="{BA07C7A3-87B6-4CEB-9FF2-5E4FD632FEA9}" dt="2021-03-18T06:25:13.392" v="606" actId="26606"/>
          <ac:spMkLst>
            <pc:docMk/>
            <pc:sldMk cId="4047783006" sldId="266"/>
            <ac:spMk id="3" creationId="{93A7E9A4-2421-44D6-A343-8E9FFB37C3B3}"/>
          </ac:spMkLst>
        </pc:spChg>
        <pc:spChg chg="add del mod ord">
          <ac:chgData name="David Muwandi" userId="619f6555fc963e78" providerId="LiveId" clId="{BA07C7A3-87B6-4CEB-9FF2-5E4FD632FEA9}" dt="2021-03-18T06:25:22.083" v="608" actId="478"/>
          <ac:spMkLst>
            <pc:docMk/>
            <pc:sldMk cId="4047783006" sldId="266"/>
            <ac:spMk id="5" creationId="{48D83DEC-1256-4B0C-B786-F93F62854312}"/>
          </ac:spMkLst>
        </pc:spChg>
        <pc:spChg chg="add del">
          <ac:chgData name="David Muwandi" userId="619f6555fc963e78" providerId="LiveId" clId="{BA07C7A3-87B6-4CEB-9FF2-5E4FD632FEA9}" dt="2021-03-18T06:21:13.213" v="580" actId="26606"/>
          <ac:spMkLst>
            <pc:docMk/>
            <pc:sldMk cId="4047783006" sldId="266"/>
            <ac:spMk id="9" creationId="{92468898-5A6E-4D55-85EC-308E785EE06C}"/>
          </ac:spMkLst>
        </pc:spChg>
        <pc:spChg chg="add del">
          <ac:chgData name="David Muwandi" userId="619f6555fc963e78" providerId="LiveId" clId="{BA07C7A3-87B6-4CEB-9FF2-5E4FD632FEA9}" dt="2021-03-18T06:21:13.213" v="580" actId="26606"/>
          <ac:spMkLst>
            <pc:docMk/>
            <pc:sldMk cId="4047783006" sldId="266"/>
            <ac:spMk id="10" creationId="{3E23A947-2D45-4208-AE2B-64948C87A3EB}"/>
          </ac:spMkLst>
        </pc:spChg>
        <pc:spChg chg="add del">
          <ac:chgData name="David Muwandi" userId="619f6555fc963e78" providerId="LiveId" clId="{BA07C7A3-87B6-4CEB-9FF2-5E4FD632FEA9}" dt="2021-03-18T06:21:13.213" v="580" actId="26606"/>
          <ac:spMkLst>
            <pc:docMk/>
            <pc:sldMk cId="4047783006" sldId="266"/>
            <ac:spMk id="11" creationId="{E5BBB0F9-6A59-4D02-A9C7-A2D6516684CE}"/>
          </ac:spMkLst>
        </pc:spChg>
        <pc:spChg chg="add del">
          <ac:chgData name="David Muwandi" userId="619f6555fc963e78" providerId="LiveId" clId="{BA07C7A3-87B6-4CEB-9FF2-5E4FD632FEA9}" dt="2021-03-18T06:21:05.820" v="576" actId="26606"/>
          <ac:spMkLst>
            <pc:docMk/>
            <pc:sldMk cId="4047783006" sldId="266"/>
            <ac:spMk id="12" creationId="{E45CA849-654C-4173-AD99-B3A2528275F5}"/>
          </ac:spMkLst>
        </pc:spChg>
        <pc:spChg chg="add del">
          <ac:chgData name="David Muwandi" userId="619f6555fc963e78" providerId="LiveId" clId="{BA07C7A3-87B6-4CEB-9FF2-5E4FD632FEA9}" dt="2021-03-18T06:23:15.413" v="590" actId="26606"/>
          <ac:spMkLst>
            <pc:docMk/>
            <pc:sldMk cId="4047783006" sldId="266"/>
            <ac:spMk id="13" creationId="{665DBBEF-238B-476B-96AB-8AAC3224ECEA}"/>
          </ac:spMkLst>
        </pc:spChg>
        <pc:spChg chg="add del">
          <ac:chgData name="David Muwandi" userId="619f6555fc963e78" providerId="LiveId" clId="{BA07C7A3-87B6-4CEB-9FF2-5E4FD632FEA9}" dt="2021-03-18T06:21:05.820" v="576" actId="26606"/>
          <ac:spMkLst>
            <pc:docMk/>
            <pc:sldMk cId="4047783006" sldId="266"/>
            <ac:spMk id="14" creationId="{3E23A947-2D45-4208-AE2B-64948C87A3EB}"/>
          </ac:spMkLst>
        </pc:spChg>
        <pc:spChg chg="add del">
          <ac:chgData name="David Muwandi" userId="619f6555fc963e78" providerId="LiveId" clId="{BA07C7A3-87B6-4CEB-9FF2-5E4FD632FEA9}" dt="2021-03-18T06:23:15.413" v="590" actId="26606"/>
          <ac:spMkLst>
            <pc:docMk/>
            <pc:sldMk cId="4047783006" sldId="266"/>
            <ac:spMk id="15" creationId="{3FCFB1DE-0B7E-48CC-BA90-B2AB0889F9D6}"/>
          </ac:spMkLst>
        </pc:spChg>
        <pc:spChg chg="add del">
          <ac:chgData name="David Muwandi" userId="619f6555fc963e78" providerId="LiveId" clId="{BA07C7A3-87B6-4CEB-9FF2-5E4FD632FEA9}" dt="2021-03-18T06:21:05.820" v="576" actId="26606"/>
          <ac:spMkLst>
            <pc:docMk/>
            <pc:sldMk cId="4047783006" sldId="266"/>
            <ac:spMk id="16" creationId="{E5BBB0F9-6A59-4D02-A9C7-A2D6516684CE}"/>
          </ac:spMkLst>
        </pc:spChg>
        <pc:spChg chg="add del">
          <ac:chgData name="David Muwandi" userId="619f6555fc963e78" providerId="LiveId" clId="{BA07C7A3-87B6-4CEB-9FF2-5E4FD632FEA9}" dt="2021-03-18T06:23:49.236" v="595" actId="26606"/>
          <ac:spMkLst>
            <pc:docMk/>
            <pc:sldMk cId="4047783006" sldId="266"/>
            <ac:spMk id="22" creationId="{1825AC39-5F85-4CAA-8A81-A1287086B2B6}"/>
          </ac:spMkLst>
        </pc:spChg>
        <pc:spChg chg="add del">
          <ac:chgData name="David Muwandi" userId="619f6555fc963e78" providerId="LiveId" clId="{BA07C7A3-87B6-4CEB-9FF2-5E4FD632FEA9}" dt="2021-03-18T06:23:49.236" v="595" actId="26606"/>
          <ac:spMkLst>
            <pc:docMk/>
            <pc:sldMk cId="4047783006" sldId="266"/>
            <ac:spMk id="24" creationId="{95DA4D23-37FC-4B90-8188-F0377C5FF44B}"/>
          </ac:spMkLst>
        </pc:spChg>
        <pc:spChg chg="add del">
          <ac:chgData name="David Muwandi" userId="619f6555fc963e78" providerId="LiveId" clId="{BA07C7A3-87B6-4CEB-9FF2-5E4FD632FEA9}" dt="2021-03-18T06:23:49.236" v="595" actId="26606"/>
          <ac:spMkLst>
            <pc:docMk/>
            <pc:sldMk cId="4047783006" sldId="266"/>
            <ac:spMk id="26" creationId="{A7A4B465-FBCC-4CD4-89A1-82992A7B47FF}"/>
          </ac:spMkLst>
        </pc:spChg>
        <pc:spChg chg="add del">
          <ac:chgData name="David Muwandi" userId="619f6555fc963e78" providerId="LiveId" clId="{BA07C7A3-87B6-4CEB-9FF2-5E4FD632FEA9}" dt="2021-03-18T06:23:49.236" v="595" actId="26606"/>
          <ac:spMkLst>
            <pc:docMk/>
            <pc:sldMk cId="4047783006" sldId="266"/>
            <ac:spMk id="28" creationId="{909E572F-9CDC-4214-9D42-FF0017649590}"/>
          </ac:spMkLst>
        </pc:spChg>
        <pc:spChg chg="add del">
          <ac:chgData name="David Muwandi" userId="619f6555fc963e78" providerId="LiveId" clId="{BA07C7A3-87B6-4CEB-9FF2-5E4FD632FEA9}" dt="2021-03-18T06:23:51.736" v="597" actId="26606"/>
          <ac:spMkLst>
            <pc:docMk/>
            <pc:sldMk cId="4047783006" sldId="266"/>
            <ac:spMk id="30" creationId="{92468898-5A6E-4D55-85EC-308E785EE06C}"/>
          </ac:spMkLst>
        </pc:spChg>
        <pc:spChg chg="add del">
          <ac:chgData name="David Muwandi" userId="619f6555fc963e78" providerId="LiveId" clId="{BA07C7A3-87B6-4CEB-9FF2-5E4FD632FEA9}" dt="2021-03-18T06:23:51.736" v="597" actId="26606"/>
          <ac:spMkLst>
            <pc:docMk/>
            <pc:sldMk cId="4047783006" sldId="266"/>
            <ac:spMk id="31" creationId="{3E23A947-2D45-4208-AE2B-64948C87A3EB}"/>
          </ac:spMkLst>
        </pc:spChg>
        <pc:spChg chg="add del">
          <ac:chgData name="David Muwandi" userId="619f6555fc963e78" providerId="LiveId" clId="{BA07C7A3-87B6-4CEB-9FF2-5E4FD632FEA9}" dt="2021-03-18T06:23:51.736" v="597" actId="26606"/>
          <ac:spMkLst>
            <pc:docMk/>
            <pc:sldMk cId="4047783006" sldId="266"/>
            <ac:spMk id="32" creationId="{E5BBB0F9-6A59-4D02-A9C7-A2D6516684CE}"/>
          </ac:spMkLst>
        </pc:spChg>
        <pc:spChg chg="add del">
          <ac:chgData name="David Muwandi" userId="619f6555fc963e78" providerId="LiveId" clId="{BA07C7A3-87B6-4CEB-9FF2-5E4FD632FEA9}" dt="2021-03-18T06:23:56.176" v="599" actId="26606"/>
          <ac:spMkLst>
            <pc:docMk/>
            <pc:sldMk cId="4047783006" sldId="266"/>
            <ac:spMk id="34" creationId="{9B7AD9F6-8CE7-4299-8FC6-328F4DCD3FF9}"/>
          </ac:spMkLst>
        </pc:spChg>
        <pc:spChg chg="add del">
          <ac:chgData name="David Muwandi" userId="619f6555fc963e78" providerId="LiveId" clId="{BA07C7A3-87B6-4CEB-9FF2-5E4FD632FEA9}" dt="2021-03-18T06:23:56.176" v="599" actId="26606"/>
          <ac:spMkLst>
            <pc:docMk/>
            <pc:sldMk cId="4047783006" sldId="266"/>
            <ac:spMk id="35" creationId="{F49775AF-8896-43EE-92C6-83497D6DC56F}"/>
          </ac:spMkLst>
        </pc:spChg>
        <pc:spChg chg="add del">
          <ac:chgData name="David Muwandi" userId="619f6555fc963e78" providerId="LiveId" clId="{BA07C7A3-87B6-4CEB-9FF2-5E4FD632FEA9}" dt="2021-03-18T06:24:52.504" v="601" actId="26606"/>
          <ac:spMkLst>
            <pc:docMk/>
            <pc:sldMk cId="4047783006" sldId="266"/>
            <ac:spMk id="37" creationId="{665DBBEF-238B-476B-96AB-8AAC3224ECEA}"/>
          </ac:spMkLst>
        </pc:spChg>
        <pc:spChg chg="add del">
          <ac:chgData name="David Muwandi" userId="619f6555fc963e78" providerId="LiveId" clId="{BA07C7A3-87B6-4CEB-9FF2-5E4FD632FEA9}" dt="2021-03-18T06:24:52.504" v="601" actId="26606"/>
          <ac:spMkLst>
            <pc:docMk/>
            <pc:sldMk cId="4047783006" sldId="266"/>
            <ac:spMk id="38" creationId="{3FCFB1DE-0B7E-48CC-BA90-B2AB0889F9D6}"/>
          </ac:spMkLst>
        </pc:spChg>
        <pc:spChg chg="add del">
          <ac:chgData name="David Muwandi" userId="619f6555fc963e78" providerId="LiveId" clId="{BA07C7A3-87B6-4CEB-9FF2-5E4FD632FEA9}" dt="2021-03-18T06:25:00.392" v="603" actId="26606"/>
          <ac:spMkLst>
            <pc:docMk/>
            <pc:sldMk cId="4047783006" sldId="266"/>
            <ac:spMk id="40" creationId="{E22359E4-350C-4B4C-903D-CD1B2BA31BC6}"/>
          </ac:spMkLst>
        </pc:spChg>
        <pc:spChg chg="add del">
          <ac:chgData name="David Muwandi" userId="619f6555fc963e78" providerId="LiveId" clId="{BA07C7A3-87B6-4CEB-9FF2-5E4FD632FEA9}" dt="2021-03-18T06:25:00.392" v="603" actId="26606"/>
          <ac:spMkLst>
            <pc:docMk/>
            <pc:sldMk cId="4047783006" sldId="266"/>
            <ac:spMk id="43" creationId="{CB5FC5A2-E1DC-4DFE-9837-1EA5E869A90B}"/>
          </ac:spMkLst>
        </pc:spChg>
        <pc:spChg chg="add del">
          <ac:chgData name="David Muwandi" userId="619f6555fc963e78" providerId="LiveId" clId="{BA07C7A3-87B6-4CEB-9FF2-5E4FD632FEA9}" dt="2021-03-18T06:25:13.392" v="606" actId="26606"/>
          <ac:spMkLst>
            <pc:docMk/>
            <pc:sldMk cId="4047783006" sldId="266"/>
            <ac:spMk id="48" creationId="{9B7AD9F6-8CE7-4299-8FC6-328F4DCD3FF9}"/>
          </ac:spMkLst>
        </pc:spChg>
        <pc:spChg chg="add del">
          <ac:chgData name="David Muwandi" userId="619f6555fc963e78" providerId="LiveId" clId="{BA07C7A3-87B6-4CEB-9FF2-5E4FD632FEA9}" dt="2021-03-18T06:25:13.392" v="606" actId="26606"/>
          <ac:spMkLst>
            <pc:docMk/>
            <pc:sldMk cId="4047783006" sldId="266"/>
            <ac:spMk id="49" creationId="{F49775AF-8896-43EE-92C6-83497D6DC56F}"/>
          </ac:spMkLst>
        </pc:spChg>
        <pc:spChg chg="add">
          <ac:chgData name="David Muwandi" userId="619f6555fc963e78" providerId="LiveId" clId="{BA07C7A3-87B6-4CEB-9FF2-5E4FD632FEA9}" dt="2021-03-18T06:25:13.392" v="606" actId="26606"/>
          <ac:spMkLst>
            <pc:docMk/>
            <pc:sldMk cId="4047783006" sldId="266"/>
            <ac:spMk id="54" creationId="{73C994B4-9721-4148-9EEC-6793CECDE8DD}"/>
          </ac:spMkLst>
        </pc:spChg>
        <pc:spChg chg="add">
          <ac:chgData name="David Muwandi" userId="619f6555fc963e78" providerId="LiveId" clId="{BA07C7A3-87B6-4CEB-9FF2-5E4FD632FEA9}" dt="2021-03-18T06:25:13.392" v="606" actId="26606"/>
          <ac:spMkLst>
            <pc:docMk/>
            <pc:sldMk cId="4047783006" sldId="266"/>
            <ac:spMk id="56" creationId="{F9D95E49-763A-4886-B038-82F734740554}"/>
          </ac:spMkLst>
        </pc:spChg>
        <pc:spChg chg="add">
          <ac:chgData name="David Muwandi" userId="619f6555fc963e78" providerId="LiveId" clId="{BA07C7A3-87B6-4CEB-9FF2-5E4FD632FEA9}" dt="2021-03-18T06:25:13.392" v="606" actId="26606"/>
          <ac:spMkLst>
            <pc:docMk/>
            <pc:sldMk cId="4047783006" sldId="266"/>
            <ac:spMk id="58" creationId="{4D4D99EB-C4F3-4F0C-91F7-AB4DC2A08E4A}"/>
          </ac:spMkLst>
        </pc:spChg>
        <pc:spChg chg="add">
          <ac:chgData name="David Muwandi" userId="619f6555fc963e78" providerId="LiveId" clId="{BA07C7A3-87B6-4CEB-9FF2-5E4FD632FEA9}" dt="2021-03-18T06:25:13.392" v="606" actId="26606"/>
          <ac:spMkLst>
            <pc:docMk/>
            <pc:sldMk cId="4047783006" sldId="266"/>
            <ac:spMk id="60" creationId="{04B69146-C1C0-4B58-86FC-34F3390EBAE8}"/>
          </ac:spMkLst>
        </pc:spChg>
        <pc:grpChg chg="add del">
          <ac:chgData name="David Muwandi" userId="619f6555fc963e78" providerId="LiveId" clId="{BA07C7A3-87B6-4CEB-9FF2-5E4FD632FEA9}" dt="2021-03-18T06:25:00.392" v="603" actId="26606"/>
          <ac:grpSpMkLst>
            <pc:docMk/>
            <pc:sldMk cId="4047783006" sldId="266"/>
            <ac:grpSpMk id="41" creationId="{D2A542E6-1924-4FE2-89D1-3CB19468C1F6}"/>
          </ac:grpSpMkLst>
        </pc:grpChg>
        <pc:grpChg chg="add del">
          <ac:chgData name="David Muwandi" userId="619f6555fc963e78" providerId="LiveId" clId="{BA07C7A3-87B6-4CEB-9FF2-5E4FD632FEA9}" dt="2021-03-18T06:25:00.392" v="603" actId="26606"/>
          <ac:grpSpMkLst>
            <pc:docMk/>
            <pc:sldMk cId="4047783006" sldId="266"/>
            <ac:grpSpMk id="44" creationId="{72024ACE-D556-4A21-9B17-7CA3E82DA45F}"/>
          </ac:grpSpMkLst>
        </pc:grpChg>
        <pc:graphicFrameChg chg="del">
          <ac:chgData name="David Muwandi" userId="619f6555fc963e78" providerId="LiveId" clId="{BA07C7A3-87B6-4CEB-9FF2-5E4FD632FEA9}" dt="2021-03-18T06:18:07.178" v="567" actId="478"/>
          <ac:graphicFrameMkLst>
            <pc:docMk/>
            <pc:sldMk cId="4047783006" sldId="266"/>
            <ac:graphicFrameMk id="4" creationId="{23B3DF0B-A7C8-4B95-863D-767E3181232F}"/>
          </ac:graphicFrameMkLst>
        </pc:graphicFrameChg>
        <pc:picChg chg="add del mod ord">
          <ac:chgData name="David Muwandi" userId="619f6555fc963e78" providerId="LiveId" clId="{BA07C7A3-87B6-4CEB-9FF2-5E4FD632FEA9}" dt="2021-03-18T06:23:17.967" v="591" actId="22"/>
          <ac:picMkLst>
            <pc:docMk/>
            <pc:sldMk cId="4047783006" sldId="266"/>
            <ac:picMk id="7" creationId="{2AF8441E-4CC8-4B5C-858D-941306E991C5}"/>
          </ac:picMkLst>
        </pc:picChg>
        <pc:picChg chg="add del mod ord">
          <ac:chgData name="David Muwandi" userId="619f6555fc963e78" providerId="LiveId" clId="{BA07C7A3-87B6-4CEB-9FF2-5E4FD632FEA9}" dt="2021-03-18T06:26:01.231" v="613" actId="21"/>
          <ac:picMkLst>
            <pc:docMk/>
            <pc:sldMk cId="4047783006" sldId="266"/>
            <ac:picMk id="17" creationId="{D398F173-C2DE-43B0-B375-2C0EADF88322}"/>
          </ac:picMkLst>
        </pc:picChg>
        <pc:cxnChg chg="add">
          <ac:chgData name="David Muwandi" userId="619f6555fc963e78" providerId="LiveId" clId="{BA07C7A3-87B6-4CEB-9FF2-5E4FD632FEA9}" dt="2021-03-18T06:25:13.392" v="606" actId="26606"/>
          <ac:cxnSpMkLst>
            <pc:docMk/>
            <pc:sldMk cId="4047783006" sldId="266"/>
            <ac:cxnSpMk id="62" creationId="{5D28AB17-F6FA-4C53-B3E3-D0A39D4A33C0}"/>
          </ac:cxnSpMkLst>
        </pc:cxnChg>
        <pc:cxnChg chg="add">
          <ac:chgData name="David Muwandi" userId="619f6555fc963e78" providerId="LiveId" clId="{BA07C7A3-87B6-4CEB-9FF2-5E4FD632FEA9}" dt="2021-03-18T06:25:13.392" v="606" actId="26606"/>
          <ac:cxnSpMkLst>
            <pc:docMk/>
            <pc:sldMk cId="4047783006" sldId="266"/>
            <ac:cxnSpMk id="64" creationId="{3EFADC67-92A1-44FB-8691-D8CD71A21EFA}"/>
          </ac:cxnSpMkLst>
        </pc:cxnChg>
      </pc:sldChg>
      <pc:sldChg chg="addSp delSp modSp add mod ord">
        <pc:chgData name="David Muwandi" userId="619f6555fc963e78" providerId="LiveId" clId="{BA07C7A3-87B6-4CEB-9FF2-5E4FD632FEA9}" dt="2021-03-19T12:24:38.770" v="4298" actId="20577"/>
        <pc:sldMkLst>
          <pc:docMk/>
          <pc:sldMk cId="3193198945" sldId="267"/>
        </pc:sldMkLst>
        <pc:spChg chg="mod">
          <ac:chgData name="David Muwandi" userId="619f6555fc963e78" providerId="LiveId" clId="{BA07C7A3-87B6-4CEB-9FF2-5E4FD632FEA9}" dt="2021-03-19T12:20:55.823" v="4149" actId="20577"/>
          <ac:spMkLst>
            <pc:docMk/>
            <pc:sldMk cId="3193198945" sldId="267"/>
            <ac:spMk id="2" creationId="{A1097AAD-09DE-407B-8AB3-7BE9690E68F3}"/>
          </ac:spMkLst>
        </pc:spChg>
        <pc:spChg chg="mod">
          <ac:chgData name="David Muwandi" userId="619f6555fc963e78" providerId="LiveId" clId="{BA07C7A3-87B6-4CEB-9FF2-5E4FD632FEA9}" dt="2021-03-19T12:24:38.770" v="4298" actId="20577"/>
          <ac:spMkLst>
            <pc:docMk/>
            <pc:sldMk cId="3193198945" sldId="267"/>
            <ac:spMk id="3" creationId="{93A7E9A4-2421-44D6-A343-8E9FFB37C3B3}"/>
          </ac:spMkLst>
        </pc:spChg>
        <pc:spChg chg="del mod">
          <ac:chgData name="David Muwandi" userId="619f6555fc963e78" providerId="LiveId" clId="{BA07C7A3-87B6-4CEB-9FF2-5E4FD632FEA9}" dt="2021-03-19T09:26:26.677" v="1820"/>
          <ac:spMkLst>
            <pc:docMk/>
            <pc:sldMk cId="3193198945" sldId="267"/>
            <ac:spMk id="6" creationId="{E4001EC3-3E06-48CF-9B8B-CE7C46DF4EC2}"/>
          </ac:spMkLst>
        </pc:spChg>
        <pc:spChg chg="mod">
          <ac:chgData name="David Muwandi" userId="619f6555fc963e78" providerId="LiveId" clId="{BA07C7A3-87B6-4CEB-9FF2-5E4FD632FEA9}" dt="2021-03-19T09:23:12.435" v="1801" actId="1076"/>
          <ac:spMkLst>
            <pc:docMk/>
            <pc:sldMk cId="3193198945" sldId="267"/>
            <ac:spMk id="17" creationId="{DB6DD38F-15DA-42AC-A86E-CF00DADAB261}"/>
          </ac:spMkLst>
        </pc:spChg>
        <pc:spChg chg="mod">
          <ac:chgData name="David Muwandi" userId="619f6555fc963e78" providerId="LiveId" clId="{BA07C7A3-87B6-4CEB-9FF2-5E4FD632FEA9}" dt="2021-03-19T09:23:12.435" v="1801" actId="1076"/>
          <ac:spMkLst>
            <pc:docMk/>
            <pc:sldMk cId="3193198945" sldId="267"/>
            <ac:spMk id="18" creationId="{3B57BC13-5282-4DE8-9AD1-FDC33CBE0778}"/>
          </ac:spMkLst>
        </pc:spChg>
        <pc:spChg chg="mod">
          <ac:chgData name="David Muwandi" userId="619f6555fc963e78" providerId="LiveId" clId="{BA07C7A3-87B6-4CEB-9FF2-5E4FD632FEA9}" dt="2021-03-19T09:23:12.435" v="1801" actId="1076"/>
          <ac:spMkLst>
            <pc:docMk/>
            <pc:sldMk cId="3193198945" sldId="267"/>
            <ac:spMk id="28" creationId="{215A0ACB-2BA8-4138-B8B1-EF3ECBAF5D8B}"/>
          </ac:spMkLst>
        </pc:spChg>
        <pc:spChg chg="mod">
          <ac:chgData name="David Muwandi" userId="619f6555fc963e78" providerId="LiveId" clId="{BA07C7A3-87B6-4CEB-9FF2-5E4FD632FEA9}" dt="2021-03-19T09:23:12.435" v="1801" actId="1076"/>
          <ac:spMkLst>
            <pc:docMk/>
            <pc:sldMk cId="3193198945" sldId="267"/>
            <ac:spMk id="29" creationId="{6137EEAF-3EBA-4818-9D90-39EA8FB55FE3}"/>
          </ac:spMkLst>
        </pc:spChg>
        <pc:spChg chg="mod">
          <ac:chgData name="David Muwandi" userId="619f6555fc963e78" providerId="LiveId" clId="{BA07C7A3-87B6-4CEB-9FF2-5E4FD632FEA9}" dt="2021-03-19T09:23:12.435" v="1801" actId="1076"/>
          <ac:spMkLst>
            <pc:docMk/>
            <pc:sldMk cId="3193198945" sldId="267"/>
            <ac:spMk id="30" creationId="{71CCBEB6-56A1-4F8C-BC08-65825A4147F0}"/>
          </ac:spMkLst>
        </pc:spChg>
        <pc:spChg chg="mod">
          <ac:chgData name="David Muwandi" userId="619f6555fc963e78" providerId="LiveId" clId="{BA07C7A3-87B6-4CEB-9FF2-5E4FD632FEA9}" dt="2021-03-19T09:23:12.435" v="1801" actId="1076"/>
          <ac:spMkLst>
            <pc:docMk/>
            <pc:sldMk cId="3193198945" sldId="267"/>
            <ac:spMk id="31" creationId="{DCFA070C-5596-4E6E-A600-3B9EE011FDC6}"/>
          </ac:spMkLst>
        </pc:spChg>
        <pc:spChg chg="mod">
          <ac:chgData name="David Muwandi" userId="619f6555fc963e78" providerId="LiveId" clId="{BA07C7A3-87B6-4CEB-9FF2-5E4FD632FEA9}" dt="2021-03-19T09:23:12.435" v="1801" actId="1076"/>
          <ac:spMkLst>
            <pc:docMk/>
            <pc:sldMk cId="3193198945" sldId="267"/>
            <ac:spMk id="32" creationId="{974B46D6-3573-483F-9FFF-10FF3397A9CE}"/>
          </ac:spMkLst>
        </pc:spChg>
        <pc:spChg chg="mod">
          <ac:chgData name="David Muwandi" userId="619f6555fc963e78" providerId="LiveId" clId="{BA07C7A3-87B6-4CEB-9FF2-5E4FD632FEA9}" dt="2021-03-19T09:23:12.435" v="1801" actId="1076"/>
          <ac:spMkLst>
            <pc:docMk/>
            <pc:sldMk cId="3193198945" sldId="267"/>
            <ac:spMk id="33" creationId="{CE3C2C76-D062-4063-A034-6E585FC90414}"/>
          </ac:spMkLst>
        </pc:spChg>
        <pc:spChg chg="mod">
          <ac:chgData name="David Muwandi" userId="619f6555fc963e78" providerId="LiveId" clId="{BA07C7A3-87B6-4CEB-9FF2-5E4FD632FEA9}" dt="2021-03-19T09:26:29.384" v="1821" actId="1076"/>
          <ac:spMkLst>
            <pc:docMk/>
            <pc:sldMk cId="3193198945" sldId="267"/>
            <ac:spMk id="35" creationId="{B1A1A6B5-C62B-4B4A-8D87-62630FBA7928}"/>
          </ac:spMkLst>
        </pc:spChg>
        <pc:spChg chg="mod">
          <ac:chgData name="David Muwandi" userId="619f6555fc963e78" providerId="LiveId" clId="{BA07C7A3-87B6-4CEB-9FF2-5E4FD632FEA9}" dt="2021-03-19T09:26:29.384" v="1821" actId="1076"/>
          <ac:spMkLst>
            <pc:docMk/>
            <pc:sldMk cId="3193198945" sldId="267"/>
            <ac:spMk id="36" creationId="{8C2CD69F-64D5-4934-BAC1-A8B5C142A22B}"/>
          </ac:spMkLst>
        </pc:spChg>
        <pc:spChg chg="mod">
          <ac:chgData name="David Muwandi" userId="619f6555fc963e78" providerId="LiveId" clId="{BA07C7A3-87B6-4CEB-9FF2-5E4FD632FEA9}" dt="2021-03-19T09:26:29.384" v="1821" actId="1076"/>
          <ac:spMkLst>
            <pc:docMk/>
            <pc:sldMk cId="3193198945" sldId="267"/>
            <ac:spMk id="37" creationId="{49D10151-A68A-437E-A394-136FBC8E2392}"/>
          </ac:spMkLst>
        </pc:spChg>
        <pc:spChg chg="mod">
          <ac:chgData name="David Muwandi" userId="619f6555fc963e78" providerId="LiveId" clId="{BA07C7A3-87B6-4CEB-9FF2-5E4FD632FEA9}" dt="2021-03-19T09:26:29.384" v="1821" actId="1076"/>
          <ac:spMkLst>
            <pc:docMk/>
            <pc:sldMk cId="3193198945" sldId="267"/>
            <ac:spMk id="38" creationId="{C36BF3C6-AEFD-42BA-A03C-C18942223AD9}"/>
          </ac:spMkLst>
        </pc:spChg>
        <pc:spChg chg="mod">
          <ac:chgData name="David Muwandi" userId="619f6555fc963e78" providerId="LiveId" clId="{BA07C7A3-87B6-4CEB-9FF2-5E4FD632FEA9}" dt="2021-03-19T09:26:29.384" v="1821" actId="1076"/>
          <ac:spMkLst>
            <pc:docMk/>
            <pc:sldMk cId="3193198945" sldId="267"/>
            <ac:spMk id="39" creationId="{A7C55E84-4B68-422E-A29B-16D261B01A08}"/>
          </ac:spMkLst>
        </pc:spChg>
        <pc:spChg chg="mod">
          <ac:chgData name="David Muwandi" userId="619f6555fc963e78" providerId="LiveId" clId="{BA07C7A3-87B6-4CEB-9FF2-5E4FD632FEA9}" dt="2021-03-19T09:26:29.384" v="1821" actId="1076"/>
          <ac:spMkLst>
            <pc:docMk/>
            <pc:sldMk cId="3193198945" sldId="267"/>
            <ac:spMk id="40" creationId="{C31B36A6-F2E3-49FE-9E93-F8899CAB6F22}"/>
          </ac:spMkLst>
        </pc:spChg>
        <pc:spChg chg="add mod">
          <ac:chgData name="David Muwandi" userId="619f6555fc963e78" providerId="LiveId" clId="{BA07C7A3-87B6-4CEB-9FF2-5E4FD632FEA9}" dt="2021-03-19T11:45:09.856" v="2439" actId="1076"/>
          <ac:spMkLst>
            <pc:docMk/>
            <pc:sldMk cId="3193198945" sldId="267"/>
            <ac:spMk id="49" creationId="{FC6E26FD-4F79-4580-BCA3-EA38AFEE0314}"/>
          </ac:spMkLst>
        </pc:spChg>
        <pc:spChg chg="mod">
          <ac:chgData name="David Muwandi" userId="619f6555fc963e78" providerId="LiveId" clId="{BA07C7A3-87B6-4CEB-9FF2-5E4FD632FEA9}" dt="2021-03-19T11:45:09.856" v="2439" actId="1076"/>
          <ac:spMkLst>
            <pc:docMk/>
            <pc:sldMk cId="3193198945" sldId="267"/>
            <ac:spMk id="51" creationId="{F1419094-C5CD-46E7-9FE5-779BE814A989}"/>
          </ac:spMkLst>
        </pc:spChg>
        <pc:spChg chg="mod">
          <ac:chgData name="David Muwandi" userId="619f6555fc963e78" providerId="LiveId" clId="{BA07C7A3-87B6-4CEB-9FF2-5E4FD632FEA9}" dt="2021-03-19T11:45:09.856" v="2439" actId="1076"/>
          <ac:spMkLst>
            <pc:docMk/>
            <pc:sldMk cId="3193198945" sldId="267"/>
            <ac:spMk id="52" creationId="{BBD5BB09-5E24-4D50-AB41-8F2F43A20F97}"/>
          </ac:spMkLst>
        </pc:spChg>
        <pc:spChg chg="mod">
          <ac:chgData name="David Muwandi" userId="619f6555fc963e78" providerId="LiveId" clId="{BA07C7A3-87B6-4CEB-9FF2-5E4FD632FEA9}" dt="2021-03-19T11:45:09.856" v="2439" actId="1076"/>
          <ac:spMkLst>
            <pc:docMk/>
            <pc:sldMk cId="3193198945" sldId="267"/>
            <ac:spMk id="53" creationId="{DF0B3EC0-80E1-4B56-BD7B-3CC4CD2BCE5B}"/>
          </ac:spMkLst>
        </pc:spChg>
        <pc:spChg chg="mod">
          <ac:chgData name="David Muwandi" userId="619f6555fc963e78" providerId="LiveId" clId="{BA07C7A3-87B6-4CEB-9FF2-5E4FD632FEA9}" dt="2021-03-19T11:45:09.856" v="2439" actId="1076"/>
          <ac:spMkLst>
            <pc:docMk/>
            <pc:sldMk cId="3193198945" sldId="267"/>
            <ac:spMk id="55" creationId="{5F869F3B-95C8-4135-89F3-72531EA004BE}"/>
          </ac:spMkLst>
        </pc:spChg>
        <pc:spChg chg="mod">
          <ac:chgData name="David Muwandi" userId="619f6555fc963e78" providerId="LiveId" clId="{BA07C7A3-87B6-4CEB-9FF2-5E4FD632FEA9}" dt="2021-03-19T11:45:09.856" v="2439" actId="1076"/>
          <ac:spMkLst>
            <pc:docMk/>
            <pc:sldMk cId="3193198945" sldId="267"/>
            <ac:spMk id="56" creationId="{0C054E83-DCD3-4876-8953-3E77F726B4DC}"/>
          </ac:spMkLst>
        </pc:spChg>
        <pc:grpChg chg="del mod">
          <ac:chgData name="David Muwandi" userId="619f6555fc963e78" providerId="LiveId" clId="{BA07C7A3-87B6-4CEB-9FF2-5E4FD632FEA9}" dt="2021-03-19T09:26:26.651" v="1818" actId="478"/>
          <ac:grpSpMkLst>
            <pc:docMk/>
            <pc:sldMk cId="3193198945" sldId="267"/>
            <ac:grpSpMk id="16" creationId="{6DC2D6C4-2528-4F11-8DD2-C55FCC05934B}"/>
          </ac:grpSpMkLst>
        </pc:grpChg>
        <pc:grpChg chg="mod">
          <ac:chgData name="David Muwandi" userId="619f6555fc963e78" providerId="LiveId" clId="{BA07C7A3-87B6-4CEB-9FF2-5E4FD632FEA9}" dt="2021-03-19T09:23:12.435" v="1801" actId="1076"/>
          <ac:grpSpMkLst>
            <pc:docMk/>
            <pc:sldMk cId="3193198945" sldId="267"/>
            <ac:grpSpMk id="27" creationId="{A98D210F-A981-4846-925B-4B6C6239FA20}"/>
          </ac:grpSpMkLst>
        </pc:grpChg>
        <pc:grpChg chg="add del mod">
          <ac:chgData name="David Muwandi" userId="619f6555fc963e78" providerId="LiveId" clId="{BA07C7A3-87B6-4CEB-9FF2-5E4FD632FEA9}" dt="2021-03-19T11:25:11.034" v="2388" actId="478"/>
          <ac:grpSpMkLst>
            <pc:docMk/>
            <pc:sldMk cId="3193198945" sldId="267"/>
            <ac:grpSpMk id="34" creationId="{8DBE4342-7261-447D-814F-7EB4BD8905CB}"/>
          </ac:grpSpMkLst>
        </pc:grpChg>
        <pc:grpChg chg="add mod">
          <ac:chgData name="David Muwandi" userId="619f6555fc963e78" providerId="LiveId" clId="{BA07C7A3-87B6-4CEB-9FF2-5E4FD632FEA9}" dt="2021-03-19T11:45:09.856" v="2439" actId="1076"/>
          <ac:grpSpMkLst>
            <pc:docMk/>
            <pc:sldMk cId="3193198945" sldId="267"/>
            <ac:grpSpMk id="50" creationId="{45CF9B39-1566-4C33-AB44-1B8E859EE176}"/>
          </ac:grpSpMkLst>
        </pc:grpChg>
        <pc:grpChg chg="mod">
          <ac:chgData name="David Muwandi" userId="619f6555fc963e78" providerId="LiveId" clId="{BA07C7A3-87B6-4CEB-9FF2-5E4FD632FEA9}" dt="2021-03-19T11:45:09.856" v="2439" actId="1076"/>
          <ac:grpSpMkLst>
            <pc:docMk/>
            <pc:sldMk cId="3193198945" sldId="267"/>
            <ac:grpSpMk id="54" creationId="{275CA4C5-7857-43D9-941E-2DF9ED5E0110}"/>
          </ac:grpSpMkLst>
        </pc:grpChg>
        <pc:grpChg chg="add mod">
          <ac:chgData name="David Muwandi" userId="619f6555fc963e78" providerId="LiveId" clId="{BA07C7A3-87B6-4CEB-9FF2-5E4FD632FEA9}" dt="2021-03-19T11:45:09.856" v="2439" actId="1076"/>
          <ac:grpSpMkLst>
            <pc:docMk/>
            <pc:sldMk cId="3193198945" sldId="267"/>
            <ac:grpSpMk id="57" creationId="{87FC6018-BC58-48F5-B469-62964B9343D2}"/>
          </ac:grpSpMkLst>
        </pc:grpChg>
        <pc:graphicFrameChg chg="add mod">
          <ac:chgData name="David Muwandi" userId="619f6555fc963e78" providerId="LiveId" clId="{BA07C7A3-87B6-4CEB-9FF2-5E4FD632FEA9}" dt="2021-03-19T12:09:28.345" v="4004" actId="20577"/>
          <ac:graphicFrameMkLst>
            <pc:docMk/>
            <pc:sldMk cId="3193198945" sldId="267"/>
            <ac:graphicFrameMk id="58" creationId="{904F713B-066F-469F-87DA-BDC630B16F53}"/>
          </ac:graphicFrameMkLst>
        </pc:graphicFrameChg>
        <pc:picChg chg="del mod">
          <ac:chgData name="David Muwandi" userId="619f6555fc963e78" providerId="LiveId" clId="{BA07C7A3-87B6-4CEB-9FF2-5E4FD632FEA9}" dt="2021-03-19T06:38:15.145" v="1722" actId="478"/>
          <ac:picMkLst>
            <pc:docMk/>
            <pc:sldMk cId="3193198945" sldId="267"/>
            <ac:picMk id="4" creationId="{0D8D41CF-7D41-4ADC-9871-1A8FB8B8CF9F}"/>
          </ac:picMkLst>
        </pc:picChg>
        <pc:picChg chg="add del mod">
          <ac:chgData name="David Muwandi" userId="619f6555fc963e78" providerId="LiveId" clId="{BA07C7A3-87B6-4CEB-9FF2-5E4FD632FEA9}" dt="2021-03-19T09:03:19.029" v="1745" actId="478"/>
          <ac:picMkLst>
            <pc:docMk/>
            <pc:sldMk cId="3193198945" sldId="267"/>
            <ac:picMk id="7" creationId="{C1183A18-A4CE-48F7-81E8-94CC4E5D76D9}"/>
          </ac:picMkLst>
        </pc:picChg>
        <pc:picChg chg="add del mod">
          <ac:chgData name="David Muwandi" userId="619f6555fc963e78" providerId="LiveId" clId="{BA07C7A3-87B6-4CEB-9FF2-5E4FD632FEA9}" dt="2021-03-19T09:03:20.840" v="1747" actId="478"/>
          <ac:picMkLst>
            <pc:docMk/>
            <pc:sldMk cId="3193198945" sldId="267"/>
            <ac:picMk id="8" creationId="{242E6B78-F936-4B7A-A45A-10C2B70F524D}"/>
          </ac:picMkLst>
        </pc:picChg>
        <pc:picChg chg="del mod">
          <ac:chgData name="David Muwandi" userId="619f6555fc963e78" providerId="LiveId" clId="{BA07C7A3-87B6-4CEB-9FF2-5E4FD632FEA9}" dt="2021-03-19T06:38:18.500" v="1726" actId="478"/>
          <ac:picMkLst>
            <pc:docMk/>
            <pc:sldMk cId="3193198945" sldId="267"/>
            <ac:picMk id="9" creationId="{9E281802-A9EB-4174-A3D3-15EE43762EE9}"/>
          </ac:picMkLst>
        </pc:picChg>
        <pc:picChg chg="del mod">
          <ac:chgData name="David Muwandi" userId="619f6555fc963e78" providerId="LiveId" clId="{BA07C7A3-87B6-4CEB-9FF2-5E4FD632FEA9}" dt="2021-03-19T06:38:16.698" v="1724" actId="478"/>
          <ac:picMkLst>
            <pc:docMk/>
            <pc:sldMk cId="3193198945" sldId="267"/>
            <ac:picMk id="10" creationId="{7D41C94C-82FD-4DC2-878E-9CD3356EA9B6}"/>
          </ac:picMkLst>
        </pc:picChg>
        <pc:picChg chg="add del mod">
          <ac:chgData name="David Muwandi" userId="619f6555fc963e78" providerId="LiveId" clId="{BA07C7A3-87B6-4CEB-9FF2-5E4FD632FEA9}" dt="2021-03-19T09:42:50.729" v="1906" actId="478"/>
          <ac:picMkLst>
            <pc:docMk/>
            <pc:sldMk cId="3193198945" sldId="267"/>
            <ac:picMk id="11" creationId="{67DD0739-9BD0-4E37-9E00-1CC9990F5257}"/>
          </ac:picMkLst>
        </pc:picChg>
        <pc:picChg chg="add del mod">
          <ac:chgData name="David Muwandi" userId="619f6555fc963e78" providerId="LiveId" clId="{BA07C7A3-87B6-4CEB-9FF2-5E4FD632FEA9}" dt="2021-03-19T09:09:34.998" v="1755" actId="478"/>
          <ac:picMkLst>
            <pc:docMk/>
            <pc:sldMk cId="3193198945" sldId="267"/>
            <ac:picMk id="12" creationId="{BEC3F69F-79B2-444B-830F-23B5E1503052}"/>
          </ac:picMkLst>
        </pc:picChg>
        <pc:picChg chg="add del mod">
          <ac:chgData name="David Muwandi" userId="619f6555fc963e78" providerId="LiveId" clId="{BA07C7A3-87B6-4CEB-9FF2-5E4FD632FEA9}" dt="2021-03-19T09:34:07.630" v="1891" actId="478"/>
          <ac:picMkLst>
            <pc:docMk/>
            <pc:sldMk cId="3193198945" sldId="267"/>
            <ac:picMk id="13" creationId="{3A8D6CD7-6198-4FF3-803D-6BCDE40AD7D3}"/>
          </ac:picMkLst>
        </pc:picChg>
        <pc:picChg chg="add del mod">
          <ac:chgData name="David Muwandi" userId="619f6555fc963e78" providerId="LiveId" clId="{BA07C7A3-87B6-4CEB-9FF2-5E4FD632FEA9}" dt="2021-03-19T09:13:11.044" v="1773" actId="478"/>
          <ac:picMkLst>
            <pc:docMk/>
            <pc:sldMk cId="3193198945" sldId="267"/>
            <ac:picMk id="14" creationId="{34D3CC35-9517-44C4-BD93-652A1A75F64A}"/>
          </ac:picMkLst>
        </pc:picChg>
        <pc:picChg chg="add del mod">
          <ac:chgData name="David Muwandi" userId="619f6555fc963e78" providerId="LiveId" clId="{BA07C7A3-87B6-4CEB-9FF2-5E4FD632FEA9}" dt="2021-03-19T09:13:08.784" v="1772" actId="478"/>
          <ac:picMkLst>
            <pc:docMk/>
            <pc:sldMk cId="3193198945" sldId="267"/>
            <ac:picMk id="15" creationId="{7D09C804-CAE4-480E-9B5D-308D9A25CA70}"/>
          </ac:picMkLst>
        </pc:picChg>
        <pc:picChg chg="add del">
          <ac:chgData name="David Muwandi" userId="619f6555fc963e78" providerId="LiveId" clId="{BA07C7A3-87B6-4CEB-9FF2-5E4FD632FEA9}" dt="2021-03-19T09:17:19.367" v="1775" actId="478"/>
          <ac:picMkLst>
            <pc:docMk/>
            <pc:sldMk cId="3193198945" sldId="267"/>
            <ac:picMk id="19" creationId="{09125EA6-4723-40AC-AB2B-AA09238C8E3E}"/>
          </ac:picMkLst>
        </pc:picChg>
        <pc:picChg chg="add del mod">
          <ac:chgData name="David Muwandi" userId="619f6555fc963e78" providerId="LiveId" clId="{BA07C7A3-87B6-4CEB-9FF2-5E4FD632FEA9}" dt="2021-03-19T09:36:52.767" v="1896" actId="478"/>
          <ac:picMkLst>
            <pc:docMk/>
            <pc:sldMk cId="3193198945" sldId="267"/>
            <ac:picMk id="20" creationId="{425207BC-BFE9-40B3-B0C1-BB399E490D61}"/>
          </ac:picMkLst>
        </pc:picChg>
        <pc:picChg chg="add del mod">
          <ac:chgData name="David Muwandi" userId="619f6555fc963e78" providerId="LiveId" clId="{BA07C7A3-87B6-4CEB-9FF2-5E4FD632FEA9}" dt="2021-03-19T09:30:19.157" v="1828" actId="478"/>
          <ac:picMkLst>
            <pc:docMk/>
            <pc:sldMk cId="3193198945" sldId="267"/>
            <ac:picMk id="21" creationId="{36CE5A2D-A703-437F-B754-647C0F8D060D}"/>
          </ac:picMkLst>
        </pc:picChg>
        <pc:picChg chg="add del mod">
          <ac:chgData name="David Muwandi" userId="619f6555fc963e78" providerId="LiveId" clId="{BA07C7A3-87B6-4CEB-9FF2-5E4FD632FEA9}" dt="2021-03-19T10:03:41.754" v="2323" actId="478"/>
          <ac:picMkLst>
            <pc:docMk/>
            <pc:sldMk cId="3193198945" sldId="267"/>
            <ac:picMk id="22" creationId="{28C18CAC-77B9-43BA-B3B1-0DE514E0121A}"/>
          </ac:picMkLst>
        </pc:picChg>
        <pc:picChg chg="add del">
          <ac:chgData name="David Muwandi" userId="619f6555fc963e78" providerId="LiveId" clId="{BA07C7A3-87B6-4CEB-9FF2-5E4FD632FEA9}" dt="2021-03-19T09:30:09.490" v="1826"/>
          <ac:picMkLst>
            <pc:docMk/>
            <pc:sldMk cId="3193198945" sldId="267"/>
            <ac:picMk id="23" creationId="{3D2B9B3C-99A2-4092-93C3-9DCD73628047}"/>
          </ac:picMkLst>
        </pc:picChg>
        <pc:picChg chg="add del mod">
          <ac:chgData name="David Muwandi" userId="619f6555fc963e78" providerId="LiveId" clId="{BA07C7A3-87B6-4CEB-9FF2-5E4FD632FEA9}" dt="2021-03-19T10:03:45.390" v="2325" actId="478"/>
          <ac:picMkLst>
            <pc:docMk/>
            <pc:sldMk cId="3193198945" sldId="267"/>
            <ac:picMk id="24" creationId="{9E0E147B-A7D6-4F86-A6B3-AE27B34195B3}"/>
          </ac:picMkLst>
        </pc:picChg>
        <pc:picChg chg="add del mod">
          <ac:chgData name="David Muwandi" userId="619f6555fc963e78" providerId="LiveId" clId="{BA07C7A3-87B6-4CEB-9FF2-5E4FD632FEA9}" dt="2021-03-19T09:42:48.814" v="1905" actId="478"/>
          <ac:picMkLst>
            <pc:docMk/>
            <pc:sldMk cId="3193198945" sldId="267"/>
            <ac:picMk id="25" creationId="{98CEFA4A-B7DD-4EC0-A6F4-2F03239812F1}"/>
          </ac:picMkLst>
        </pc:picChg>
        <pc:picChg chg="add del mod">
          <ac:chgData name="David Muwandi" userId="619f6555fc963e78" providerId="LiveId" clId="{BA07C7A3-87B6-4CEB-9FF2-5E4FD632FEA9}" dt="2021-03-19T09:58:24.735" v="2266" actId="478"/>
          <ac:picMkLst>
            <pc:docMk/>
            <pc:sldMk cId="3193198945" sldId="267"/>
            <ac:picMk id="26" creationId="{08770C00-7399-4D26-A5F0-7086BCEE53DE}"/>
          </ac:picMkLst>
        </pc:picChg>
        <pc:picChg chg="add del mod">
          <ac:chgData name="David Muwandi" userId="619f6555fc963e78" providerId="LiveId" clId="{BA07C7A3-87B6-4CEB-9FF2-5E4FD632FEA9}" dt="2021-03-19T09:58:21.172" v="2264" actId="478"/>
          <ac:picMkLst>
            <pc:docMk/>
            <pc:sldMk cId="3193198945" sldId="267"/>
            <ac:picMk id="41" creationId="{D296F1D8-67FC-4FD7-84F6-B32D728EBA73}"/>
          </ac:picMkLst>
        </pc:picChg>
        <pc:picChg chg="add del mod">
          <ac:chgData name="David Muwandi" userId="619f6555fc963e78" providerId="LiveId" clId="{BA07C7A3-87B6-4CEB-9FF2-5E4FD632FEA9}" dt="2021-03-19T10:03:39.572" v="2322" actId="478"/>
          <ac:picMkLst>
            <pc:docMk/>
            <pc:sldMk cId="3193198945" sldId="267"/>
            <ac:picMk id="42" creationId="{026D3B8D-B3A6-4558-940B-D50B7B76F6CC}"/>
          </ac:picMkLst>
        </pc:picChg>
        <pc:picChg chg="add del mod">
          <ac:chgData name="David Muwandi" userId="619f6555fc963e78" providerId="LiveId" clId="{BA07C7A3-87B6-4CEB-9FF2-5E4FD632FEA9}" dt="2021-03-19T10:03:37.827" v="2321" actId="478"/>
          <ac:picMkLst>
            <pc:docMk/>
            <pc:sldMk cId="3193198945" sldId="267"/>
            <ac:picMk id="43" creationId="{B9058792-0037-474F-AA8A-E76E20C31620}"/>
          </ac:picMkLst>
        </pc:picChg>
        <pc:picChg chg="add del mod">
          <ac:chgData name="David Muwandi" userId="619f6555fc963e78" providerId="LiveId" clId="{BA07C7A3-87B6-4CEB-9FF2-5E4FD632FEA9}" dt="2021-03-19T10:03:43.665" v="2324" actId="478"/>
          <ac:picMkLst>
            <pc:docMk/>
            <pc:sldMk cId="3193198945" sldId="267"/>
            <ac:picMk id="44" creationId="{6F4B6670-37DF-4EB4-96C4-E6B4F5A3F8D5}"/>
          </ac:picMkLst>
        </pc:picChg>
        <pc:picChg chg="add del mod">
          <ac:chgData name="David Muwandi" userId="619f6555fc963e78" providerId="LiveId" clId="{BA07C7A3-87B6-4CEB-9FF2-5E4FD632FEA9}" dt="2021-03-19T11:42:18.790" v="2432" actId="478"/>
          <ac:picMkLst>
            <pc:docMk/>
            <pc:sldMk cId="3193198945" sldId="267"/>
            <ac:picMk id="46" creationId="{D5AA0049-2462-4F42-90DC-91F204306944}"/>
          </ac:picMkLst>
        </pc:picChg>
        <pc:picChg chg="add del mod">
          <ac:chgData name="David Muwandi" userId="619f6555fc963e78" providerId="LiveId" clId="{BA07C7A3-87B6-4CEB-9FF2-5E4FD632FEA9}" dt="2021-03-19T11:42:30.382" v="2433" actId="478"/>
          <ac:picMkLst>
            <pc:docMk/>
            <pc:sldMk cId="3193198945" sldId="267"/>
            <ac:picMk id="47" creationId="{AE0E9AB3-608E-4DB3-83F3-9B966754FD77}"/>
          </ac:picMkLst>
        </pc:picChg>
        <pc:picChg chg="add del mod">
          <ac:chgData name="David Muwandi" userId="619f6555fc963e78" providerId="LiveId" clId="{BA07C7A3-87B6-4CEB-9FF2-5E4FD632FEA9}" dt="2021-03-19T11:44:30.829" v="2436" actId="478"/>
          <ac:picMkLst>
            <pc:docMk/>
            <pc:sldMk cId="3193198945" sldId="267"/>
            <ac:picMk id="48" creationId="{3E79C26B-54A4-4291-9990-8A801EC21225}"/>
          </ac:picMkLst>
        </pc:picChg>
      </pc:sldChg>
      <pc:sldChg chg="addSp delSp modSp add">
        <pc:chgData name="David Muwandi" userId="619f6555fc963e78" providerId="LiveId" clId="{BA07C7A3-87B6-4CEB-9FF2-5E4FD632FEA9}" dt="2021-03-19T11:54:20.578" v="3879" actId="1076"/>
        <pc:sldMkLst>
          <pc:docMk/>
          <pc:sldMk cId="2143285364" sldId="268"/>
        </pc:sldMkLst>
        <pc:spChg chg="mod">
          <ac:chgData name="David Muwandi" userId="619f6555fc963e78" providerId="LiveId" clId="{BA07C7A3-87B6-4CEB-9FF2-5E4FD632FEA9}" dt="2021-03-19T11:15:08.937" v="2329" actId="313"/>
          <ac:spMkLst>
            <pc:docMk/>
            <pc:sldMk cId="2143285364" sldId="268"/>
            <ac:spMk id="3" creationId="{93A7E9A4-2421-44D6-A343-8E9FFB37C3B3}"/>
          </ac:spMkLst>
        </pc:spChg>
        <pc:picChg chg="add mod">
          <ac:chgData name="David Muwandi" userId="619f6555fc963e78" providerId="LiveId" clId="{BA07C7A3-87B6-4CEB-9FF2-5E4FD632FEA9}" dt="2021-03-19T11:54:20.578" v="3879" actId="1076"/>
          <ac:picMkLst>
            <pc:docMk/>
            <pc:sldMk cId="2143285364" sldId="268"/>
            <ac:picMk id="4" creationId="{26B9964E-BA76-4C7F-BE53-75DA0FB1BE1D}"/>
          </ac:picMkLst>
        </pc:picChg>
        <pc:picChg chg="del">
          <ac:chgData name="David Muwandi" userId="619f6555fc963e78" providerId="LiveId" clId="{BA07C7A3-87B6-4CEB-9FF2-5E4FD632FEA9}" dt="2021-03-19T11:16:34.720" v="2330" actId="478"/>
          <ac:picMkLst>
            <pc:docMk/>
            <pc:sldMk cId="2143285364" sldId="268"/>
            <ac:picMk id="24" creationId="{9E0E147B-A7D6-4F86-A6B3-AE27B34195B3}"/>
          </ac:picMkLst>
        </pc:picChg>
      </pc:sldChg>
      <pc:sldChg chg="add ord">
        <pc:chgData name="David Muwandi" userId="619f6555fc963e78" providerId="LiveId" clId="{BA07C7A3-87B6-4CEB-9FF2-5E4FD632FEA9}" dt="2021-03-19T13:01:12.232" v="5199"/>
        <pc:sldMkLst>
          <pc:docMk/>
          <pc:sldMk cId="2974762874" sldId="269"/>
        </pc:sldMkLst>
      </pc:sldChg>
      <pc:sldChg chg="addSp delSp modSp add">
        <pc:chgData name="David Muwandi" userId="619f6555fc963e78" providerId="LiveId" clId="{BA07C7A3-87B6-4CEB-9FF2-5E4FD632FEA9}" dt="2021-03-19T13:15:17.221" v="5468" actId="207"/>
        <pc:sldMkLst>
          <pc:docMk/>
          <pc:sldMk cId="2826224520" sldId="270"/>
        </pc:sldMkLst>
        <pc:spChg chg="mod">
          <ac:chgData name="David Muwandi" userId="619f6555fc963e78" providerId="LiveId" clId="{BA07C7A3-87B6-4CEB-9FF2-5E4FD632FEA9}" dt="2021-03-19T12:38:46.928" v="4423" actId="14100"/>
          <ac:spMkLst>
            <pc:docMk/>
            <pc:sldMk cId="2826224520" sldId="270"/>
            <ac:spMk id="2" creationId="{A1097AAD-09DE-407B-8AB3-7BE9690E68F3}"/>
          </ac:spMkLst>
        </pc:spChg>
        <pc:spChg chg="mod">
          <ac:chgData name="David Muwandi" userId="619f6555fc963e78" providerId="LiveId" clId="{BA07C7A3-87B6-4CEB-9FF2-5E4FD632FEA9}" dt="2021-03-19T12:59:38.168" v="5197" actId="20577"/>
          <ac:spMkLst>
            <pc:docMk/>
            <pc:sldMk cId="2826224520" sldId="270"/>
            <ac:spMk id="3" creationId="{93A7E9A4-2421-44D6-A343-8E9FFB37C3B3}"/>
          </ac:spMkLst>
        </pc:spChg>
        <pc:spChg chg="add mod">
          <ac:chgData name="David Muwandi" userId="619f6555fc963e78" providerId="LiveId" clId="{BA07C7A3-87B6-4CEB-9FF2-5E4FD632FEA9}" dt="2021-03-19T13:15:17.221" v="5468" actId="207"/>
          <ac:spMkLst>
            <pc:docMk/>
            <pc:sldMk cId="2826224520" sldId="270"/>
            <ac:spMk id="15" creationId="{DC0A2E78-6E12-49FA-8FF1-142AC460D0B1}"/>
          </ac:spMkLst>
        </pc:spChg>
        <pc:grpChg chg="del">
          <ac:chgData name="David Muwandi" userId="619f6555fc963e78" providerId="LiveId" clId="{BA07C7A3-87B6-4CEB-9FF2-5E4FD632FEA9}" dt="2021-03-19T13:13:47.946" v="5460" actId="478"/>
          <ac:grpSpMkLst>
            <pc:docMk/>
            <pc:sldMk cId="2826224520" sldId="270"/>
            <ac:grpSpMk id="57" creationId="{87FC6018-BC58-48F5-B469-62964B9343D2}"/>
          </ac:grpSpMkLst>
        </pc:grpChg>
        <pc:graphicFrameChg chg="del mod">
          <ac:chgData name="David Muwandi" userId="619f6555fc963e78" providerId="LiveId" clId="{BA07C7A3-87B6-4CEB-9FF2-5E4FD632FEA9}" dt="2021-03-19T12:30:08.566" v="4352" actId="478"/>
          <ac:graphicFrameMkLst>
            <pc:docMk/>
            <pc:sldMk cId="2826224520" sldId="270"/>
            <ac:graphicFrameMk id="58" creationId="{904F713B-066F-469F-87DA-BDC630B16F53}"/>
          </ac:graphicFrameMkLst>
        </pc:graphicFrameChg>
        <pc:picChg chg="add mod">
          <ac:chgData name="David Muwandi" userId="619f6555fc963e78" providerId="LiveId" clId="{BA07C7A3-87B6-4CEB-9FF2-5E4FD632FEA9}" dt="2021-03-19T13:14:44.051" v="5466" actId="14100"/>
          <ac:picMkLst>
            <pc:docMk/>
            <pc:sldMk cId="2826224520" sldId="270"/>
            <ac:picMk id="4" creationId="{C36EAAE1-4B51-4B0A-BA9C-543C19FBE1BF}"/>
          </ac:picMkLst>
        </pc:picChg>
      </pc:sldChg>
      <pc:sldChg chg="addSp delSp modSp add">
        <pc:chgData name="David Muwandi" userId="619f6555fc963e78" providerId="LiveId" clId="{BA07C7A3-87B6-4CEB-9FF2-5E4FD632FEA9}" dt="2021-03-19T13:17:48.314" v="5488" actId="20577"/>
        <pc:sldMkLst>
          <pc:docMk/>
          <pc:sldMk cId="26679642" sldId="271"/>
        </pc:sldMkLst>
        <pc:spChg chg="mod">
          <ac:chgData name="David Muwandi" userId="619f6555fc963e78" providerId="LiveId" clId="{BA07C7A3-87B6-4CEB-9FF2-5E4FD632FEA9}" dt="2021-03-19T13:01:46.465" v="5240" actId="20577"/>
          <ac:spMkLst>
            <pc:docMk/>
            <pc:sldMk cId="26679642" sldId="271"/>
            <ac:spMk id="2" creationId="{A1097AAD-09DE-407B-8AB3-7BE9690E68F3}"/>
          </ac:spMkLst>
        </pc:spChg>
        <pc:spChg chg="mod">
          <ac:chgData name="David Muwandi" userId="619f6555fc963e78" providerId="LiveId" clId="{BA07C7A3-87B6-4CEB-9FF2-5E4FD632FEA9}" dt="2021-03-19T13:17:48.314" v="5488" actId="20577"/>
          <ac:spMkLst>
            <pc:docMk/>
            <pc:sldMk cId="26679642" sldId="271"/>
            <ac:spMk id="3" creationId="{93A7E9A4-2421-44D6-A343-8E9FFB37C3B3}"/>
          </ac:spMkLst>
        </pc:spChg>
        <pc:grpChg chg="del">
          <ac:chgData name="David Muwandi" userId="619f6555fc963e78" providerId="LiveId" clId="{BA07C7A3-87B6-4CEB-9FF2-5E4FD632FEA9}" dt="2021-03-19T13:15:38.668" v="5469" actId="478"/>
          <ac:grpSpMkLst>
            <pc:docMk/>
            <pc:sldMk cId="26679642" sldId="271"/>
            <ac:grpSpMk id="57" creationId="{87FC6018-BC58-48F5-B469-62964B9343D2}"/>
          </ac:grpSpMkLst>
        </pc:grpChg>
        <pc:picChg chg="add mod">
          <ac:chgData name="David Muwandi" userId="619f6555fc963e78" providerId="LiveId" clId="{BA07C7A3-87B6-4CEB-9FF2-5E4FD632FEA9}" dt="2021-03-19T13:16:24.012" v="5471" actId="1076"/>
          <ac:picMkLst>
            <pc:docMk/>
            <pc:sldMk cId="26679642" sldId="271"/>
            <ac:picMk id="4" creationId="{5A64EF3A-DD84-49A4-8A7F-DE69CE8C0B1E}"/>
          </ac:picMkLst>
        </pc:picChg>
      </pc:sldChg>
      <pc:sldChg chg="addSp delSp modSp add">
        <pc:chgData name="David Muwandi" userId="619f6555fc963e78" providerId="LiveId" clId="{BA07C7A3-87B6-4CEB-9FF2-5E4FD632FEA9}" dt="2021-03-19T13:25:22.371" v="5880" actId="5793"/>
        <pc:sldMkLst>
          <pc:docMk/>
          <pc:sldMk cId="3678198477" sldId="272"/>
        </pc:sldMkLst>
        <pc:spChg chg="mod">
          <ac:chgData name="David Muwandi" userId="619f6555fc963e78" providerId="LiveId" clId="{BA07C7A3-87B6-4CEB-9FF2-5E4FD632FEA9}" dt="2021-03-19T13:08:05.094" v="5393" actId="20577"/>
          <ac:spMkLst>
            <pc:docMk/>
            <pc:sldMk cId="3678198477" sldId="272"/>
            <ac:spMk id="2" creationId="{A1097AAD-09DE-407B-8AB3-7BE9690E68F3}"/>
          </ac:spMkLst>
        </pc:spChg>
        <pc:spChg chg="mod">
          <ac:chgData name="David Muwandi" userId="619f6555fc963e78" providerId="LiveId" clId="{BA07C7A3-87B6-4CEB-9FF2-5E4FD632FEA9}" dt="2021-03-19T13:25:22.371" v="5880" actId="5793"/>
          <ac:spMkLst>
            <pc:docMk/>
            <pc:sldMk cId="3678198477" sldId="272"/>
            <ac:spMk id="3" creationId="{93A7E9A4-2421-44D6-A343-8E9FFB37C3B3}"/>
          </ac:spMkLst>
        </pc:spChg>
        <pc:spChg chg="add del mod">
          <ac:chgData name="David Muwandi" userId="619f6555fc963e78" providerId="LiveId" clId="{BA07C7A3-87B6-4CEB-9FF2-5E4FD632FEA9}" dt="2021-03-19T13:19:33.848" v="5492"/>
          <ac:spMkLst>
            <pc:docMk/>
            <pc:sldMk cId="3678198477" sldId="272"/>
            <ac:spMk id="13" creationId="{EC39D1E7-14B0-474B-8095-792C84F56B86}"/>
          </ac:spMkLst>
        </pc:spChg>
        <pc:spChg chg="add del mod">
          <ac:chgData name="David Muwandi" userId="619f6555fc963e78" providerId="LiveId" clId="{BA07C7A3-87B6-4CEB-9FF2-5E4FD632FEA9}" dt="2021-03-19T13:19:33.848" v="5492"/>
          <ac:spMkLst>
            <pc:docMk/>
            <pc:sldMk cId="3678198477" sldId="272"/>
            <ac:spMk id="14" creationId="{DC321603-FDC8-41C6-9EDB-98CD484EC9E6}"/>
          </ac:spMkLst>
        </pc:spChg>
        <pc:spChg chg="add del mod">
          <ac:chgData name="David Muwandi" userId="619f6555fc963e78" providerId="LiveId" clId="{BA07C7A3-87B6-4CEB-9FF2-5E4FD632FEA9}" dt="2021-03-19T13:19:33.848" v="5492"/>
          <ac:spMkLst>
            <pc:docMk/>
            <pc:sldMk cId="3678198477" sldId="272"/>
            <ac:spMk id="15" creationId="{35C3F3E5-1DBE-4000-8BF4-C1F093F1B2DD}"/>
          </ac:spMkLst>
        </pc:spChg>
        <pc:spChg chg="add del mod">
          <ac:chgData name="David Muwandi" userId="619f6555fc963e78" providerId="LiveId" clId="{BA07C7A3-87B6-4CEB-9FF2-5E4FD632FEA9}" dt="2021-03-19T13:19:33.848" v="5492"/>
          <ac:spMkLst>
            <pc:docMk/>
            <pc:sldMk cId="3678198477" sldId="272"/>
            <ac:spMk id="16" creationId="{6A65DEF4-1FBB-4BA5-BC0C-FE1AE38F6023}"/>
          </ac:spMkLst>
        </pc:spChg>
        <pc:spChg chg="add del mod">
          <ac:chgData name="David Muwandi" userId="619f6555fc963e78" providerId="LiveId" clId="{BA07C7A3-87B6-4CEB-9FF2-5E4FD632FEA9}" dt="2021-03-19T13:19:33.848" v="5492"/>
          <ac:spMkLst>
            <pc:docMk/>
            <pc:sldMk cId="3678198477" sldId="272"/>
            <ac:spMk id="17" creationId="{9393B29C-7A50-47A4-9B77-76D31205EDD7}"/>
          </ac:spMkLst>
        </pc:spChg>
        <pc:spChg chg="add del mod">
          <ac:chgData name="David Muwandi" userId="619f6555fc963e78" providerId="LiveId" clId="{BA07C7A3-87B6-4CEB-9FF2-5E4FD632FEA9}" dt="2021-03-19T13:19:33.848" v="5492"/>
          <ac:spMkLst>
            <pc:docMk/>
            <pc:sldMk cId="3678198477" sldId="272"/>
            <ac:spMk id="18" creationId="{C759AAEC-74F9-4664-852E-1CF524B395B5}"/>
          </ac:spMkLst>
        </pc:spChg>
        <pc:spChg chg="add del mod">
          <ac:chgData name="David Muwandi" userId="619f6555fc963e78" providerId="LiveId" clId="{BA07C7A3-87B6-4CEB-9FF2-5E4FD632FEA9}" dt="2021-03-19T13:20:15.141" v="5494"/>
          <ac:spMkLst>
            <pc:docMk/>
            <pc:sldMk cId="3678198477" sldId="272"/>
            <ac:spMk id="19" creationId="{14CFC1CB-B3D5-4EDD-B32C-B542A427682C}"/>
          </ac:spMkLst>
        </pc:spChg>
        <pc:spChg chg="add del mod">
          <ac:chgData name="David Muwandi" userId="619f6555fc963e78" providerId="LiveId" clId="{BA07C7A3-87B6-4CEB-9FF2-5E4FD632FEA9}" dt="2021-03-19T13:20:15.141" v="5494"/>
          <ac:spMkLst>
            <pc:docMk/>
            <pc:sldMk cId="3678198477" sldId="272"/>
            <ac:spMk id="20" creationId="{48EEBA3A-8BF1-4C7E-B95C-AC85A17E0972}"/>
          </ac:spMkLst>
        </pc:spChg>
        <pc:spChg chg="add del mod">
          <ac:chgData name="David Muwandi" userId="619f6555fc963e78" providerId="LiveId" clId="{BA07C7A3-87B6-4CEB-9FF2-5E4FD632FEA9}" dt="2021-03-19T13:20:15.141" v="5494"/>
          <ac:spMkLst>
            <pc:docMk/>
            <pc:sldMk cId="3678198477" sldId="272"/>
            <ac:spMk id="21" creationId="{4729E54A-2381-4383-AE1C-C70030AF2EE1}"/>
          </ac:spMkLst>
        </pc:spChg>
        <pc:spChg chg="add del mod">
          <ac:chgData name="David Muwandi" userId="619f6555fc963e78" providerId="LiveId" clId="{BA07C7A3-87B6-4CEB-9FF2-5E4FD632FEA9}" dt="2021-03-19T13:20:15.141" v="5494"/>
          <ac:spMkLst>
            <pc:docMk/>
            <pc:sldMk cId="3678198477" sldId="272"/>
            <ac:spMk id="22" creationId="{9C87F70B-624B-4A9C-AC99-BBF36F71E678}"/>
          </ac:spMkLst>
        </pc:spChg>
        <pc:spChg chg="add del mod">
          <ac:chgData name="David Muwandi" userId="619f6555fc963e78" providerId="LiveId" clId="{BA07C7A3-87B6-4CEB-9FF2-5E4FD632FEA9}" dt="2021-03-19T13:20:15.141" v="5494"/>
          <ac:spMkLst>
            <pc:docMk/>
            <pc:sldMk cId="3678198477" sldId="272"/>
            <ac:spMk id="23" creationId="{29858C56-A511-489E-BC79-0AA503C63900}"/>
          </ac:spMkLst>
        </pc:spChg>
        <pc:spChg chg="add del mod">
          <ac:chgData name="David Muwandi" userId="619f6555fc963e78" providerId="LiveId" clId="{BA07C7A3-87B6-4CEB-9FF2-5E4FD632FEA9}" dt="2021-03-19T13:20:15.141" v="5494"/>
          <ac:spMkLst>
            <pc:docMk/>
            <pc:sldMk cId="3678198477" sldId="272"/>
            <ac:spMk id="24" creationId="{68402773-C228-47DE-BAAC-7DBC0C768731}"/>
          </ac:spMkLst>
        </pc:spChg>
        <pc:spChg chg="add mod">
          <ac:chgData name="David Muwandi" userId="619f6555fc963e78" providerId="LiveId" clId="{BA07C7A3-87B6-4CEB-9FF2-5E4FD632FEA9}" dt="2021-03-19T13:20:40.604" v="5500" actId="1076"/>
          <ac:spMkLst>
            <pc:docMk/>
            <pc:sldMk cId="3678198477" sldId="272"/>
            <ac:spMk id="25" creationId="{963F36F1-C21A-4F7A-A068-E9BA9D0F1DAB}"/>
          </ac:spMkLst>
        </pc:spChg>
        <pc:spChg chg="add mod">
          <ac:chgData name="David Muwandi" userId="619f6555fc963e78" providerId="LiveId" clId="{BA07C7A3-87B6-4CEB-9FF2-5E4FD632FEA9}" dt="2021-03-19T13:20:40.604" v="5500" actId="1076"/>
          <ac:spMkLst>
            <pc:docMk/>
            <pc:sldMk cId="3678198477" sldId="272"/>
            <ac:spMk id="26" creationId="{C06271CC-7D9E-4DE2-9337-50B0A78BA332}"/>
          </ac:spMkLst>
        </pc:spChg>
        <pc:spChg chg="add mod">
          <ac:chgData name="David Muwandi" userId="619f6555fc963e78" providerId="LiveId" clId="{BA07C7A3-87B6-4CEB-9FF2-5E4FD632FEA9}" dt="2021-03-19T13:20:40.604" v="5500" actId="1076"/>
          <ac:spMkLst>
            <pc:docMk/>
            <pc:sldMk cId="3678198477" sldId="272"/>
            <ac:spMk id="27" creationId="{E52FEDA8-4C56-4B83-8486-D8986566645C}"/>
          </ac:spMkLst>
        </pc:spChg>
        <pc:spChg chg="add mod">
          <ac:chgData name="David Muwandi" userId="619f6555fc963e78" providerId="LiveId" clId="{BA07C7A3-87B6-4CEB-9FF2-5E4FD632FEA9}" dt="2021-03-19T13:20:40.604" v="5500" actId="1076"/>
          <ac:spMkLst>
            <pc:docMk/>
            <pc:sldMk cId="3678198477" sldId="272"/>
            <ac:spMk id="28" creationId="{C131A90D-F7A9-419E-8D50-87B3D80B2A57}"/>
          </ac:spMkLst>
        </pc:spChg>
        <pc:spChg chg="add mod">
          <ac:chgData name="David Muwandi" userId="619f6555fc963e78" providerId="LiveId" clId="{BA07C7A3-87B6-4CEB-9FF2-5E4FD632FEA9}" dt="2021-03-19T13:20:40.604" v="5500" actId="1076"/>
          <ac:spMkLst>
            <pc:docMk/>
            <pc:sldMk cId="3678198477" sldId="272"/>
            <ac:spMk id="29" creationId="{32274699-67B6-42D3-8499-AC17FD137912}"/>
          </ac:spMkLst>
        </pc:spChg>
        <pc:spChg chg="add mod">
          <ac:chgData name="David Muwandi" userId="619f6555fc963e78" providerId="LiveId" clId="{BA07C7A3-87B6-4CEB-9FF2-5E4FD632FEA9}" dt="2021-03-19T13:20:40.604" v="5500" actId="1076"/>
          <ac:spMkLst>
            <pc:docMk/>
            <pc:sldMk cId="3678198477" sldId="272"/>
            <ac:spMk id="30" creationId="{4FE2039D-8C8F-40FF-9E58-C44509020C51}"/>
          </ac:spMkLst>
        </pc:spChg>
        <pc:grpChg chg="add mod">
          <ac:chgData name="David Muwandi" userId="619f6555fc963e78" providerId="LiveId" clId="{BA07C7A3-87B6-4CEB-9FF2-5E4FD632FEA9}" dt="2021-03-19T13:20:40.604" v="5500" actId="1076"/>
          <ac:grpSpMkLst>
            <pc:docMk/>
            <pc:sldMk cId="3678198477" sldId="272"/>
            <ac:grpSpMk id="4" creationId="{79F00FC3-76F2-4D11-8276-0B9FBADAEE33}"/>
          </ac:grpSpMkLst>
        </pc:grpChg>
        <pc:grpChg chg="del">
          <ac:chgData name="David Muwandi" userId="619f6555fc963e78" providerId="LiveId" clId="{BA07C7A3-87B6-4CEB-9FF2-5E4FD632FEA9}" dt="2021-03-19T13:20:28.588" v="5497" actId="478"/>
          <ac:grpSpMkLst>
            <pc:docMk/>
            <pc:sldMk cId="3678198477" sldId="272"/>
            <ac:grpSpMk id="57" creationId="{87FC6018-BC58-48F5-B469-62964B9343D2}"/>
          </ac:grpSpMkLst>
        </pc:grpChg>
      </pc:sldChg>
      <pc:sldChg chg="addSp delSp modSp add">
        <pc:chgData name="David Muwandi" userId="619f6555fc963e78" providerId="LiveId" clId="{BA07C7A3-87B6-4CEB-9FF2-5E4FD632FEA9}" dt="2021-03-19T13:26:53.975" v="5914" actId="20577"/>
        <pc:sldMkLst>
          <pc:docMk/>
          <pc:sldMk cId="3166402806" sldId="273"/>
        </pc:sldMkLst>
        <pc:spChg chg="mod">
          <ac:chgData name="David Muwandi" userId="619f6555fc963e78" providerId="LiveId" clId="{BA07C7A3-87B6-4CEB-9FF2-5E4FD632FEA9}" dt="2021-03-19T13:25:46.183" v="5894" actId="20577"/>
          <ac:spMkLst>
            <pc:docMk/>
            <pc:sldMk cId="3166402806" sldId="273"/>
            <ac:spMk id="2" creationId="{A1097AAD-09DE-407B-8AB3-7BE9690E68F3}"/>
          </ac:spMkLst>
        </pc:spChg>
        <pc:spChg chg="mod">
          <ac:chgData name="David Muwandi" userId="619f6555fc963e78" providerId="LiveId" clId="{BA07C7A3-87B6-4CEB-9FF2-5E4FD632FEA9}" dt="2021-03-19T13:26:53.975" v="5914" actId="20577"/>
          <ac:spMkLst>
            <pc:docMk/>
            <pc:sldMk cId="3166402806" sldId="273"/>
            <ac:spMk id="3" creationId="{93A7E9A4-2421-44D6-A343-8E9FFB37C3B3}"/>
          </ac:spMkLst>
        </pc:spChg>
        <pc:grpChg chg="del">
          <ac:chgData name="David Muwandi" userId="619f6555fc963e78" providerId="LiveId" clId="{BA07C7A3-87B6-4CEB-9FF2-5E4FD632FEA9}" dt="2021-03-19T13:25:49.685" v="5895" actId="478"/>
          <ac:grpSpMkLst>
            <pc:docMk/>
            <pc:sldMk cId="3166402806" sldId="273"/>
            <ac:grpSpMk id="4" creationId="{79F00FC3-76F2-4D11-8276-0B9FBADAEE33}"/>
          </ac:grpSpMkLst>
        </pc:grpChg>
        <pc:picChg chg="add mod">
          <ac:chgData name="David Muwandi" userId="619f6555fc963e78" providerId="LiveId" clId="{BA07C7A3-87B6-4CEB-9FF2-5E4FD632FEA9}" dt="2021-03-19T13:26:37.206" v="5897" actId="1076"/>
          <ac:picMkLst>
            <pc:docMk/>
            <pc:sldMk cId="3166402806" sldId="273"/>
            <ac:picMk id="5" creationId="{695E7721-0264-463B-9396-B150541E7261}"/>
          </ac:picMkLst>
        </pc:picChg>
      </pc:sldChg>
      <pc:sldChg chg="addSp delSp modSp add addCm delCm">
        <pc:chgData name="David Muwandi" userId="619f6555fc963e78" providerId="LiveId" clId="{BA07C7A3-87B6-4CEB-9FF2-5E4FD632FEA9}" dt="2021-03-19T13:46:35.153" v="6186" actId="1592"/>
        <pc:sldMkLst>
          <pc:docMk/>
          <pc:sldMk cId="1175105922" sldId="274"/>
        </pc:sldMkLst>
        <pc:spChg chg="mod">
          <ac:chgData name="David Muwandi" userId="619f6555fc963e78" providerId="LiveId" clId="{BA07C7A3-87B6-4CEB-9FF2-5E4FD632FEA9}" dt="2021-03-19T13:34:14.435" v="5951" actId="255"/>
          <ac:spMkLst>
            <pc:docMk/>
            <pc:sldMk cId="1175105922" sldId="274"/>
            <ac:spMk id="2" creationId="{A1097AAD-09DE-407B-8AB3-7BE9690E68F3}"/>
          </ac:spMkLst>
        </pc:spChg>
        <pc:spChg chg="mod">
          <ac:chgData name="David Muwandi" userId="619f6555fc963e78" providerId="LiveId" clId="{BA07C7A3-87B6-4CEB-9FF2-5E4FD632FEA9}" dt="2021-03-19T13:27:48.990" v="5928" actId="20577"/>
          <ac:spMkLst>
            <pc:docMk/>
            <pc:sldMk cId="1175105922" sldId="274"/>
            <ac:spMk id="3" creationId="{93A7E9A4-2421-44D6-A343-8E9FFB37C3B3}"/>
          </ac:spMkLst>
        </pc:spChg>
        <pc:spChg chg="add mod">
          <ac:chgData name="David Muwandi" userId="619f6555fc963e78" providerId="LiveId" clId="{BA07C7A3-87B6-4CEB-9FF2-5E4FD632FEA9}" dt="2021-03-19T13:46:02.387" v="6184" actId="313"/>
          <ac:spMkLst>
            <pc:docMk/>
            <pc:sldMk cId="1175105922" sldId="274"/>
            <ac:spMk id="6" creationId="{5BC6C9FA-577A-4934-A99C-3B69514C048A}"/>
          </ac:spMkLst>
        </pc:spChg>
        <pc:picChg chg="add del mod">
          <ac:chgData name="David Muwandi" userId="619f6555fc963e78" providerId="LiveId" clId="{BA07C7A3-87B6-4CEB-9FF2-5E4FD632FEA9}" dt="2021-03-19T13:36:22.474" v="5980" actId="478"/>
          <ac:picMkLst>
            <pc:docMk/>
            <pc:sldMk cId="1175105922" sldId="274"/>
            <ac:picMk id="4" creationId="{75775729-CA48-4852-BF65-43F81808CAA6}"/>
          </ac:picMkLst>
        </pc:picChg>
        <pc:picChg chg="add mod">
          <ac:chgData name="David Muwandi" userId="619f6555fc963e78" providerId="LiveId" clId="{BA07C7A3-87B6-4CEB-9FF2-5E4FD632FEA9}" dt="2021-03-19T13:37:15.429" v="5987" actId="1076"/>
          <ac:picMkLst>
            <pc:docMk/>
            <pc:sldMk cId="1175105922" sldId="274"/>
            <ac:picMk id="7" creationId="{A318FFF4-38AE-4829-8F0A-34D27125991B}"/>
          </ac:picMkLst>
        </pc:picChg>
      </pc:sldChg>
      <pc:sldChg chg="new del">
        <pc:chgData name="David Muwandi" userId="619f6555fc963e78" providerId="LiveId" clId="{BA07C7A3-87B6-4CEB-9FF2-5E4FD632FEA9}" dt="2021-03-19T13:27:34.050" v="5917" actId="2696"/>
        <pc:sldMkLst>
          <pc:docMk/>
          <pc:sldMk cId="1914600498" sldId="274"/>
        </pc:sldMkLst>
      </pc:sldChg>
    </pc:docChg>
  </pc:docChgLst>
  <pc:docChgLst>
    <pc:chgData name="David Muwandi" userId="619f6555fc963e78" providerId="LiveId" clId="{EE77E71C-FA85-4DF3-96A6-CE92A17D2973}"/>
    <pc:docChg chg="custSel addSld delSld modSld">
      <pc:chgData name="David Muwandi" userId="619f6555fc963e78" providerId="LiveId" clId="{EE77E71C-FA85-4DF3-96A6-CE92A17D2973}" dt="2021-03-19T23:03:03.988" v="209" actId="20577"/>
      <pc:docMkLst>
        <pc:docMk/>
      </pc:docMkLst>
      <pc:sldChg chg="modSp mod">
        <pc:chgData name="David Muwandi" userId="619f6555fc963e78" providerId="LiveId" clId="{EE77E71C-FA85-4DF3-96A6-CE92A17D2973}" dt="2021-03-19T22:56:44.935" v="163" actId="14100"/>
        <pc:sldMkLst>
          <pc:docMk/>
          <pc:sldMk cId="3496898157" sldId="256"/>
        </pc:sldMkLst>
        <pc:spChg chg="mod">
          <ac:chgData name="David Muwandi" userId="619f6555fc963e78" providerId="LiveId" clId="{EE77E71C-FA85-4DF3-96A6-CE92A17D2973}" dt="2021-03-19T22:56:44.935" v="163" actId="14100"/>
          <ac:spMkLst>
            <pc:docMk/>
            <pc:sldMk cId="3496898157" sldId="256"/>
            <ac:spMk id="2" creationId="{A1097AAD-09DE-407B-8AB3-7BE9690E68F3}"/>
          </ac:spMkLst>
        </pc:spChg>
      </pc:sldChg>
      <pc:sldChg chg="modSp mod">
        <pc:chgData name="David Muwandi" userId="619f6555fc963e78" providerId="LiveId" clId="{EE77E71C-FA85-4DF3-96A6-CE92A17D2973}" dt="2021-03-19T22:56:24.565" v="136" actId="20577"/>
        <pc:sldMkLst>
          <pc:docMk/>
          <pc:sldMk cId="2303486707" sldId="260"/>
        </pc:sldMkLst>
        <pc:spChg chg="mod">
          <ac:chgData name="David Muwandi" userId="619f6555fc963e78" providerId="LiveId" clId="{EE77E71C-FA85-4DF3-96A6-CE92A17D2973}" dt="2021-03-19T22:56:24.565" v="136" actId="20577"/>
          <ac:spMkLst>
            <pc:docMk/>
            <pc:sldMk cId="2303486707" sldId="260"/>
            <ac:spMk id="3" creationId="{93A7E9A4-2421-44D6-A343-8E9FFB37C3B3}"/>
          </ac:spMkLst>
        </pc:spChg>
      </pc:sldChg>
      <pc:sldChg chg="modSp mod">
        <pc:chgData name="David Muwandi" userId="619f6555fc963e78" providerId="LiveId" clId="{EE77E71C-FA85-4DF3-96A6-CE92A17D2973}" dt="2021-03-19T22:55:17.077" v="72" actId="20577"/>
        <pc:sldMkLst>
          <pc:docMk/>
          <pc:sldMk cId="3157434458" sldId="264"/>
        </pc:sldMkLst>
        <pc:spChg chg="mod">
          <ac:chgData name="David Muwandi" userId="619f6555fc963e78" providerId="LiveId" clId="{EE77E71C-FA85-4DF3-96A6-CE92A17D2973}" dt="2021-03-19T22:55:17.077" v="72" actId="20577"/>
          <ac:spMkLst>
            <pc:docMk/>
            <pc:sldMk cId="3157434458" sldId="264"/>
            <ac:spMk id="32" creationId="{AC60327B-C89D-4098-BCFE-859A36EA3E45}"/>
          </ac:spMkLst>
        </pc:spChg>
      </pc:sldChg>
      <pc:sldChg chg="modSp mod">
        <pc:chgData name="David Muwandi" userId="619f6555fc963e78" providerId="LiveId" clId="{EE77E71C-FA85-4DF3-96A6-CE92A17D2973}" dt="2021-03-19T23:03:03.988" v="209" actId="20577"/>
        <pc:sldMkLst>
          <pc:docMk/>
          <pc:sldMk cId="3193198945" sldId="267"/>
        </pc:sldMkLst>
        <pc:spChg chg="mod">
          <ac:chgData name="David Muwandi" userId="619f6555fc963e78" providerId="LiveId" clId="{EE77E71C-FA85-4DF3-96A6-CE92A17D2973}" dt="2021-03-19T22:55:33.922" v="114" actId="20577"/>
          <ac:spMkLst>
            <pc:docMk/>
            <pc:sldMk cId="3193198945" sldId="267"/>
            <ac:spMk id="2" creationId="{A1097AAD-09DE-407B-8AB3-7BE9690E68F3}"/>
          </ac:spMkLst>
        </pc:spChg>
        <pc:spChg chg="mod">
          <ac:chgData name="David Muwandi" userId="619f6555fc963e78" providerId="LiveId" clId="{EE77E71C-FA85-4DF3-96A6-CE92A17D2973}" dt="2021-03-19T23:03:03.988" v="209" actId="20577"/>
          <ac:spMkLst>
            <pc:docMk/>
            <pc:sldMk cId="3193198945" sldId="267"/>
            <ac:spMk id="3" creationId="{93A7E9A4-2421-44D6-A343-8E9FFB37C3B3}"/>
          </ac:spMkLst>
        </pc:spChg>
        <pc:graphicFrameChg chg="modGraphic">
          <ac:chgData name="David Muwandi" userId="619f6555fc963e78" providerId="LiveId" clId="{EE77E71C-FA85-4DF3-96A6-CE92A17D2973}" dt="2021-03-19T22:55:40.421" v="128" actId="20577"/>
          <ac:graphicFrameMkLst>
            <pc:docMk/>
            <pc:sldMk cId="3193198945" sldId="267"/>
            <ac:graphicFrameMk id="58" creationId="{904F713B-066F-469F-87DA-BDC630B16F53}"/>
          </ac:graphicFrameMkLst>
        </pc:graphicFrameChg>
      </pc:sldChg>
      <pc:sldChg chg="addSp delSp modSp mod">
        <pc:chgData name="David Muwandi" userId="619f6555fc963e78" providerId="LiveId" clId="{EE77E71C-FA85-4DF3-96A6-CE92A17D2973}" dt="2021-03-19T22:56:01.570" v="130" actId="478"/>
        <pc:sldMkLst>
          <pc:docMk/>
          <pc:sldMk cId="2974762874" sldId="269"/>
        </pc:sldMkLst>
        <pc:spChg chg="del">
          <ac:chgData name="David Muwandi" userId="619f6555fc963e78" providerId="LiveId" clId="{EE77E71C-FA85-4DF3-96A6-CE92A17D2973}" dt="2021-03-19T22:55:57.217" v="129" actId="478"/>
          <ac:spMkLst>
            <pc:docMk/>
            <pc:sldMk cId="2974762874" sldId="269"/>
            <ac:spMk id="3" creationId="{93A7E9A4-2421-44D6-A343-8E9FFB37C3B3}"/>
          </ac:spMkLst>
        </pc:spChg>
        <pc:spChg chg="add del mod">
          <ac:chgData name="David Muwandi" userId="619f6555fc963e78" providerId="LiveId" clId="{EE77E71C-FA85-4DF3-96A6-CE92A17D2973}" dt="2021-03-19T22:56:01.570" v="130" actId="478"/>
          <ac:spMkLst>
            <pc:docMk/>
            <pc:sldMk cId="2974762874" sldId="269"/>
            <ac:spMk id="5" creationId="{02499FD9-D650-4DC8-B23A-631AB0373DD2}"/>
          </ac:spMkLst>
        </pc:spChg>
      </pc:sldChg>
      <pc:sldChg chg="modSp mod">
        <pc:chgData name="David Muwandi" userId="619f6555fc963e78" providerId="LiveId" clId="{EE77E71C-FA85-4DF3-96A6-CE92A17D2973}" dt="2021-03-19T22:54:47.351" v="31" actId="20577"/>
        <pc:sldMkLst>
          <pc:docMk/>
          <pc:sldMk cId="3678198477" sldId="272"/>
        </pc:sldMkLst>
        <pc:spChg chg="mod">
          <ac:chgData name="David Muwandi" userId="619f6555fc963e78" providerId="LiveId" clId="{EE77E71C-FA85-4DF3-96A6-CE92A17D2973}" dt="2021-03-19T22:54:47.351" v="31" actId="20577"/>
          <ac:spMkLst>
            <pc:docMk/>
            <pc:sldMk cId="3678198477" sldId="272"/>
            <ac:spMk id="3" creationId="{93A7E9A4-2421-44D6-A343-8E9FFB37C3B3}"/>
          </ac:spMkLst>
        </pc:spChg>
      </pc:sldChg>
      <pc:sldChg chg="modSp add del mod setBg">
        <pc:chgData name="David Muwandi" userId="619f6555fc963e78" providerId="LiveId" clId="{EE77E71C-FA85-4DF3-96A6-CE92A17D2973}" dt="2021-03-19T22:54:26.203" v="27" actId="2696"/>
        <pc:sldMkLst>
          <pc:docMk/>
          <pc:sldMk cId="384444183" sldId="274"/>
        </pc:sldMkLst>
        <pc:picChg chg="mod">
          <ac:chgData name="David Muwandi" userId="619f6555fc963e78" providerId="LiveId" clId="{EE77E71C-FA85-4DF3-96A6-CE92A17D2973}" dt="2021-03-19T22:53:13.537" v="9" actId="1076"/>
          <ac:picMkLst>
            <pc:docMk/>
            <pc:sldMk cId="384444183" sldId="274"/>
            <ac:picMk id="7" creationId="{A318FFF4-38AE-4829-8F0A-34D27125991B}"/>
          </ac:picMkLst>
        </pc:picChg>
      </pc:sldChg>
      <pc:sldChg chg="del">
        <pc:chgData name="David Muwandi" userId="619f6555fc963e78" providerId="LiveId" clId="{EE77E71C-FA85-4DF3-96A6-CE92A17D2973}" dt="2021-03-19T22:51:30.224" v="0" actId="2696"/>
        <pc:sldMkLst>
          <pc:docMk/>
          <pc:sldMk cId="1175105922" sldId="274"/>
        </pc:sldMkLst>
      </pc:sldChg>
      <pc:sldChg chg="addSp delSp modSp add mod">
        <pc:chgData name="David Muwandi" userId="619f6555fc963e78" providerId="LiveId" clId="{EE77E71C-FA85-4DF3-96A6-CE92A17D2973}" dt="2021-03-19T22:54:17.698" v="26" actId="29295"/>
        <pc:sldMkLst>
          <pc:docMk/>
          <pc:sldMk cId="2249645389" sldId="275"/>
        </pc:sldMkLst>
        <pc:spChg chg="del">
          <ac:chgData name="David Muwandi" userId="619f6555fc963e78" providerId="LiveId" clId="{EE77E71C-FA85-4DF3-96A6-CE92A17D2973}" dt="2021-03-19T22:52:44.094" v="6" actId="478"/>
          <ac:spMkLst>
            <pc:docMk/>
            <pc:sldMk cId="2249645389" sldId="275"/>
            <ac:spMk id="2" creationId="{A1097AAD-09DE-407B-8AB3-7BE9690E68F3}"/>
          </ac:spMkLst>
        </pc:spChg>
        <pc:spChg chg="del">
          <ac:chgData name="David Muwandi" userId="619f6555fc963e78" providerId="LiveId" clId="{EE77E71C-FA85-4DF3-96A6-CE92A17D2973}" dt="2021-03-19T22:52:33.448" v="5" actId="478"/>
          <ac:spMkLst>
            <pc:docMk/>
            <pc:sldMk cId="2249645389" sldId="275"/>
            <ac:spMk id="3" creationId="{93A7E9A4-2421-44D6-A343-8E9FFB37C3B3}"/>
          </ac:spMkLst>
        </pc:spChg>
        <pc:spChg chg="add del mod">
          <ac:chgData name="David Muwandi" userId="619f6555fc963e78" providerId="LiveId" clId="{EE77E71C-FA85-4DF3-96A6-CE92A17D2973}" dt="2021-03-19T22:53:23.186" v="11" actId="478"/>
          <ac:spMkLst>
            <pc:docMk/>
            <pc:sldMk cId="2249645389" sldId="275"/>
            <ac:spMk id="5" creationId="{985C5C0B-1143-4197-989D-47AAA7F1B6EF}"/>
          </ac:spMkLst>
        </pc:spChg>
        <pc:spChg chg="add del mod">
          <ac:chgData name="David Muwandi" userId="619f6555fc963e78" providerId="LiveId" clId="{EE77E71C-FA85-4DF3-96A6-CE92A17D2973}" dt="2021-03-19T22:53:20.899" v="10" actId="478"/>
          <ac:spMkLst>
            <pc:docMk/>
            <pc:sldMk cId="2249645389" sldId="275"/>
            <ac:spMk id="7" creationId="{01B78DBF-2040-475F-BFF3-BB304D4F3FC2}"/>
          </ac:spMkLst>
        </pc:spChg>
        <pc:spChg chg="add mod">
          <ac:chgData name="David Muwandi" userId="619f6555fc963e78" providerId="LiveId" clId="{EE77E71C-FA85-4DF3-96A6-CE92A17D2973}" dt="2021-03-19T22:53:37.239" v="13"/>
          <ac:spMkLst>
            <pc:docMk/>
            <pc:sldMk cId="2249645389" sldId="275"/>
            <ac:spMk id="19" creationId="{FFDFCCF2-1704-4D2F-870A-C10A15E11F25}"/>
          </ac:spMkLst>
        </pc:spChg>
        <pc:spChg chg="add mod">
          <ac:chgData name="David Muwandi" userId="619f6555fc963e78" providerId="LiveId" clId="{EE77E71C-FA85-4DF3-96A6-CE92A17D2973}" dt="2021-03-19T22:53:52.106" v="14"/>
          <ac:spMkLst>
            <pc:docMk/>
            <pc:sldMk cId="2249645389" sldId="275"/>
            <ac:spMk id="20" creationId="{662AB7B4-9FAA-4910-9304-5DF849D1F3AA}"/>
          </ac:spMkLst>
        </pc:spChg>
        <pc:graphicFrameChg chg="del modGraphic">
          <ac:chgData name="David Muwandi" userId="619f6555fc963e78" providerId="LiveId" clId="{EE77E71C-FA85-4DF3-96A6-CE92A17D2973}" dt="2021-03-19T22:52:27.854" v="4" actId="478"/>
          <ac:graphicFrameMkLst>
            <pc:docMk/>
            <pc:sldMk cId="2249645389" sldId="275"/>
            <ac:graphicFrameMk id="58" creationId="{904F713B-066F-469F-87DA-BDC630B16F53}"/>
          </ac:graphicFrameMkLst>
        </pc:graphicFrameChg>
        <pc:picChg chg="add mod">
          <ac:chgData name="David Muwandi" userId="619f6555fc963e78" providerId="LiveId" clId="{EE77E71C-FA85-4DF3-96A6-CE92A17D2973}" dt="2021-03-19T22:54:17.698" v="26" actId="29295"/>
          <ac:picMkLst>
            <pc:docMk/>
            <pc:sldMk cId="2249645389" sldId="275"/>
            <ac:picMk id="18" creationId="{CD5BA87E-C21D-4D8D-B2A2-A3C6A836311B}"/>
          </ac:picMkLst>
        </pc:picChg>
      </pc:sldChg>
      <pc:sldChg chg="add del">
        <pc:chgData name="David Muwandi" userId="619f6555fc963e78" providerId="LiveId" clId="{EE77E71C-FA85-4DF3-96A6-CE92A17D2973}" dt="2021-03-19T22:52:59.912" v="8" actId="2696"/>
        <pc:sldMkLst>
          <pc:docMk/>
          <pc:sldMk cId="2615319710"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68290-7D26-4FC9-A9B9-CBA730986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02EE983-1892-4141-B251-45E94962D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42CF5D-2A91-4106-A83E-60B653F6C984}"/>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DBCC511A-0CBE-48E9-A276-BEE603ECA3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672C52-B988-41E8-A92F-459C58638F13}"/>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92033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A9B-8A4E-4C01-B698-84DEEDC234D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524658-9821-47A7-A103-289E2AFE4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E498451-3006-4158-8368-5B5767B59B50}"/>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CF3AD9DF-7598-477A-BD43-50BE2339B9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7A2229C-5189-4BA4-BCA9-C4BBFFBEFC26}"/>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262630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EA9E1-8156-4D7C-8E45-6FD34FA96D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6B5A65A-ACDC-47E4-B671-21BB33BDDC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4DCF415-91C2-4A2D-AFA9-892814A1170A}"/>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37CE1105-392D-477A-B10E-7715126F60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BFFBAA-EF21-4D8D-991A-E7CFF839D8C1}"/>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115975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92CD-F8FC-4B2A-8B1C-D26EA0748F5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21465F-A9A1-4726-AE32-7D93F60CA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460175-C433-4A25-AB06-DB85F4DD5B5C}"/>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5253488B-6B27-40D7-B8CE-4DD89517CF8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294E5E7-6B0A-414D-92E1-4B64CF3338C3}"/>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141091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AA08-AD56-4B06-A2CE-828275FC08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9A6C912-9E3A-414D-ADCE-BC1E8EDEA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E03738-C89B-4F66-BE0D-857633F800A8}"/>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7006F4BB-495A-4EC0-905A-3289A0836C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1ABB408-68DA-415B-BCED-4147EC133F9A}"/>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363471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E014-4675-4D26-9564-D9F3702CA2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79F059D-69AB-4ED3-9D0C-D7540F90F4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5B8E9B5-347E-4519-A4F6-59E26C6A1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A72FEA0-ABA4-47DC-8CC5-74F3848527D6}"/>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6" name="Footer Placeholder 5">
            <a:extLst>
              <a:ext uri="{FF2B5EF4-FFF2-40B4-BE49-F238E27FC236}">
                <a16:creationId xmlns:a16="http://schemas.microsoft.com/office/drawing/2014/main" id="{490D0411-8003-43AD-87CE-3C17830779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1D231E-D6B0-402A-A32D-D7749C0956D0}"/>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1354460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3534-93DB-4181-8F03-572A515669E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51F806D-BB3C-4A14-B452-8D8976E4C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03ED6-B1DF-4D3F-A2CC-713890946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36685E8-43FE-489B-B608-4C47256F5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319FF-4F46-44A7-BE65-1F2161BB1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F01E6EA-2BAF-4E0A-BE20-B953DB09853B}"/>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8" name="Footer Placeholder 7">
            <a:extLst>
              <a:ext uri="{FF2B5EF4-FFF2-40B4-BE49-F238E27FC236}">
                <a16:creationId xmlns:a16="http://schemas.microsoft.com/office/drawing/2014/main" id="{B241DB86-7F70-43AD-B0A1-DB05652129A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E772282-2C33-484A-9782-4A4F1442627A}"/>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268030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5C43-D051-4CBE-93FB-682692DE59A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57AA4CA-437A-4157-A551-ED249717AE48}"/>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4" name="Footer Placeholder 3">
            <a:extLst>
              <a:ext uri="{FF2B5EF4-FFF2-40B4-BE49-F238E27FC236}">
                <a16:creationId xmlns:a16="http://schemas.microsoft.com/office/drawing/2014/main" id="{04AC1BAE-03CF-447A-8066-847E105C898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CFEC72F-9B2A-4470-A9FA-70AC3399DCFE}"/>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307678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2F2BE-2893-42D7-8FC1-2C44E743ABDC}"/>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3" name="Footer Placeholder 2">
            <a:extLst>
              <a:ext uri="{FF2B5EF4-FFF2-40B4-BE49-F238E27FC236}">
                <a16:creationId xmlns:a16="http://schemas.microsoft.com/office/drawing/2014/main" id="{DD18FE6E-32CD-40B6-BE82-45969862197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6D4CCAF-D598-442D-B6BF-7564EBB2AC96}"/>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131838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8A4B-870C-462F-AB7C-6082EF3BB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8ED9C0F-0A68-4C0D-949B-4F5F07B45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08438A-273A-4406-9074-A39ABF933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D8C02-6B54-4961-B973-C4E15603269C}"/>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6" name="Footer Placeholder 5">
            <a:extLst>
              <a:ext uri="{FF2B5EF4-FFF2-40B4-BE49-F238E27FC236}">
                <a16:creationId xmlns:a16="http://schemas.microsoft.com/office/drawing/2014/main" id="{3286E629-3926-449B-AA3C-E5C2F2A93F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AD9B183-7CE4-41CE-838A-34ACBFCC6DFF}"/>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391143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4C7C-1698-41A7-94CD-2D97CEB30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5066A45-576C-452F-B911-419C9A1373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F94E5E2-BAF8-4525-9BA3-3917E0BA6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C9352-5FB7-49D8-B826-551C428F0590}"/>
              </a:ext>
            </a:extLst>
          </p:cNvPr>
          <p:cNvSpPr>
            <a:spLocks noGrp="1"/>
          </p:cNvSpPr>
          <p:nvPr>
            <p:ph type="dt" sz="half" idx="10"/>
          </p:nvPr>
        </p:nvSpPr>
        <p:spPr/>
        <p:txBody>
          <a:bodyPr/>
          <a:lstStyle/>
          <a:p>
            <a:fld id="{D1475731-6D57-4204-894A-52176D29AC4F}" type="datetimeFigureOut">
              <a:rPr lang="en-AU" smtClean="0"/>
              <a:t>20/03/21</a:t>
            </a:fld>
            <a:endParaRPr lang="en-AU"/>
          </a:p>
        </p:txBody>
      </p:sp>
      <p:sp>
        <p:nvSpPr>
          <p:cNvPr id="6" name="Footer Placeholder 5">
            <a:extLst>
              <a:ext uri="{FF2B5EF4-FFF2-40B4-BE49-F238E27FC236}">
                <a16:creationId xmlns:a16="http://schemas.microsoft.com/office/drawing/2014/main" id="{69A27322-C491-480F-90D1-C480F7FFC05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24B01AA-9E72-4E1D-8611-892AB9289905}"/>
              </a:ext>
            </a:extLst>
          </p:cNvPr>
          <p:cNvSpPr>
            <a:spLocks noGrp="1"/>
          </p:cNvSpPr>
          <p:nvPr>
            <p:ph type="sldNum" sz="quarter" idx="12"/>
          </p:nvPr>
        </p:nvSpPr>
        <p:spPr/>
        <p:txBody>
          <a:bodyPr/>
          <a:lstStyle/>
          <a:p>
            <a:fld id="{ED5F0098-8FEE-4956-9D75-918B8693F8F2}" type="slidenum">
              <a:rPr lang="en-AU" smtClean="0"/>
              <a:t>‹#›</a:t>
            </a:fld>
            <a:endParaRPr lang="en-AU"/>
          </a:p>
        </p:txBody>
      </p:sp>
    </p:spTree>
    <p:extLst>
      <p:ext uri="{BB962C8B-B14F-4D97-AF65-F5344CB8AC3E}">
        <p14:creationId xmlns:p14="http://schemas.microsoft.com/office/powerpoint/2010/main" val="317627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AD322-A710-4B86-AEF3-3F66DB109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F23D26A-F410-42B1-909F-6C3BB147B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03825A-B3F2-405C-B911-E4A15328A9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75731-6D57-4204-894A-52176D29AC4F}" type="datetimeFigureOut">
              <a:rPr lang="en-AU" smtClean="0"/>
              <a:t>20/03/21</a:t>
            </a:fld>
            <a:endParaRPr lang="en-AU"/>
          </a:p>
        </p:txBody>
      </p:sp>
      <p:sp>
        <p:nvSpPr>
          <p:cNvPr id="5" name="Footer Placeholder 4">
            <a:extLst>
              <a:ext uri="{FF2B5EF4-FFF2-40B4-BE49-F238E27FC236}">
                <a16:creationId xmlns:a16="http://schemas.microsoft.com/office/drawing/2014/main" id="{A15F8A08-7382-4585-99F7-F6F997523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85F9EF5-29EB-4934-B91E-8BCD2BC6C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F0098-8FEE-4956-9D75-918B8693F8F2}" type="slidenum">
              <a:rPr lang="en-AU" smtClean="0"/>
              <a:t>‹#›</a:t>
            </a:fld>
            <a:endParaRPr lang="en-AU"/>
          </a:p>
        </p:txBody>
      </p:sp>
    </p:spTree>
    <p:extLst>
      <p:ext uri="{BB962C8B-B14F-4D97-AF65-F5344CB8AC3E}">
        <p14:creationId xmlns:p14="http://schemas.microsoft.com/office/powerpoint/2010/main" val="2067377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0FD914-6DB5-4317-B096-C94BFD407F32}"/>
              </a:ext>
            </a:extLst>
          </p:cNvPr>
          <p:cNvPicPr>
            <a:picLocks noChangeAspect="1"/>
          </p:cNvPicPr>
          <p:nvPr/>
        </p:nvPicPr>
        <p:blipFill>
          <a:blip r:embed="rId2">
            <a:alphaModFix amt="54000"/>
          </a:blip>
          <a:stretch>
            <a:fillRect/>
          </a:stretch>
        </p:blipFill>
        <p:spPr>
          <a:xfrm>
            <a:off x="0" y="-16432"/>
            <a:ext cx="12192000" cy="6910527"/>
          </a:xfrm>
          <a:prstGeom prst="rect">
            <a:avLst/>
          </a:prstGeom>
        </p:spPr>
      </p:pic>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844108" cy="1073484"/>
          </a:xfrm>
        </p:spPr>
        <p:txBody>
          <a:bodyPr>
            <a:normAutofit fontScale="90000"/>
          </a:bodyPr>
          <a:lstStyle/>
          <a:p>
            <a:r>
              <a:rPr lang="en-AU" b="1" dirty="0">
                <a:latin typeface="Arial" panose="020B0604020202020204" pitchFamily="34" charset="0"/>
                <a:cs typeface="Arial" panose="020B0604020202020204" pitchFamily="34" charset="0"/>
              </a:rPr>
              <a:t>Heart Disease Classification</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16305" y="4836695"/>
            <a:ext cx="3168316" cy="1852862"/>
          </a:xfrm>
        </p:spPr>
        <p:txBody>
          <a:bodyPr/>
          <a:lstStyle/>
          <a:p>
            <a:r>
              <a:rPr lang="en-AU" b="1" dirty="0"/>
              <a:t>Mini Project 2</a:t>
            </a:r>
          </a:p>
          <a:p>
            <a:r>
              <a:rPr lang="en-AU" b="1" dirty="0"/>
              <a:t>David Muwandi</a:t>
            </a:r>
          </a:p>
          <a:p>
            <a:r>
              <a:rPr lang="en-AU" b="1" dirty="0"/>
              <a:t>20.03.21</a:t>
            </a:r>
          </a:p>
        </p:txBody>
      </p:sp>
    </p:spTree>
    <p:extLst>
      <p:ext uri="{BB962C8B-B14F-4D97-AF65-F5344CB8AC3E}">
        <p14:creationId xmlns:p14="http://schemas.microsoft.com/office/powerpoint/2010/main" val="3496898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Numeric variables correlation</a:t>
            </a:r>
          </a:p>
        </p:txBody>
      </p:sp>
      <p:pic>
        <p:nvPicPr>
          <p:cNvPr id="46" name="Picture 45" descr="Chart, histogram&#10;&#10;Description automatically generated">
            <a:extLst>
              <a:ext uri="{FF2B5EF4-FFF2-40B4-BE49-F238E27FC236}">
                <a16:creationId xmlns:a16="http://schemas.microsoft.com/office/drawing/2014/main" id="{D5AA0049-2462-4F42-90DC-91F204306944}"/>
              </a:ext>
            </a:extLst>
          </p:cNvPr>
          <p:cNvPicPr>
            <a:picLocks noChangeAspect="1"/>
          </p:cNvPicPr>
          <p:nvPr/>
        </p:nvPicPr>
        <p:blipFill>
          <a:blip r:embed="rId2">
            <a:alphaModFix amt="92000"/>
            <a:extLst>
              <a:ext uri="{28A0092B-C50C-407E-A947-70E740481C1C}">
                <a14:useLocalDpi xmlns:a14="http://schemas.microsoft.com/office/drawing/2010/main" val="0"/>
              </a:ext>
            </a:extLst>
          </a:blip>
          <a:stretch>
            <a:fillRect/>
          </a:stretch>
        </p:blipFill>
        <p:spPr>
          <a:xfrm>
            <a:off x="2396432" y="1058779"/>
            <a:ext cx="6648508" cy="4885751"/>
          </a:xfrm>
          <a:prstGeom prst="rect">
            <a:avLst/>
          </a:prstGeom>
        </p:spPr>
      </p:pic>
      <p:pic>
        <p:nvPicPr>
          <p:cNvPr id="47" name="Picture 46">
            <a:extLst>
              <a:ext uri="{FF2B5EF4-FFF2-40B4-BE49-F238E27FC236}">
                <a16:creationId xmlns:a16="http://schemas.microsoft.com/office/drawing/2014/main" id="{AE0E9AB3-608E-4DB3-83F3-9B966754FD77}"/>
              </a:ext>
            </a:extLst>
          </p:cNvPr>
          <p:cNvPicPr>
            <a:picLocks noChangeAspect="1"/>
          </p:cNvPicPr>
          <p:nvPr/>
        </p:nvPicPr>
        <p:blipFill>
          <a:blip r:embed="rId3"/>
          <a:stretch>
            <a:fillRect/>
          </a:stretch>
        </p:blipFill>
        <p:spPr>
          <a:xfrm>
            <a:off x="297919" y="186686"/>
            <a:ext cx="938865" cy="981541"/>
          </a:xfrm>
          <a:prstGeom prst="rect">
            <a:avLst/>
          </a:prstGeom>
        </p:spPr>
      </p:pic>
    </p:spTree>
    <p:extLst>
      <p:ext uri="{BB962C8B-B14F-4D97-AF65-F5344CB8AC3E}">
        <p14:creationId xmlns:p14="http://schemas.microsoft.com/office/powerpoint/2010/main" val="297476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Training &amp; Evaluation</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02812" y="5273040"/>
            <a:ext cx="7959148" cy="953094"/>
          </a:xfrm>
        </p:spPr>
        <p:txBody>
          <a:bodyPr>
            <a:normAutofit fontScale="62500" lnSpcReduction="20000"/>
          </a:bodyPr>
          <a:lstStyle/>
          <a:p>
            <a:pPr marL="342900" indent="-342900" algn="l">
              <a:buFont typeface="Arial" panose="020B0604020202020204" pitchFamily="34" charset="0"/>
              <a:buChar char="•"/>
            </a:pPr>
            <a:r>
              <a:rPr lang="en-AU" dirty="0"/>
              <a:t>Model evaluation based on Recall</a:t>
            </a:r>
          </a:p>
          <a:p>
            <a:pPr marL="342900" indent="-342900" algn="l">
              <a:buFont typeface="Arial" panose="020B0604020202020204" pitchFamily="34" charset="0"/>
              <a:buChar char="•"/>
            </a:pPr>
            <a:r>
              <a:rPr lang="en-AU" dirty="0"/>
              <a:t>Support Vector Machine Model Produced best results achieving 92% accuracy</a:t>
            </a:r>
          </a:p>
          <a:p>
            <a:pPr marL="342900" indent="-342900" algn="l">
              <a:buFont typeface="Arial" panose="020B0604020202020204" pitchFamily="34" charset="0"/>
              <a:buChar char="•"/>
            </a:pPr>
            <a:r>
              <a:rPr lang="en-AU" dirty="0"/>
              <a:t>SVM failed to correctly classify the least number of positive cases hence the best model</a:t>
            </a:r>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p:txBody>
      </p:sp>
      <p:grpSp>
        <p:nvGrpSpPr>
          <p:cNvPr id="57" name="Group 56">
            <a:extLst>
              <a:ext uri="{FF2B5EF4-FFF2-40B4-BE49-F238E27FC236}">
                <a16:creationId xmlns:a16="http://schemas.microsoft.com/office/drawing/2014/main" id="{87FC6018-BC58-48F5-B469-62964B9343D2}"/>
              </a:ext>
            </a:extLst>
          </p:cNvPr>
          <p:cNvGrpSpPr/>
          <p:nvPr/>
        </p:nvGrpSpPr>
        <p:grpSpPr>
          <a:xfrm>
            <a:off x="371477" y="176850"/>
            <a:ext cx="1041691" cy="964976"/>
            <a:chOff x="1887857" y="2889570"/>
            <a:chExt cx="1041691" cy="964976"/>
          </a:xfrm>
        </p:grpSpPr>
        <p:sp>
          <p:nvSpPr>
            <p:cNvPr id="49" name="Freeform 6">
              <a:extLst>
                <a:ext uri="{FF2B5EF4-FFF2-40B4-BE49-F238E27FC236}">
                  <a16:creationId xmlns:a16="http://schemas.microsoft.com/office/drawing/2014/main" id="{FC6E26FD-4F79-4580-BCA3-EA38AFEE0314}"/>
                </a:ext>
              </a:extLst>
            </p:cNvPr>
            <p:cNvSpPr/>
            <p:nvPr/>
          </p:nvSpPr>
          <p:spPr>
            <a:xfrm>
              <a:off x="1887857" y="2889570"/>
              <a:ext cx="554174" cy="554355"/>
            </a:xfrm>
            <a:custGeom>
              <a:avLst/>
              <a:gdLst>
                <a:gd name="connsiteX0" fmla="*/ 554175 w 554174"/>
                <a:gd name="connsiteY0" fmla="*/ 277178 h 554355"/>
                <a:gd name="connsiteX1" fmla="*/ 277087 w 554174"/>
                <a:gd name="connsiteY1" fmla="*/ 554355 h 554355"/>
                <a:gd name="connsiteX2" fmla="*/ 0 w 554174"/>
                <a:gd name="connsiteY2" fmla="*/ 277178 h 554355"/>
                <a:gd name="connsiteX3" fmla="*/ 277087 w 554174"/>
                <a:gd name="connsiteY3" fmla="*/ 0 h 554355"/>
                <a:gd name="connsiteX4" fmla="*/ 554175 w 554174"/>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74" h="554355">
                  <a:moveTo>
                    <a:pt x="554175" y="277178"/>
                  </a:moveTo>
                  <a:cubicBezTo>
                    <a:pt x="554175" y="430259"/>
                    <a:pt x="430118" y="554355"/>
                    <a:pt x="277087" y="554355"/>
                  </a:cubicBezTo>
                  <a:cubicBezTo>
                    <a:pt x="124056" y="554355"/>
                    <a:pt x="0" y="430259"/>
                    <a:pt x="0" y="277178"/>
                  </a:cubicBezTo>
                  <a:cubicBezTo>
                    <a:pt x="0" y="124097"/>
                    <a:pt x="124056" y="0"/>
                    <a:pt x="277087" y="0"/>
                  </a:cubicBezTo>
                  <a:cubicBezTo>
                    <a:pt x="430118" y="0"/>
                    <a:pt x="554175" y="124097"/>
                    <a:pt x="554175" y="277178"/>
                  </a:cubicBezTo>
                  <a:close/>
                </a:path>
              </a:pathLst>
            </a:custGeom>
            <a:solidFill>
              <a:srgbClr val="B6B9ED"/>
            </a:solidFill>
            <a:ln w="5710" cap="flat">
              <a:noFill/>
              <a:prstDash val="solid"/>
              <a:miter/>
            </a:ln>
          </p:spPr>
          <p:txBody>
            <a:bodyPr rtlCol="0" anchor="ctr"/>
            <a:lstStyle/>
            <a:p>
              <a:endParaRPr lang="en-US"/>
            </a:p>
          </p:txBody>
        </p:sp>
        <p:grpSp>
          <p:nvGrpSpPr>
            <p:cNvPr id="50" name="Graphic 4">
              <a:extLst>
                <a:ext uri="{FF2B5EF4-FFF2-40B4-BE49-F238E27FC236}">
                  <a16:creationId xmlns:a16="http://schemas.microsoft.com/office/drawing/2014/main" id="{45CF9B39-1566-4C33-AB44-1B8E859EE176}"/>
                </a:ext>
              </a:extLst>
            </p:cNvPr>
            <p:cNvGrpSpPr/>
            <p:nvPr/>
          </p:nvGrpSpPr>
          <p:grpSpPr>
            <a:xfrm>
              <a:off x="2078504" y="3003454"/>
              <a:ext cx="851044" cy="851092"/>
              <a:chOff x="2015445" y="2904820"/>
              <a:chExt cx="851044" cy="851092"/>
            </a:xfrm>
            <a:noFill/>
          </p:grpSpPr>
          <p:sp>
            <p:nvSpPr>
              <p:cNvPr id="51" name="Freeform 12">
                <a:extLst>
                  <a:ext uri="{FF2B5EF4-FFF2-40B4-BE49-F238E27FC236}">
                    <a16:creationId xmlns:a16="http://schemas.microsoft.com/office/drawing/2014/main" id="{F1419094-C5CD-46E7-9FE5-779BE814A989}"/>
                  </a:ext>
                </a:extLst>
              </p:cNvPr>
              <p:cNvSpPr/>
              <p:nvPr/>
            </p:nvSpPr>
            <p:spPr>
              <a:xfrm>
                <a:off x="2015445" y="2904820"/>
                <a:ext cx="613077" cy="613219"/>
              </a:xfrm>
              <a:custGeom>
                <a:avLst/>
                <a:gdLst>
                  <a:gd name="connsiteX0" fmla="*/ 613077 w 613077"/>
                  <a:gd name="connsiteY0" fmla="*/ 306610 h 613219"/>
                  <a:gd name="connsiteX1" fmla="*/ 557146 w 613077"/>
                  <a:gd name="connsiteY1" fmla="*/ 483032 h 613219"/>
                  <a:gd name="connsiteX2" fmla="*/ 483217 w 613077"/>
                  <a:gd name="connsiteY2" fmla="*/ 557098 h 613219"/>
                  <a:gd name="connsiteX3" fmla="*/ 306510 w 613077"/>
                  <a:gd name="connsiteY3" fmla="*/ 613220 h 613219"/>
                  <a:gd name="connsiteX4" fmla="*/ 0 w 613077"/>
                  <a:gd name="connsiteY4" fmla="*/ 306610 h 613219"/>
                  <a:gd name="connsiteX5" fmla="*/ 306510 w 613077"/>
                  <a:gd name="connsiteY5" fmla="*/ 0 h 613219"/>
                  <a:gd name="connsiteX6" fmla="*/ 613077 w 613077"/>
                  <a:gd name="connsiteY6" fmla="*/ 306610 h 61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077" h="613219">
                    <a:moveTo>
                      <a:pt x="613077" y="306610"/>
                    </a:moveTo>
                    <a:cubicBezTo>
                      <a:pt x="613077" y="372332"/>
                      <a:pt x="592396" y="433140"/>
                      <a:pt x="557146" y="483032"/>
                    </a:cubicBezTo>
                    <a:cubicBezTo>
                      <a:pt x="536978" y="511778"/>
                      <a:pt x="511955" y="536924"/>
                      <a:pt x="483217" y="557098"/>
                    </a:cubicBezTo>
                    <a:cubicBezTo>
                      <a:pt x="433342" y="592474"/>
                      <a:pt x="372325" y="613220"/>
                      <a:pt x="306510" y="613220"/>
                    </a:cubicBezTo>
                    <a:cubicBezTo>
                      <a:pt x="137230" y="613220"/>
                      <a:pt x="0" y="476002"/>
                      <a:pt x="0" y="306610"/>
                    </a:cubicBezTo>
                    <a:cubicBezTo>
                      <a:pt x="0" y="137274"/>
                      <a:pt x="137287" y="0"/>
                      <a:pt x="306510" y="0"/>
                    </a:cubicBezTo>
                    <a:cubicBezTo>
                      <a:pt x="475790" y="0"/>
                      <a:pt x="613077" y="137331"/>
                      <a:pt x="613077" y="306610"/>
                    </a:cubicBezTo>
                    <a:close/>
                  </a:path>
                </a:pathLst>
              </a:custGeom>
              <a:noFill/>
              <a:ln w="5710" cap="flat">
                <a:solidFill>
                  <a:srgbClr val="000000"/>
                </a:solidFill>
                <a:prstDash val="solid"/>
                <a:miter/>
              </a:ln>
            </p:spPr>
            <p:txBody>
              <a:bodyPr rtlCol="0" anchor="ctr"/>
              <a:lstStyle/>
              <a:p>
                <a:endParaRPr lang="en-US"/>
              </a:p>
            </p:txBody>
          </p:sp>
          <p:sp>
            <p:nvSpPr>
              <p:cNvPr id="52" name="Freeform 13">
                <a:extLst>
                  <a:ext uri="{FF2B5EF4-FFF2-40B4-BE49-F238E27FC236}">
                    <a16:creationId xmlns:a16="http://schemas.microsoft.com/office/drawing/2014/main" id="{BBD5BB09-5E24-4D50-AB41-8F2F43A20F97}"/>
                  </a:ext>
                </a:extLst>
              </p:cNvPr>
              <p:cNvSpPr/>
              <p:nvPr/>
            </p:nvSpPr>
            <p:spPr>
              <a:xfrm>
                <a:off x="2138849" y="3107474"/>
                <a:ext cx="366212" cy="207968"/>
              </a:xfrm>
              <a:custGeom>
                <a:avLst/>
                <a:gdLst>
                  <a:gd name="connsiteX0" fmla="*/ 366212 w 366212"/>
                  <a:gd name="connsiteY0" fmla="*/ 103956 h 207968"/>
                  <a:gd name="connsiteX1" fmla="*/ 294513 w 366212"/>
                  <a:gd name="connsiteY1" fmla="*/ 103956 h 207968"/>
                  <a:gd name="connsiteX2" fmla="*/ 269775 w 366212"/>
                  <a:gd name="connsiteY2" fmla="*/ 74467 h 207968"/>
                  <a:gd name="connsiteX3" fmla="*/ 222870 w 366212"/>
                  <a:gd name="connsiteY3" fmla="*/ 207969 h 207968"/>
                  <a:gd name="connsiteX4" fmla="*/ 173737 w 366212"/>
                  <a:gd name="connsiteY4" fmla="*/ 0 h 207968"/>
                  <a:gd name="connsiteX5" fmla="*/ 129860 w 366212"/>
                  <a:gd name="connsiteY5" fmla="*/ 150705 h 207968"/>
                  <a:gd name="connsiteX6" fmla="*/ 99009 w 366212"/>
                  <a:gd name="connsiteY6" fmla="*/ 68466 h 207968"/>
                  <a:gd name="connsiteX7" fmla="*/ 71757 w 366212"/>
                  <a:gd name="connsiteY7" fmla="*/ 103270 h 207968"/>
                  <a:gd name="connsiteX8" fmla="*/ 0 w 366212"/>
                  <a:gd name="connsiteY8" fmla="*/ 103270 h 20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212" h="207968">
                    <a:moveTo>
                      <a:pt x="366212" y="103956"/>
                    </a:moveTo>
                    <a:lnTo>
                      <a:pt x="294513" y="103956"/>
                    </a:lnTo>
                    <a:lnTo>
                      <a:pt x="269775" y="74467"/>
                    </a:lnTo>
                    <a:lnTo>
                      <a:pt x="222870" y="207969"/>
                    </a:lnTo>
                    <a:lnTo>
                      <a:pt x="173737" y="0"/>
                    </a:lnTo>
                    <a:lnTo>
                      <a:pt x="129860" y="150705"/>
                    </a:lnTo>
                    <a:lnTo>
                      <a:pt x="99009" y="68466"/>
                    </a:lnTo>
                    <a:lnTo>
                      <a:pt x="71757" y="103270"/>
                    </a:lnTo>
                    <a:lnTo>
                      <a:pt x="0" y="103270"/>
                    </a:lnTo>
                  </a:path>
                </a:pathLst>
              </a:custGeom>
              <a:noFill/>
              <a:ln w="5710" cap="flat">
                <a:solidFill>
                  <a:srgbClr val="000000"/>
                </a:solidFill>
                <a:prstDash val="solid"/>
                <a:miter/>
              </a:ln>
            </p:spPr>
            <p:txBody>
              <a:bodyPr rtlCol="0" anchor="ctr"/>
              <a:lstStyle/>
              <a:p>
                <a:endParaRPr lang="en-US"/>
              </a:p>
            </p:txBody>
          </p:sp>
          <p:sp>
            <p:nvSpPr>
              <p:cNvPr id="53" name="Freeform 14">
                <a:extLst>
                  <a:ext uri="{FF2B5EF4-FFF2-40B4-BE49-F238E27FC236}">
                    <a16:creationId xmlns:a16="http://schemas.microsoft.com/office/drawing/2014/main" id="{DF0B3EC0-80E1-4B56-BD7B-3CC4CD2BCE5B}"/>
                  </a:ext>
                </a:extLst>
              </p:cNvPr>
              <p:cNvSpPr/>
              <p:nvPr/>
            </p:nvSpPr>
            <p:spPr>
              <a:xfrm>
                <a:off x="2074919" y="2964313"/>
                <a:ext cx="494072" cy="494233"/>
              </a:xfrm>
              <a:custGeom>
                <a:avLst/>
                <a:gdLst>
                  <a:gd name="connsiteX0" fmla="*/ 494072 w 494072"/>
                  <a:gd name="connsiteY0" fmla="*/ 247117 h 494233"/>
                  <a:gd name="connsiteX1" fmla="*/ 247036 w 494072"/>
                  <a:gd name="connsiteY1" fmla="*/ 494233 h 494233"/>
                  <a:gd name="connsiteX2" fmla="*/ 0 w 494072"/>
                  <a:gd name="connsiteY2" fmla="*/ 247117 h 494233"/>
                  <a:gd name="connsiteX3" fmla="*/ 247036 w 494072"/>
                  <a:gd name="connsiteY3" fmla="*/ 0 h 494233"/>
                  <a:gd name="connsiteX4" fmla="*/ 494072 w 494072"/>
                  <a:gd name="connsiteY4" fmla="*/ 247117 h 494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072" h="494233">
                    <a:moveTo>
                      <a:pt x="494072" y="247117"/>
                    </a:moveTo>
                    <a:cubicBezTo>
                      <a:pt x="494072" y="383595"/>
                      <a:pt x="383470" y="494233"/>
                      <a:pt x="247036" y="494233"/>
                    </a:cubicBezTo>
                    <a:cubicBezTo>
                      <a:pt x="110602" y="494233"/>
                      <a:pt x="0" y="383595"/>
                      <a:pt x="0" y="247117"/>
                    </a:cubicBezTo>
                    <a:cubicBezTo>
                      <a:pt x="0" y="110638"/>
                      <a:pt x="110602" y="0"/>
                      <a:pt x="247036" y="0"/>
                    </a:cubicBezTo>
                    <a:cubicBezTo>
                      <a:pt x="383471" y="0"/>
                      <a:pt x="494072" y="110638"/>
                      <a:pt x="494072" y="247117"/>
                    </a:cubicBezTo>
                    <a:close/>
                  </a:path>
                </a:pathLst>
              </a:custGeom>
              <a:noFill/>
              <a:ln w="5710" cap="flat">
                <a:solidFill>
                  <a:srgbClr val="000000"/>
                </a:solidFill>
                <a:prstDash val="solid"/>
                <a:miter/>
              </a:ln>
            </p:spPr>
            <p:txBody>
              <a:bodyPr rtlCol="0" anchor="ctr"/>
              <a:lstStyle/>
              <a:p>
                <a:endParaRPr lang="en-US"/>
              </a:p>
            </p:txBody>
          </p:sp>
          <p:grpSp>
            <p:nvGrpSpPr>
              <p:cNvPr id="54" name="Graphic 4">
                <a:extLst>
                  <a:ext uri="{FF2B5EF4-FFF2-40B4-BE49-F238E27FC236}">
                    <a16:creationId xmlns:a16="http://schemas.microsoft.com/office/drawing/2014/main" id="{275CA4C5-7857-43D9-941E-2DF9ED5E0110}"/>
                  </a:ext>
                </a:extLst>
              </p:cNvPr>
              <p:cNvGrpSpPr/>
              <p:nvPr/>
            </p:nvGrpSpPr>
            <p:grpSpPr>
              <a:xfrm>
                <a:off x="2498663" y="3387909"/>
                <a:ext cx="367827" cy="368003"/>
                <a:chOff x="2498663" y="3387909"/>
                <a:chExt cx="367827" cy="368003"/>
              </a:xfrm>
              <a:noFill/>
            </p:grpSpPr>
            <p:sp>
              <p:nvSpPr>
                <p:cNvPr id="55" name="Freeform 16">
                  <a:extLst>
                    <a:ext uri="{FF2B5EF4-FFF2-40B4-BE49-F238E27FC236}">
                      <a16:creationId xmlns:a16="http://schemas.microsoft.com/office/drawing/2014/main" id="{5F869F3B-95C8-4135-89F3-72531EA004BE}"/>
                    </a:ext>
                  </a:extLst>
                </p:cNvPr>
                <p:cNvSpPr/>
                <p:nvPr/>
              </p:nvSpPr>
              <p:spPr>
                <a:xfrm>
                  <a:off x="2498663" y="3387909"/>
                  <a:ext cx="132773" cy="132930"/>
                </a:xfrm>
                <a:custGeom>
                  <a:avLst/>
                  <a:gdLst>
                    <a:gd name="connsiteX0" fmla="*/ 132773 w 132773"/>
                    <a:gd name="connsiteY0" fmla="*/ 54293 h 132930"/>
                    <a:gd name="connsiteX1" fmla="*/ 54161 w 132773"/>
                    <a:gd name="connsiteY1" fmla="*/ 132931 h 132930"/>
                    <a:gd name="connsiteX2" fmla="*/ 0 w 132773"/>
                    <a:gd name="connsiteY2" fmla="*/ 74067 h 132930"/>
                    <a:gd name="connsiteX3" fmla="*/ 73928 w 132773"/>
                    <a:gd name="connsiteY3" fmla="*/ 0 h 132930"/>
                    <a:gd name="connsiteX4" fmla="*/ 132773 w 132773"/>
                    <a:gd name="connsiteY4" fmla="*/ 54293 h 13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73" h="132930">
                      <a:moveTo>
                        <a:pt x="132773" y="54293"/>
                      </a:moveTo>
                      <a:lnTo>
                        <a:pt x="54161" y="132931"/>
                      </a:lnTo>
                      <a:lnTo>
                        <a:pt x="0" y="74067"/>
                      </a:lnTo>
                      <a:cubicBezTo>
                        <a:pt x="28737" y="53892"/>
                        <a:pt x="53761" y="28747"/>
                        <a:pt x="73928" y="0"/>
                      </a:cubicBezTo>
                      <a:lnTo>
                        <a:pt x="132773" y="54293"/>
                      </a:lnTo>
                      <a:close/>
                    </a:path>
                  </a:pathLst>
                </a:custGeom>
                <a:noFill/>
                <a:ln w="5710" cap="flat">
                  <a:solidFill>
                    <a:srgbClr val="000000"/>
                  </a:solidFill>
                  <a:prstDash val="solid"/>
                  <a:miter/>
                </a:ln>
              </p:spPr>
              <p:txBody>
                <a:bodyPr rtlCol="0" anchor="ctr"/>
                <a:lstStyle/>
                <a:p>
                  <a:endParaRPr lang="en-US"/>
                </a:p>
              </p:txBody>
            </p:sp>
            <p:sp>
              <p:nvSpPr>
                <p:cNvPr id="56" name="Freeform 17">
                  <a:extLst>
                    <a:ext uri="{FF2B5EF4-FFF2-40B4-BE49-F238E27FC236}">
                      <a16:creationId xmlns:a16="http://schemas.microsoft.com/office/drawing/2014/main" id="{0C054E83-DCD3-4876-8953-3E77F726B4DC}"/>
                    </a:ext>
                  </a:extLst>
                </p:cNvPr>
                <p:cNvSpPr/>
                <p:nvPr/>
              </p:nvSpPr>
              <p:spPr>
                <a:xfrm>
                  <a:off x="2552823" y="3442144"/>
                  <a:ext cx="313666" cy="313768"/>
                </a:xfrm>
                <a:custGeom>
                  <a:avLst/>
                  <a:gdLst>
                    <a:gd name="connsiteX0" fmla="*/ 293941 w 313666"/>
                    <a:gd name="connsiteY0" fmla="*/ 294037 h 313768"/>
                    <a:gd name="connsiteX1" fmla="*/ 196761 w 313666"/>
                    <a:gd name="connsiteY1" fmla="*/ 291980 h 313768"/>
                    <a:gd name="connsiteX2" fmla="*/ 0 w 313666"/>
                    <a:gd name="connsiteY2" fmla="*/ 78638 h 313768"/>
                    <a:gd name="connsiteX3" fmla="*/ 78613 w 313666"/>
                    <a:gd name="connsiteY3" fmla="*/ 0 h 313768"/>
                    <a:gd name="connsiteX4" fmla="*/ 291884 w 313666"/>
                    <a:gd name="connsiteY4" fmla="*/ 196825 h 313768"/>
                    <a:gd name="connsiteX5" fmla="*/ 293941 w 313666"/>
                    <a:gd name="connsiteY5" fmla="*/ 294037 h 31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666" h="313768">
                      <a:moveTo>
                        <a:pt x="293941" y="294037"/>
                      </a:moveTo>
                      <a:cubicBezTo>
                        <a:pt x="266861" y="321126"/>
                        <a:pt x="222755" y="320212"/>
                        <a:pt x="196761" y="291980"/>
                      </a:cubicBezTo>
                      <a:lnTo>
                        <a:pt x="0" y="78638"/>
                      </a:lnTo>
                      <a:lnTo>
                        <a:pt x="78613" y="0"/>
                      </a:lnTo>
                      <a:lnTo>
                        <a:pt x="291884" y="196825"/>
                      </a:lnTo>
                      <a:cubicBezTo>
                        <a:pt x="320107" y="222828"/>
                        <a:pt x="321021" y="266948"/>
                        <a:pt x="293941" y="294037"/>
                      </a:cubicBezTo>
                      <a:close/>
                    </a:path>
                  </a:pathLst>
                </a:custGeom>
                <a:noFill/>
                <a:ln w="5710" cap="flat">
                  <a:solidFill>
                    <a:srgbClr val="000000"/>
                  </a:solidFill>
                  <a:prstDash val="solid"/>
                  <a:miter/>
                </a:ln>
              </p:spPr>
              <p:txBody>
                <a:bodyPr rtlCol="0" anchor="ctr"/>
                <a:lstStyle/>
                <a:p>
                  <a:endParaRPr lang="en-US"/>
                </a:p>
              </p:txBody>
            </p:sp>
          </p:grpSp>
        </p:grpSp>
      </p:grpSp>
      <p:graphicFrame>
        <p:nvGraphicFramePr>
          <p:cNvPr id="58" name="Table 58">
            <a:extLst>
              <a:ext uri="{FF2B5EF4-FFF2-40B4-BE49-F238E27FC236}">
                <a16:creationId xmlns:a16="http://schemas.microsoft.com/office/drawing/2014/main" id="{904F713B-066F-469F-87DA-BDC630B16F53}"/>
              </a:ext>
            </a:extLst>
          </p:cNvPr>
          <p:cNvGraphicFramePr>
            <a:graphicFrameLocks noGrp="1"/>
          </p:cNvGraphicFramePr>
          <p:nvPr>
            <p:extLst>
              <p:ext uri="{D42A27DB-BD31-4B8C-83A1-F6EECF244321}">
                <p14:modId xmlns:p14="http://schemas.microsoft.com/office/powerpoint/2010/main" val="1118935138"/>
              </p:ext>
            </p:extLst>
          </p:nvPr>
        </p:nvGraphicFramePr>
        <p:xfrm>
          <a:off x="1902460" y="1527386"/>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95482413"/>
                    </a:ext>
                  </a:extLst>
                </a:gridCol>
                <a:gridCol w="4064000">
                  <a:extLst>
                    <a:ext uri="{9D8B030D-6E8A-4147-A177-3AD203B41FA5}">
                      <a16:colId xmlns:a16="http://schemas.microsoft.com/office/drawing/2014/main" val="2860012212"/>
                    </a:ext>
                  </a:extLst>
                </a:gridCol>
              </a:tblGrid>
              <a:tr h="370840">
                <a:tc>
                  <a:txBody>
                    <a:bodyPr/>
                    <a:lstStyle/>
                    <a:p>
                      <a:pPr algn="ctr"/>
                      <a:r>
                        <a:rPr lang="en-AU" dirty="0"/>
                        <a:t>Model</a:t>
                      </a:r>
                    </a:p>
                  </a:txBody>
                  <a:tcPr/>
                </a:tc>
                <a:tc>
                  <a:txBody>
                    <a:bodyPr/>
                    <a:lstStyle/>
                    <a:p>
                      <a:pPr algn="ctr"/>
                      <a:r>
                        <a:rPr lang="en-AU" dirty="0"/>
                        <a:t>  Recall</a:t>
                      </a:r>
                    </a:p>
                  </a:txBody>
                  <a:tcPr/>
                </a:tc>
                <a:extLst>
                  <a:ext uri="{0D108BD9-81ED-4DB2-BD59-A6C34878D82A}">
                    <a16:rowId xmlns:a16="http://schemas.microsoft.com/office/drawing/2014/main" val="1749372029"/>
                  </a:ext>
                </a:extLst>
              </a:tr>
              <a:tr h="370840">
                <a:tc>
                  <a:txBody>
                    <a:bodyPr/>
                    <a:lstStyle/>
                    <a:p>
                      <a:pPr algn="l"/>
                      <a:r>
                        <a:rPr lang="en-AU" dirty="0"/>
                        <a:t>Logistic</a:t>
                      </a:r>
                      <a:r>
                        <a:rPr lang="en-AU" baseline="0" dirty="0"/>
                        <a:t> Regression</a:t>
                      </a:r>
                      <a:endParaRPr lang="en-AU" dirty="0"/>
                    </a:p>
                  </a:txBody>
                  <a:tcPr/>
                </a:tc>
                <a:tc>
                  <a:txBody>
                    <a:bodyPr/>
                    <a:lstStyle/>
                    <a:p>
                      <a:pPr algn="ctr"/>
                      <a:r>
                        <a:rPr lang="en-AU" dirty="0"/>
                        <a:t>82</a:t>
                      </a:r>
                    </a:p>
                  </a:txBody>
                  <a:tcPr/>
                </a:tc>
                <a:extLst>
                  <a:ext uri="{0D108BD9-81ED-4DB2-BD59-A6C34878D82A}">
                    <a16:rowId xmlns:a16="http://schemas.microsoft.com/office/drawing/2014/main" val="1209295472"/>
                  </a:ext>
                </a:extLst>
              </a:tr>
              <a:tr h="370840">
                <a:tc>
                  <a:txBody>
                    <a:bodyPr/>
                    <a:lstStyle/>
                    <a:p>
                      <a:r>
                        <a:rPr lang="en-AU" dirty="0"/>
                        <a:t>Support</a:t>
                      </a:r>
                      <a:r>
                        <a:rPr lang="en-AU" baseline="0" dirty="0"/>
                        <a:t> Vector Machine</a:t>
                      </a:r>
                      <a:endParaRPr lang="en-AU" dirty="0"/>
                    </a:p>
                  </a:txBody>
                  <a:tcPr/>
                </a:tc>
                <a:tc>
                  <a:txBody>
                    <a:bodyPr/>
                    <a:lstStyle/>
                    <a:p>
                      <a:pPr algn="ctr"/>
                      <a:r>
                        <a:rPr lang="en-AU" dirty="0"/>
                        <a:t>92</a:t>
                      </a:r>
                    </a:p>
                  </a:txBody>
                  <a:tcPr/>
                </a:tc>
                <a:extLst>
                  <a:ext uri="{0D108BD9-81ED-4DB2-BD59-A6C34878D82A}">
                    <a16:rowId xmlns:a16="http://schemas.microsoft.com/office/drawing/2014/main" val="3993575200"/>
                  </a:ext>
                </a:extLst>
              </a:tr>
              <a:tr h="370840">
                <a:tc>
                  <a:txBody>
                    <a:bodyPr/>
                    <a:lstStyle/>
                    <a:p>
                      <a:r>
                        <a:rPr lang="en-AU" dirty="0"/>
                        <a:t>Naive</a:t>
                      </a:r>
                      <a:r>
                        <a:rPr lang="en-AU" baseline="0" dirty="0"/>
                        <a:t> Bayes</a:t>
                      </a:r>
                      <a:endParaRPr lang="en-AU" dirty="0"/>
                    </a:p>
                  </a:txBody>
                  <a:tcPr/>
                </a:tc>
                <a:tc>
                  <a:txBody>
                    <a:bodyPr/>
                    <a:lstStyle/>
                    <a:p>
                      <a:pPr algn="ctr"/>
                      <a:r>
                        <a:rPr lang="en-AU" dirty="0"/>
                        <a:t>79</a:t>
                      </a:r>
                    </a:p>
                  </a:txBody>
                  <a:tcPr/>
                </a:tc>
                <a:extLst>
                  <a:ext uri="{0D108BD9-81ED-4DB2-BD59-A6C34878D82A}">
                    <a16:rowId xmlns:a16="http://schemas.microsoft.com/office/drawing/2014/main" val="4132987833"/>
                  </a:ext>
                </a:extLst>
              </a:tr>
            </a:tbl>
          </a:graphicData>
        </a:graphic>
      </p:graphicFrame>
    </p:spTree>
    <p:extLst>
      <p:ext uri="{BB962C8B-B14F-4D97-AF65-F5344CB8AC3E}">
        <p14:creationId xmlns:p14="http://schemas.microsoft.com/office/powerpoint/2010/main" val="319319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87FC6018-BC58-48F5-B469-62964B9343D2}"/>
              </a:ext>
            </a:extLst>
          </p:cNvPr>
          <p:cNvGrpSpPr/>
          <p:nvPr/>
        </p:nvGrpSpPr>
        <p:grpSpPr>
          <a:xfrm>
            <a:off x="371477" y="176850"/>
            <a:ext cx="1041691" cy="964976"/>
            <a:chOff x="1887857" y="2889570"/>
            <a:chExt cx="1041691" cy="964976"/>
          </a:xfrm>
        </p:grpSpPr>
        <p:sp>
          <p:nvSpPr>
            <p:cNvPr id="49" name="Freeform 6">
              <a:extLst>
                <a:ext uri="{FF2B5EF4-FFF2-40B4-BE49-F238E27FC236}">
                  <a16:creationId xmlns:a16="http://schemas.microsoft.com/office/drawing/2014/main" id="{FC6E26FD-4F79-4580-BCA3-EA38AFEE0314}"/>
                </a:ext>
              </a:extLst>
            </p:cNvPr>
            <p:cNvSpPr/>
            <p:nvPr/>
          </p:nvSpPr>
          <p:spPr>
            <a:xfrm>
              <a:off x="1887857" y="2889570"/>
              <a:ext cx="554174" cy="554355"/>
            </a:xfrm>
            <a:custGeom>
              <a:avLst/>
              <a:gdLst>
                <a:gd name="connsiteX0" fmla="*/ 554175 w 554174"/>
                <a:gd name="connsiteY0" fmla="*/ 277178 h 554355"/>
                <a:gd name="connsiteX1" fmla="*/ 277087 w 554174"/>
                <a:gd name="connsiteY1" fmla="*/ 554355 h 554355"/>
                <a:gd name="connsiteX2" fmla="*/ 0 w 554174"/>
                <a:gd name="connsiteY2" fmla="*/ 277178 h 554355"/>
                <a:gd name="connsiteX3" fmla="*/ 277087 w 554174"/>
                <a:gd name="connsiteY3" fmla="*/ 0 h 554355"/>
                <a:gd name="connsiteX4" fmla="*/ 554175 w 554174"/>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74" h="554355">
                  <a:moveTo>
                    <a:pt x="554175" y="277178"/>
                  </a:moveTo>
                  <a:cubicBezTo>
                    <a:pt x="554175" y="430259"/>
                    <a:pt x="430118" y="554355"/>
                    <a:pt x="277087" y="554355"/>
                  </a:cubicBezTo>
                  <a:cubicBezTo>
                    <a:pt x="124056" y="554355"/>
                    <a:pt x="0" y="430259"/>
                    <a:pt x="0" y="277178"/>
                  </a:cubicBezTo>
                  <a:cubicBezTo>
                    <a:pt x="0" y="124097"/>
                    <a:pt x="124056" y="0"/>
                    <a:pt x="277087" y="0"/>
                  </a:cubicBezTo>
                  <a:cubicBezTo>
                    <a:pt x="430118" y="0"/>
                    <a:pt x="554175" y="124097"/>
                    <a:pt x="554175" y="277178"/>
                  </a:cubicBezTo>
                  <a:close/>
                </a:path>
              </a:pathLst>
            </a:custGeom>
            <a:solidFill>
              <a:srgbClr val="B6B9ED"/>
            </a:solidFill>
            <a:ln w="5710" cap="flat">
              <a:noFill/>
              <a:prstDash val="solid"/>
              <a:miter/>
            </a:ln>
          </p:spPr>
          <p:txBody>
            <a:bodyPr rtlCol="0" anchor="ctr"/>
            <a:lstStyle/>
            <a:p>
              <a:endParaRPr lang="en-US"/>
            </a:p>
          </p:txBody>
        </p:sp>
        <p:grpSp>
          <p:nvGrpSpPr>
            <p:cNvPr id="50" name="Graphic 4">
              <a:extLst>
                <a:ext uri="{FF2B5EF4-FFF2-40B4-BE49-F238E27FC236}">
                  <a16:creationId xmlns:a16="http://schemas.microsoft.com/office/drawing/2014/main" id="{45CF9B39-1566-4C33-AB44-1B8E859EE176}"/>
                </a:ext>
              </a:extLst>
            </p:cNvPr>
            <p:cNvGrpSpPr/>
            <p:nvPr/>
          </p:nvGrpSpPr>
          <p:grpSpPr>
            <a:xfrm>
              <a:off x="2078504" y="3003454"/>
              <a:ext cx="851044" cy="851092"/>
              <a:chOff x="2015445" y="2904820"/>
              <a:chExt cx="851044" cy="851092"/>
            </a:xfrm>
            <a:noFill/>
          </p:grpSpPr>
          <p:sp>
            <p:nvSpPr>
              <p:cNvPr id="51" name="Freeform 12">
                <a:extLst>
                  <a:ext uri="{FF2B5EF4-FFF2-40B4-BE49-F238E27FC236}">
                    <a16:creationId xmlns:a16="http://schemas.microsoft.com/office/drawing/2014/main" id="{F1419094-C5CD-46E7-9FE5-779BE814A989}"/>
                  </a:ext>
                </a:extLst>
              </p:cNvPr>
              <p:cNvSpPr/>
              <p:nvPr/>
            </p:nvSpPr>
            <p:spPr>
              <a:xfrm>
                <a:off x="2015445" y="2904820"/>
                <a:ext cx="613077" cy="613219"/>
              </a:xfrm>
              <a:custGeom>
                <a:avLst/>
                <a:gdLst>
                  <a:gd name="connsiteX0" fmla="*/ 613077 w 613077"/>
                  <a:gd name="connsiteY0" fmla="*/ 306610 h 613219"/>
                  <a:gd name="connsiteX1" fmla="*/ 557146 w 613077"/>
                  <a:gd name="connsiteY1" fmla="*/ 483032 h 613219"/>
                  <a:gd name="connsiteX2" fmla="*/ 483217 w 613077"/>
                  <a:gd name="connsiteY2" fmla="*/ 557098 h 613219"/>
                  <a:gd name="connsiteX3" fmla="*/ 306510 w 613077"/>
                  <a:gd name="connsiteY3" fmla="*/ 613220 h 613219"/>
                  <a:gd name="connsiteX4" fmla="*/ 0 w 613077"/>
                  <a:gd name="connsiteY4" fmla="*/ 306610 h 613219"/>
                  <a:gd name="connsiteX5" fmla="*/ 306510 w 613077"/>
                  <a:gd name="connsiteY5" fmla="*/ 0 h 613219"/>
                  <a:gd name="connsiteX6" fmla="*/ 613077 w 613077"/>
                  <a:gd name="connsiteY6" fmla="*/ 306610 h 613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077" h="613219">
                    <a:moveTo>
                      <a:pt x="613077" y="306610"/>
                    </a:moveTo>
                    <a:cubicBezTo>
                      <a:pt x="613077" y="372332"/>
                      <a:pt x="592396" y="433140"/>
                      <a:pt x="557146" y="483032"/>
                    </a:cubicBezTo>
                    <a:cubicBezTo>
                      <a:pt x="536978" y="511778"/>
                      <a:pt x="511955" y="536924"/>
                      <a:pt x="483217" y="557098"/>
                    </a:cubicBezTo>
                    <a:cubicBezTo>
                      <a:pt x="433342" y="592474"/>
                      <a:pt x="372325" y="613220"/>
                      <a:pt x="306510" y="613220"/>
                    </a:cubicBezTo>
                    <a:cubicBezTo>
                      <a:pt x="137230" y="613220"/>
                      <a:pt x="0" y="476002"/>
                      <a:pt x="0" y="306610"/>
                    </a:cubicBezTo>
                    <a:cubicBezTo>
                      <a:pt x="0" y="137274"/>
                      <a:pt x="137287" y="0"/>
                      <a:pt x="306510" y="0"/>
                    </a:cubicBezTo>
                    <a:cubicBezTo>
                      <a:pt x="475790" y="0"/>
                      <a:pt x="613077" y="137331"/>
                      <a:pt x="613077" y="306610"/>
                    </a:cubicBezTo>
                    <a:close/>
                  </a:path>
                </a:pathLst>
              </a:custGeom>
              <a:noFill/>
              <a:ln w="5710" cap="flat">
                <a:solidFill>
                  <a:srgbClr val="000000"/>
                </a:solidFill>
                <a:prstDash val="solid"/>
                <a:miter/>
              </a:ln>
            </p:spPr>
            <p:txBody>
              <a:bodyPr rtlCol="0" anchor="ctr"/>
              <a:lstStyle/>
              <a:p>
                <a:endParaRPr lang="en-US"/>
              </a:p>
            </p:txBody>
          </p:sp>
          <p:sp>
            <p:nvSpPr>
              <p:cNvPr id="52" name="Freeform 13">
                <a:extLst>
                  <a:ext uri="{FF2B5EF4-FFF2-40B4-BE49-F238E27FC236}">
                    <a16:creationId xmlns:a16="http://schemas.microsoft.com/office/drawing/2014/main" id="{BBD5BB09-5E24-4D50-AB41-8F2F43A20F97}"/>
                  </a:ext>
                </a:extLst>
              </p:cNvPr>
              <p:cNvSpPr/>
              <p:nvPr/>
            </p:nvSpPr>
            <p:spPr>
              <a:xfrm>
                <a:off x="2138849" y="3107474"/>
                <a:ext cx="366212" cy="207968"/>
              </a:xfrm>
              <a:custGeom>
                <a:avLst/>
                <a:gdLst>
                  <a:gd name="connsiteX0" fmla="*/ 366212 w 366212"/>
                  <a:gd name="connsiteY0" fmla="*/ 103956 h 207968"/>
                  <a:gd name="connsiteX1" fmla="*/ 294513 w 366212"/>
                  <a:gd name="connsiteY1" fmla="*/ 103956 h 207968"/>
                  <a:gd name="connsiteX2" fmla="*/ 269775 w 366212"/>
                  <a:gd name="connsiteY2" fmla="*/ 74467 h 207968"/>
                  <a:gd name="connsiteX3" fmla="*/ 222870 w 366212"/>
                  <a:gd name="connsiteY3" fmla="*/ 207969 h 207968"/>
                  <a:gd name="connsiteX4" fmla="*/ 173737 w 366212"/>
                  <a:gd name="connsiteY4" fmla="*/ 0 h 207968"/>
                  <a:gd name="connsiteX5" fmla="*/ 129860 w 366212"/>
                  <a:gd name="connsiteY5" fmla="*/ 150705 h 207968"/>
                  <a:gd name="connsiteX6" fmla="*/ 99009 w 366212"/>
                  <a:gd name="connsiteY6" fmla="*/ 68466 h 207968"/>
                  <a:gd name="connsiteX7" fmla="*/ 71757 w 366212"/>
                  <a:gd name="connsiteY7" fmla="*/ 103270 h 207968"/>
                  <a:gd name="connsiteX8" fmla="*/ 0 w 366212"/>
                  <a:gd name="connsiteY8" fmla="*/ 103270 h 207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212" h="207968">
                    <a:moveTo>
                      <a:pt x="366212" y="103956"/>
                    </a:moveTo>
                    <a:lnTo>
                      <a:pt x="294513" y="103956"/>
                    </a:lnTo>
                    <a:lnTo>
                      <a:pt x="269775" y="74467"/>
                    </a:lnTo>
                    <a:lnTo>
                      <a:pt x="222870" y="207969"/>
                    </a:lnTo>
                    <a:lnTo>
                      <a:pt x="173737" y="0"/>
                    </a:lnTo>
                    <a:lnTo>
                      <a:pt x="129860" y="150705"/>
                    </a:lnTo>
                    <a:lnTo>
                      <a:pt x="99009" y="68466"/>
                    </a:lnTo>
                    <a:lnTo>
                      <a:pt x="71757" y="103270"/>
                    </a:lnTo>
                    <a:lnTo>
                      <a:pt x="0" y="103270"/>
                    </a:lnTo>
                  </a:path>
                </a:pathLst>
              </a:custGeom>
              <a:noFill/>
              <a:ln w="5710" cap="flat">
                <a:solidFill>
                  <a:srgbClr val="000000"/>
                </a:solidFill>
                <a:prstDash val="solid"/>
                <a:miter/>
              </a:ln>
            </p:spPr>
            <p:txBody>
              <a:bodyPr rtlCol="0" anchor="ctr"/>
              <a:lstStyle/>
              <a:p>
                <a:endParaRPr lang="en-US"/>
              </a:p>
            </p:txBody>
          </p:sp>
          <p:sp>
            <p:nvSpPr>
              <p:cNvPr id="53" name="Freeform 14">
                <a:extLst>
                  <a:ext uri="{FF2B5EF4-FFF2-40B4-BE49-F238E27FC236}">
                    <a16:creationId xmlns:a16="http://schemas.microsoft.com/office/drawing/2014/main" id="{DF0B3EC0-80E1-4B56-BD7B-3CC4CD2BCE5B}"/>
                  </a:ext>
                </a:extLst>
              </p:cNvPr>
              <p:cNvSpPr/>
              <p:nvPr/>
            </p:nvSpPr>
            <p:spPr>
              <a:xfrm>
                <a:off x="2074919" y="2964313"/>
                <a:ext cx="494072" cy="494233"/>
              </a:xfrm>
              <a:custGeom>
                <a:avLst/>
                <a:gdLst>
                  <a:gd name="connsiteX0" fmla="*/ 494072 w 494072"/>
                  <a:gd name="connsiteY0" fmla="*/ 247117 h 494233"/>
                  <a:gd name="connsiteX1" fmla="*/ 247036 w 494072"/>
                  <a:gd name="connsiteY1" fmla="*/ 494233 h 494233"/>
                  <a:gd name="connsiteX2" fmla="*/ 0 w 494072"/>
                  <a:gd name="connsiteY2" fmla="*/ 247117 h 494233"/>
                  <a:gd name="connsiteX3" fmla="*/ 247036 w 494072"/>
                  <a:gd name="connsiteY3" fmla="*/ 0 h 494233"/>
                  <a:gd name="connsiteX4" fmla="*/ 494072 w 494072"/>
                  <a:gd name="connsiteY4" fmla="*/ 247117 h 494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072" h="494233">
                    <a:moveTo>
                      <a:pt x="494072" y="247117"/>
                    </a:moveTo>
                    <a:cubicBezTo>
                      <a:pt x="494072" y="383595"/>
                      <a:pt x="383470" y="494233"/>
                      <a:pt x="247036" y="494233"/>
                    </a:cubicBezTo>
                    <a:cubicBezTo>
                      <a:pt x="110602" y="494233"/>
                      <a:pt x="0" y="383595"/>
                      <a:pt x="0" y="247117"/>
                    </a:cubicBezTo>
                    <a:cubicBezTo>
                      <a:pt x="0" y="110638"/>
                      <a:pt x="110602" y="0"/>
                      <a:pt x="247036" y="0"/>
                    </a:cubicBezTo>
                    <a:cubicBezTo>
                      <a:pt x="383471" y="0"/>
                      <a:pt x="494072" y="110638"/>
                      <a:pt x="494072" y="247117"/>
                    </a:cubicBezTo>
                    <a:close/>
                  </a:path>
                </a:pathLst>
              </a:custGeom>
              <a:noFill/>
              <a:ln w="5710" cap="flat">
                <a:solidFill>
                  <a:srgbClr val="000000"/>
                </a:solidFill>
                <a:prstDash val="solid"/>
                <a:miter/>
              </a:ln>
            </p:spPr>
            <p:txBody>
              <a:bodyPr rtlCol="0" anchor="ctr"/>
              <a:lstStyle/>
              <a:p>
                <a:endParaRPr lang="en-US"/>
              </a:p>
            </p:txBody>
          </p:sp>
          <p:grpSp>
            <p:nvGrpSpPr>
              <p:cNvPr id="54" name="Graphic 4">
                <a:extLst>
                  <a:ext uri="{FF2B5EF4-FFF2-40B4-BE49-F238E27FC236}">
                    <a16:creationId xmlns:a16="http://schemas.microsoft.com/office/drawing/2014/main" id="{275CA4C5-7857-43D9-941E-2DF9ED5E0110}"/>
                  </a:ext>
                </a:extLst>
              </p:cNvPr>
              <p:cNvGrpSpPr/>
              <p:nvPr/>
            </p:nvGrpSpPr>
            <p:grpSpPr>
              <a:xfrm>
                <a:off x="2498663" y="3387909"/>
                <a:ext cx="367827" cy="368003"/>
                <a:chOff x="2498663" y="3387909"/>
                <a:chExt cx="367827" cy="368003"/>
              </a:xfrm>
              <a:noFill/>
            </p:grpSpPr>
            <p:sp>
              <p:nvSpPr>
                <p:cNvPr id="55" name="Freeform 16">
                  <a:extLst>
                    <a:ext uri="{FF2B5EF4-FFF2-40B4-BE49-F238E27FC236}">
                      <a16:creationId xmlns:a16="http://schemas.microsoft.com/office/drawing/2014/main" id="{5F869F3B-95C8-4135-89F3-72531EA004BE}"/>
                    </a:ext>
                  </a:extLst>
                </p:cNvPr>
                <p:cNvSpPr/>
                <p:nvPr/>
              </p:nvSpPr>
              <p:spPr>
                <a:xfrm>
                  <a:off x="2498663" y="3387909"/>
                  <a:ext cx="132773" cy="132930"/>
                </a:xfrm>
                <a:custGeom>
                  <a:avLst/>
                  <a:gdLst>
                    <a:gd name="connsiteX0" fmla="*/ 132773 w 132773"/>
                    <a:gd name="connsiteY0" fmla="*/ 54293 h 132930"/>
                    <a:gd name="connsiteX1" fmla="*/ 54161 w 132773"/>
                    <a:gd name="connsiteY1" fmla="*/ 132931 h 132930"/>
                    <a:gd name="connsiteX2" fmla="*/ 0 w 132773"/>
                    <a:gd name="connsiteY2" fmla="*/ 74067 h 132930"/>
                    <a:gd name="connsiteX3" fmla="*/ 73928 w 132773"/>
                    <a:gd name="connsiteY3" fmla="*/ 0 h 132930"/>
                    <a:gd name="connsiteX4" fmla="*/ 132773 w 132773"/>
                    <a:gd name="connsiteY4" fmla="*/ 54293 h 13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73" h="132930">
                      <a:moveTo>
                        <a:pt x="132773" y="54293"/>
                      </a:moveTo>
                      <a:lnTo>
                        <a:pt x="54161" y="132931"/>
                      </a:lnTo>
                      <a:lnTo>
                        <a:pt x="0" y="74067"/>
                      </a:lnTo>
                      <a:cubicBezTo>
                        <a:pt x="28737" y="53892"/>
                        <a:pt x="53761" y="28747"/>
                        <a:pt x="73928" y="0"/>
                      </a:cubicBezTo>
                      <a:lnTo>
                        <a:pt x="132773" y="54293"/>
                      </a:lnTo>
                      <a:close/>
                    </a:path>
                  </a:pathLst>
                </a:custGeom>
                <a:noFill/>
                <a:ln w="5710" cap="flat">
                  <a:solidFill>
                    <a:srgbClr val="000000"/>
                  </a:solidFill>
                  <a:prstDash val="solid"/>
                  <a:miter/>
                </a:ln>
              </p:spPr>
              <p:txBody>
                <a:bodyPr rtlCol="0" anchor="ctr"/>
                <a:lstStyle/>
                <a:p>
                  <a:endParaRPr lang="en-US"/>
                </a:p>
              </p:txBody>
            </p:sp>
            <p:sp>
              <p:nvSpPr>
                <p:cNvPr id="56" name="Freeform 17">
                  <a:extLst>
                    <a:ext uri="{FF2B5EF4-FFF2-40B4-BE49-F238E27FC236}">
                      <a16:creationId xmlns:a16="http://schemas.microsoft.com/office/drawing/2014/main" id="{0C054E83-DCD3-4876-8953-3E77F726B4DC}"/>
                    </a:ext>
                  </a:extLst>
                </p:cNvPr>
                <p:cNvSpPr/>
                <p:nvPr/>
              </p:nvSpPr>
              <p:spPr>
                <a:xfrm>
                  <a:off x="2552823" y="3442144"/>
                  <a:ext cx="313666" cy="313768"/>
                </a:xfrm>
                <a:custGeom>
                  <a:avLst/>
                  <a:gdLst>
                    <a:gd name="connsiteX0" fmla="*/ 293941 w 313666"/>
                    <a:gd name="connsiteY0" fmla="*/ 294037 h 313768"/>
                    <a:gd name="connsiteX1" fmla="*/ 196761 w 313666"/>
                    <a:gd name="connsiteY1" fmla="*/ 291980 h 313768"/>
                    <a:gd name="connsiteX2" fmla="*/ 0 w 313666"/>
                    <a:gd name="connsiteY2" fmla="*/ 78638 h 313768"/>
                    <a:gd name="connsiteX3" fmla="*/ 78613 w 313666"/>
                    <a:gd name="connsiteY3" fmla="*/ 0 h 313768"/>
                    <a:gd name="connsiteX4" fmla="*/ 291884 w 313666"/>
                    <a:gd name="connsiteY4" fmla="*/ 196825 h 313768"/>
                    <a:gd name="connsiteX5" fmla="*/ 293941 w 313666"/>
                    <a:gd name="connsiteY5" fmla="*/ 294037 h 313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666" h="313768">
                      <a:moveTo>
                        <a:pt x="293941" y="294037"/>
                      </a:moveTo>
                      <a:cubicBezTo>
                        <a:pt x="266861" y="321126"/>
                        <a:pt x="222755" y="320212"/>
                        <a:pt x="196761" y="291980"/>
                      </a:cubicBezTo>
                      <a:lnTo>
                        <a:pt x="0" y="78638"/>
                      </a:lnTo>
                      <a:lnTo>
                        <a:pt x="78613" y="0"/>
                      </a:lnTo>
                      <a:lnTo>
                        <a:pt x="291884" y="196825"/>
                      </a:lnTo>
                      <a:cubicBezTo>
                        <a:pt x="320107" y="222828"/>
                        <a:pt x="321021" y="266948"/>
                        <a:pt x="293941" y="294037"/>
                      </a:cubicBezTo>
                      <a:close/>
                    </a:path>
                  </a:pathLst>
                </a:custGeom>
                <a:noFill/>
                <a:ln w="5710" cap="flat">
                  <a:solidFill>
                    <a:srgbClr val="000000"/>
                  </a:solidFill>
                  <a:prstDash val="solid"/>
                  <a:miter/>
                </a:ln>
              </p:spPr>
              <p:txBody>
                <a:bodyPr rtlCol="0" anchor="ctr"/>
                <a:lstStyle/>
                <a:p>
                  <a:endParaRPr lang="en-US"/>
                </a:p>
              </p:txBody>
            </p:sp>
          </p:grpSp>
        </p:grpSp>
      </p:grpSp>
      <p:pic>
        <p:nvPicPr>
          <p:cNvPr id="18" name="Picture 17">
            <a:extLst>
              <a:ext uri="{FF2B5EF4-FFF2-40B4-BE49-F238E27FC236}">
                <a16:creationId xmlns:a16="http://schemas.microsoft.com/office/drawing/2014/main" id="{CD5BA87E-C21D-4D8D-B2A2-A3C6A836311B}"/>
              </a:ext>
            </a:extLst>
          </p:cNvPr>
          <p:cNvPicPr>
            <a:picLocks noChangeAspect="1"/>
          </p:cNvPicPr>
          <p:nvPr/>
        </p:nvPicPr>
        <p:blipFill>
          <a:blip r:embed="rId2">
            <a:alphaModFix amt="88000"/>
          </a:blip>
          <a:stretch>
            <a:fillRect/>
          </a:stretch>
        </p:blipFill>
        <p:spPr>
          <a:xfrm>
            <a:off x="0" y="1549167"/>
            <a:ext cx="5334000" cy="5334000"/>
          </a:xfrm>
          <a:prstGeom prst="rect">
            <a:avLst/>
          </a:prstGeom>
        </p:spPr>
      </p:pic>
      <p:sp>
        <p:nvSpPr>
          <p:cNvPr id="19" name="Title 1">
            <a:extLst>
              <a:ext uri="{FF2B5EF4-FFF2-40B4-BE49-F238E27FC236}">
                <a16:creationId xmlns:a16="http://schemas.microsoft.com/office/drawing/2014/main" id="{FFDFCCF2-1704-4D2F-870A-C10A15E11F25}"/>
              </a:ext>
            </a:extLst>
          </p:cNvPr>
          <p:cNvSpPr>
            <a:spLocks noGrp="1"/>
          </p:cNvSpPr>
          <p:nvPr>
            <p:ph type="ctrTitle"/>
          </p:nvPr>
        </p:nvSpPr>
        <p:spPr>
          <a:xfrm>
            <a:off x="1229360" y="406400"/>
            <a:ext cx="10193020" cy="953094"/>
          </a:xfrm>
        </p:spPr>
        <p:txBody>
          <a:bodyPr>
            <a:normAutofit/>
          </a:bodyPr>
          <a:lstStyle/>
          <a:p>
            <a:r>
              <a:rPr lang="en-AU" sz="4800" dirty="0"/>
              <a:t>Model Selection</a:t>
            </a:r>
          </a:p>
        </p:txBody>
      </p:sp>
      <p:sp>
        <p:nvSpPr>
          <p:cNvPr id="20" name="TextBox 19">
            <a:extLst>
              <a:ext uri="{FF2B5EF4-FFF2-40B4-BE49-F238E27FC236}">
                <a16:creationId xmlns:a16="http://schemas.microsoft.com/office/drawing/2014/main" id="{662AB7B4-9FAA-4910-9304-5DF849D1F3AA}"/>
              </a:ext>
            </a:extLst>
          </p:cNvPr>
          <p:cNvSpPr txBox="1"/>
          <p:nvPr/>
        </p:nvSpPr>
        <p:spPr>
          <a:xfrm>
            <a:off x="7429500" y="1668780"/>
            <a:ext cx="4076700" cy="1477328"/>
          </a:xfrm>
          <a:prstGeom prst="rect">
            <a:avLst/>
          </a:prstGeom>
          <a:noFill/>
        </p:spPr>
        <p:txBody>
          <a:bodyPr wrap="square" rtlCol="0">
            <a:spAutoFit/>
          </a:bodyPr>
          <a:lstStyle/>
          <a:p>
            <a:pPr marL="285750" indent="-285750">
              <a:buFont typeface="Arial" panose="020B0604020202020204" pitchFamily="34" charset="0"/>
              <a:buChar char="•"/>
            </a:pPr>
            <a:r>
              <a:rPr lang="en-AU" dirty="0"/>
              <a:t>Overall performance Logistic Regression had heist score</a:t>
            </a:r>
          </a:p>
          <a:p>
            <a:pPr marL="285750" indent="-285750">
              <a:buFont typeface="Arial" panose="020B0604020202020204" pitchFamily="34" charset="0"/>
              <a:buChar char="•"/>
            </a:pPr>
            <a:r>
              <a:rPr lang="en-AU" dirty="0"/>
              <a:t>Medical domain accuracy is best measured/explained using recall</a:t>
            </a:r>
          </a:p>
          <a:p>
            <a:pPr marL="285750" indent="-285750">
              <a:buFont typeface="Arial" panose="020B0604020202020204" pitchFamily="34" charset="0"/>
              <a:buChar char="•"/>
            </a:pPr>
            <a:r>
              <a:rPr lang="en-AU" dirty="0"/>
              <a:t>S.V.M is best model with 92% recall</a:t>
            </a:r>
          </a:p>
        </p:txBody>
      </p:sp>
    </p:spTree>
    <p:extLst>
      <p:ext uri="{BB962C8B-B14F-4D97-AF65-F5344CB8AC3E}">
        <p14:creationId xmlns:p14="http://schemas.microsoft.com/office/powerpoint/2010/main" val="224964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DC0A2E78-6E12-49FA-8FF1-142AC460D0B1}"/>
              </a:ext>
            </a:extLst>
          </p:cNvPr>
          <p:cNvSpPr/>
          <p:nvPr/>
        </p:nvSpPr>
        <p:spPr>
          <a:xfrm>
            <a:off x="769619" y="915891"/>
            <a:ext cx="521724" cy="501430"/>
          </a:xfrm>
          <a:custGeom>
            <a:avLst/>
            <a:gdLst>
              <a:gd name="connsiteX0" fmla="*/ 521724 w 521724"/>
              <a:gd name="connsiteY0" fmla="*/ 260947 h 521893"/>
              <a:gd name="connsiteX1" fmla="*/ 260862 w 521724"/>
              <a:gd name="connsiteY1" fmla="*/ 521894 h 521893"/>
              <a:gd name="connsiteX2" fmla="*/ 0 w 521724"/>
              <a:gd name="connsiteY2" fmla="*/ 260947 h 521893"/>
              <a:gd name="connsiteX3" fmla="*/ 260862 w 521724"/>
              <a:gd name="connsiteY3" fmla="*/ 0 h 521893"/>
              <a:gd name="connsiteX4" fmla="*/ 521724 w 521724"/>
              <a:gd name="connsiteY4" fmla="*/ 260947 h 521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724" h="521893">
                <a:moveTo>
                  <a:pt x="521724" y="260947"/>
                </a:moveTo>
                <a:cubicBezTo>
                  <a:pt x="521724" y="405064"/>
                  <a:pt x="404932" y="521894"/>
                  <a:pt x="260862" y="521894"/>
                </a:cubicBezTo>
                <a:cubicBezTo>
                  <a:pt x="116792" y="521894"/>
                  <a:pt x="0" y="405064"/>
                  <a:pt x="0" y="260947"/>
                </a:cubicBezTo>
                <a:cubicBezTo>
                  <a:pt x="0" y="116830"/>
                  <a:pt x="116792" y="0"/>
                  <a:pt x="260862" y="0"/>
                </a:cubicBezTo>
                <a:cubicBezTo>
                  <a:pt x="404932" y="0"/>
                  <a:pt x="521724" y="116830"/>
                  <a:pt x="521724" y="260947"/>
                </a:cubicBezTo>
                <a:close/>
              </a:path>
            </a:pathLst>
          </a:custGeom>
          <a:solidFill>
            <a:srgbClr val="F5F7B8"/>
          </a:solidFill>
          <a:ln w="5710"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10193020" cy="953094"/>
          </a:xfrm>
        </p:spPr>
        <p:txBody>
          <a:bodyPr>
            <a:normAutofit fontScale="90000"/>
          </a:bodyPr>
          <a:lstStyle/>
          <a:p>
            <a:r>
              <a:rPr lang="en-AU" dirty="0"/>
              <a:t>Benefits of using Predictive Model</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02812" y="2240280"/>
            <a:ext cx="10999528" cy="3985854"/>
          </a:xfrm>
        </p:spPr>
        <p:txBody>
          <a:bodyPr>
            <a:normAutofit/>
          </a:bodyPr>
          <a:lstStyle/>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Lives will be saved. Early detection can be the difference between life and death</a:t>
            </a:r>
          </a:p>
          <a:p>
            <a:pPr marL="342900" indent="-342900" algn="l">
              <a:buFont typeface="Arial" panose="020B0604020202020204" pitchFamily="34" charset="0"/>
              <a:buChar char="•"/>
            </a:pPr>
            <a:r>
              <a:rPr lang="en-AU" dirty="0"/>
              <a:t>Quick and accurate diagnosis of patience</a:t>
            </a:r>
          </a:p>
          <a:p>
            <a:pPr marL="342900" indent="-342900" algn="l">
              <a:buFont typeface="Arial" panose="020B0604020202020204" pitchFamily="34" charset="0"/>
              <a:buChar char="•"/>
            </a:pPr>
            <a:r>
              <a:rPr lang="en-AU" dirty="0"/>
              <a:t>Early intervention may be taken to reduce the risk factors which can be controlled</a:t>
            </a:r>
          </a:p>
          <a:p>
            <a:pPr marL="342900" indent="-342900" algn="l">
              <a:buFont typeface="Arial" panose="020B0604020202020204" pitchFamily="34" charset="0"/>
              <a:buChar char="•"/>
            </a:pPr>
            <a:r>
              <a:rPr lang="en-AU" dirty="0"/>
              <a:t>Reduction in heart disease related emergencies and associated heath care expenditures</a:t>
            </a:r>
          </a:p>
          <a:p>
            <a:pPr marL="342900" indent="-342900" algn="l">
              <a:buFont typeface="Arial" panose="020B0604020202020204" pitchFamily="34" charset="0"/>
              <a:buChar char="•"/>
            </a:pPr>
            <a:r>
              <a:rPr lang="en-AU" dirty="0"/>
              <a:t>Provides a better chance to individuals at risk for a continued productive life and wellbeing </a:t>
            </a:r>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p:txBody>
      </p:sp>
      <p:pic>
        <p:nvPicPr>
          <p:cNvPr id="4" name="Picture 3">
            <a:extLst>
              <a:ext uri="{FF2B5EF4-FFF2-40B4-BE49-F238E27FC236}">
                <a16:creationId xmlns:a16="http://schemas.microsoft.com/office/drawing/2014/main" id="{C36EAAE1-4B51-4B0A-BA9C-543C19FBE1BF}"/>
              </a:ext>
            </a:extLst>
          </p:cNvPr>
          <p:cNvPicPr>
            <a:picLocks noChangeAspect="1"/>
          </p:cNvPicPr>
          <p:nvPr/>
        </p:nvPicPr>
        <p:blipFill>
          <a:blip r:embed="rId2"/>
          <a:stretch>
            <a:fillRect/>
          </a:stretch>
        </p:blipFill>
        <p:spPr>
          <a:xfrm>
            <a:off x="348960" y="473893"/>
            <a:ext cx="839866" cy="882468"/>
          </a:xfrm>
          <a:prstGeom prst="rect">
            <a:avLst/>
          </a:prstGeom>
        </p:spPr>
      </p:pic>
    </p:spTree>
    <p:extLst>
      <p:ext uri="{BB962C8B-B14F-4D97-AF65-F5344CB8AC3E}">
        <p14:creationId xmlns:p14="http://schemas.microsoft.com/office/powerpoint/2010/main" val="2826224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10193020" cy="953094"/>
          </a:xfrm>
        </p:spPr>
        <p:txBody>
          <a:bodyPr>
            <a:normAutofit/>
          </a:bodyPr>
          <a:lstStyle/>
          <a:p>
            <a:r>
              <a:rPr lang="en-AU" dirty="0"/>
              <a:t>What’s Next</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02812" y="2240280"/>
            <a:ext cx="10999528" cy="3985854"/>
          </a:xfrm>
        </p:spPr>
        <p:txBody>
          <a:bodyPr>
            <a:normAutofit/>
          </a:bodyPr>
          <a:lstStyle/>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Business Case - Quantify /Estimate the economic benefit</a:t>
            </a:r>
          </a:p>
          <a:p>
            <a:pPr marL="342900" indent="-342900" algn="l">
              <a:buFont typeface="Arial" panose="020B0604020202020204" pitchFamily="34" charset="0"/>
              <a:buChar char="•"/>
            </a:pPr>
            <a:r>
              <a:rPr lang="en-AU" dirty="0"/>
              <a:t>Project approval</a:t>
            </a:r>
          </a:p>
          <a:p>
            <a:pPr marL="342900" indent="-342900" algn="l">
              <a:buFont typeface="Arial" panose="020B0604020202020204" pitchFamily="34" charset="0"/>
              <a:buChar char="•"/>
            </a:pPr>
            <a:r>
              <a:rPr lang="en-AU" dirty="0"/>
              <a:t>Pilot test model</a:t>
            </a:r>
          </a:p>
          <a:p>
            <a:pPr marL="342900" indent="-342900" algn="l">
              <a:buFont typeface="Arial" panose="020B0604020202020204" pitchFamily="34" charset="0"/>
              <a:buChar char="•"/>
            </a:pPr>
            <a:r>
              <a:rPr lang="en-AU" dirty="0"/>
              <a:t>Scale up - phased role out</a:t>
            </a:r>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p:txBody>
      </p:sp>
      <p:pic>
        <p:nvPicPr>
          <p:cNvPr id="4" name="Picture 3">
            <a:extLst>
              <a:ext uri="{FF2B5EF4-FFF2-40B4-BE49-F238E27FC236}">
                <a16:creationId xmlns:a16="http://schemas.microsoft.com/office/drawing/2014/main" id="{5A64EF3A-DD84-49A4-8A7F-DE69CE8C0B1E}"/>
              </a:ext>
            </a:extLst>
          </p:cNvPr>
          <p:cNvPicPr>
            <a:picLocks noChangeAspect="1"/>
          </p:cNvPicPr>
          <p:nvPr/>
        </p:nvPicPr>
        <p:blipFill>
          <a:blip r:embed="rId2"/>
          <a:stretch>
            <a:fillRect/>
          </a:stretch>
        </p:blipFill>
        <p:spPr>
          <a:xfrm>
            <a:off x="547083" y="631866"/>
            <a:ext cx="749873" cy="926672"/>
          </a:xfrm>
          <a:prstGeom prst="rect">
            <a:avLst/>
          </a:prstGeom>
        </p:spPr>
      </p:pic>
    </p:spTree>
    <p:extLst>
      <p:ext uri="{BB962C8B-B14F-4D97-AF65-F5344CB8AC3E}">
        <p14:creationId xmlns:p14="http://schemas.microsoft.com/office/powerpoint/2010/main" val="2667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10193020" cy="953094"/>
          </a:xfrm>
        </p:spPr>
        <p:txBody>
          <a:bodyPr>
            <a:normAutofit/>
          </a:bodyPr>
          <a:lstStyle/>
          <a:p>
            <a:r>
              <a:rPr lang="en-AU" dirty="0"/>
              <a:t>Summary</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02812" y="2240280"/>
            <a:ext cx="10999528" cy="3985854"/>
          </a:xfrm>
        </p:spPr>
        <p:txBody>
          <a:bodyPr>
            <a:normAutofit/>
          </a:bodyPr>
          <a:lstStyle/>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Heart disease has a heavy social and economic</a:t>
            </a:r>
          </a:p>
          <a:p>
            <a:pPr marL="342900" indent="-342900" algn="l">
              <a:buFont typeface="Arial" panose="020B0604020202020204" pitchFamily="34" charset="0"/>
              <a:buChar char="•"/>
            </a:pPr>
            <a:r>
              <a:rPr lang="en-AU" dirty="0"/>
              <a:t>80% risk factors are preventable</a:t>
            </a:r>
          </a:p>
          <a:p>
            <a:pPr marL="342900" indent="-342900" algn="l">
              <a:buFont typeface="Arial" panose="020B0604020202020204" pitchFamily="34" charset="0"/>
              <a:buChar char="•"/>
            </a:pPr>
            <a:r>
              <a:rPr lang="en-AU" dirty="0"/>
              <a:t>Predictive model will quickly and accurately identify patients at risk</a:t>
            </a:r>
          </a:p>
          <a:p>
            <a:pPr marL="342900" indent="-342900" algn="l">
              <a:buFont typeface="Arial" panose="020B0604020202020204" pitchFamily="34" charset="0"/>
              <a:buChar char="•"/>
            </a:pPr>
            <a:r>
              <a:rPr lang="en-AU" dirty="0"/>
              <a:t>Lives will be saved </a:t>
            </a:r>
          </a:p>
          <a:p>
            <a:pPr marL="342900" indent="-342900" algn="l">
              <a:buFont typeface="Arial" panose="020B0604020202020204" pitchFamily="34" charset="0"/>
              <a:buChar char="•"/>
            </a:pPr>
            <a:r>
              <a:rPr lang="en-AU" dirty="0"/>
              <a:t>Heart disease related health expenditure will be reduce</a:t>
            </a:r>
          </a:p>
          <a:p>
            <a:pPr algn="l"/>
            <a:endParaRPr lang="en-AU" dirty="0"/>
          </a:p>
          <a:p>
            <a:pPr marL="342900" indent="-342900" algn="l">
              <a:buFont typeface="Arial" panose="020B0604020202020204" pitchFamily="34" charset="0"/>
              <a:buChar char="•"/>
            </a:pPr>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p:txBody>
      </p:sp>
      <p:grpSp>
        <p:nvGrpSpPr>
          <p:cNvPr id="4" name="Group 3">
            <a:extLst>
              <a:ext uri="{FF2B5EF4-FFF2-40B4-BE49-F238E27FC236}">
                <a16:creationId xmlns:a16="http://schemas.microsoft.com/office/drawing/2014/main" id="{79F00FC3-76F2-4D11-8276-0B9FBADAEE33}"/>
              </a:ext>
            </a:extLst>
          </p:cNvPr>
          <p:cNvGrpSpPr/>
          <p:nvPr/>
        </p:nvGrpSpPr>
        <p:grpSpPr>
          <a:xfrm>
            <a:off x="678021" y="406400"/>
            <a:ext cx="1102678" cy="953094"/>
            <a:chOff x="2381165" y="2384274"/>
            <a:chExt cx="312738" cy="268287"/>
          </a:xfrm>
        </p:grpSpPr>
        <p:sp>
          <p:nvSpPr>
            <p:cNvPr id="25" name="Freeform 106">
              <a:extLst>
                <a:ext uri="{FF2B5EF4-FFF2-40B4-BE49-F238E27FC236}">
                  <a16:creationId xmlns:a16="http://schemas.microsoft.com/office/drawing/2014/main" id="{963F36F1-C21A-4F7A-A068-E9BA9D0F1DAB}"/>
                </a:ext>
              </a:extLst>
            </p:cNvPr>
            <p:cNvSpPr>
              <a:spLocks/>
            </p:cNvSpPr>
            <p:nvPr/>
          </p:nvSpPr>
          <p:spPr bwMode="auto">
            <a:xfrm>
              <a:off x="2444665" y="2409674"/>
              <a:ext cx="249238" cy="174625"/>
            </a:xfrm>
            <a:custGeom>
              <a:avLst/>
              <a:gdLst>
                <a:gd name="T0" fmla="*/ 157 w 157"/>
                <a:gd name="T1" fmla="*/ 110 h 110"/>
                <a:gd name="T2" fmla="*/ 0 w 157"/>
                <a:gd name="T3" fmla="*/ 110 h 110"/>
                <a:gd name="T4" fmla="*/ 0 w 157"/>
                <a:gd name="T5" fmla="*/ 0 h 110"/>
                <a:gd name="T6" fmla="*/ 157 w 157"/>
                <a:gd name="T7" fmla="*/ 14 h 110"/>
                <a:gd name="T8" fmla="*/ 157 w 157"/>
                <a:gd name="T9" fmla="*/ 110 h 110"/>
              </a:gdLst>
              <a:ahLst/>
              <a:cxnLst>
                <a:cxn ang="0">
                  <a:pos x="T0" y="T1"/>
                </a:cxn>
                <a:cxn ang="0">
                  <a:pos x="T2" y="T3"/>
                </a:cxn>
                <a:cxn ang="0">
                  <a:pos x="T4" y="T5"/>
                </a:cxn>
                <a:cxn ang="0">
                  <a:pos x="T6" y="T7"/>
                </a:cxn>
                <a:cxn ang="0">
                  <a:pos x="T8" y="T9"/>
                </a:cxn>
              </a:cxnLst>
              <a:rect l="0" t="0" r="r" b="b"/>
              <a:pathLst>
                <a:path w="157" h="110">
                  <a:moveTo>
                    <a:pt x="157" y="110"/>
                  </a:moveTo>
                  <a:lnTo>
                    <a:pt x="0" y="110"/>
                  </a:lnTo>
                  <a:lnTo>
                    <a:pt x="0" y="0"/>
                  </a:lnTo>
                  <a:lnTo>
                    <a:pt x="157" y="14"/>
                  </a:lnTo>
                  <a:lnTo>
                    <a:pt x="157" y="110"/>
                  </a:lnTo>
                  <a:close/>
                </a:path>
              </a:pathLst>
            </a:custGeom>
            <a:noFill/>
            <a:ln w="14288" cap="rnd">
              <a:solidFill>
                <a:srgbClr val="249D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6" name="Oval 107">
              <a:extLst>
                <a:ext uri="{FF2B5EF4-FFF2-40B4-BE49-F238E27FC236}">
                  <a16:creationId xmlns:a16="http://schemas.microsoft.com/office/drawing/2014/main" id="{C06271CC-7D9E-4DE2-9337-50B0A78BA332}"/>
                </a:ext>
              </a:extLst>
            </p:cNvPr>
            <p:cNvSpPr>
              <a:spLocks noChangeArrowheads="1"/>
            </p:cNvSpPr>
            <p:nvPr/>
          </p:nvSpPr>
          <p:spPr bwMode="auto">
            <a:xfrm>
              <a:off x="2441490" y="2606524"/>
              <a:ext cx="44450" cy="46037"/>
            </a:xfrm>
            <a:prstGeom prst="ellipse">
              <a:avLst/>
            </a:prstGeom>
            <a:noFill/>
            <a:ln w="14288" cap="rnd">
              <a:solidFill>
                <a:srgbClr val="249D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7" name="Oval 108">
              <a:extLst>
                <a:ext uri="{FF2B5EF4-FFF2-40B4-BE49-F238E27FC236}">
                  <a16:creationId xmlns:a16="http://schemas.microsoft.com/office/drawing/2014/main" id="{E52FEDA8-4C56-4B83-8486-D8986566645C}"/>
                </a:ext>
              </a:extLst>
            </p:cNvPr>
            <p:cNvSpPr>
              <a:spLocks noChangeArrowheads="1"/>
            </p:cNvSpPr>
            <p:nvPr/>
          </p:nvSpPr>
          <p:spPr bwMode="auto">
            <a:xfrm>
              <a:off x="2649453" y="2606524"/>
              <a:ext cx="44450" cy="46037"/>
            </a:xfrm>
            <a:prstGeom prst="ellipse">
              <a:avLst/>
            </a:prstGeom>
            <a:noFill/>
            <a:ln w="14288" cap="rnd">
              <a:solidFill>
                <a:srgbClr val="249D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8" name="Freeform 109">
              <a:extLst>
                <a:ext uri="{FF2B5EF4-FFF2-40B4-BE49-F238E27FC236}">
                  <a16:creationId xmlns:a16="http://schemas.microsoft.com/office/drawing/2014/main" id="{C131A90D-F7A9-419E-8D50-87B3D80B2A57}"/>
                </a:ext>
              </a:extLst>
            </p:cNvPr>
            <p:cNvSpPr>
              <a:spLocks/>
            </p:cNvSpPr>
            <p:nvPr/>
          </p:nvSpPr>
          <p:spPr bwMode="auto">
            <a:xfrm>
              <a:off x="2381165" y="2384274"/>
              <a:ext cx="63500" cy="160337"/>
            </a:xfrm>
            <a:custGeom>
              <a:avLst/>
              <a:gdLst>
                <a:gd name="T0" fmla="*/ 40 w 40"/>
                <a:gd name="T1" fmla="*/ 101 h 101"/>
                <a:gd name="T2" fmla="*/ 40 w 40"/>
                <a:gd name="T3" fmla="*/ 0 h 101"/>
                <a:gd name="T4" fmla="*/ 0 w 40"/>
                <a:gd name="T5" fmla="*/ 0 h 101"/>
              </a:gdLst>
              <a:ahLst/>
              <a:cxnLst>
                <a:cxn ang="0">
                  <a:pos x="T0" y="T1"/>
                </a:cxn>
                <a:cxn ang="0">
                  <a:pos x="T2" y="T3"/>
                </a:cxn>
                <a:cxn ang="0">
                  <a:pos x="T4" y="T5"/>
                </a:cxn>
              </a:cxnLst>
              <a:rect l="0" t="0" r="r" b="b"/>
              <a:pathLst>
                <a:path w="40" h="101">
                  <a:moveTo>
                    <a:pt x="40" y="101"/>
                  </a:moveTo>
                  <a:lnTo>
                    <a:pt x="40" y="0"/>
                  </a:lnTo>
                  <a:lnTo>
                    <a:pt x="0" y="0"/>
                  </a:lnTo>
                </a:path>
              </a:pathLst>
            </a:custGeom>
            <a:noFill/>
            <a:ln w="14288" cap="rnd">
              <a:solidFill>
                <a:srgbClr val="249DF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29" name="Rectangle 110">
              <a:extLst>
                <a:ext uri="{FF2B5EF4-FFF2-40B4-BE49-F238E27FC236}">
                  <a16:creationId xmlns:a16="http://schemas.microsoft.com/office/drawing/2014/main" id="{32274699-67B6-42D3-8499-AC17FD137912}"/>
                </a:ext>
              </a:extLst>
            </p:cNvPr>
            <p:cNvSpPr>
              <a:spLocks noChangeArrowheads="1"/>
            </p:cNvSpPr>
            <p:nvPr/>
          </p:nvSpPr>
          <p:spPr bwMode="auto">
            <a:xfrm>
              <a:off x="2444665" y="2500162"/>
              <a:ext cx="85725" cy="84137"/>
            </a:xfrm>
            <a:prstGeom prst="rect">
              <a:avLst/>
            </a:prstGeom>
            <a:solidFill>
              <a:srgbClr val="DFECF6"/>
            </a:solidFill>
            <a:ln w="14288" cap="rnd">
              <a:solidFill>
                <a:srgbClr val="249DF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Rectangle 111">
              <a:extLst>
                <a:ext uri="{FF2B5EF4-FFF2-40B4-BE49-F238E27FC236}">
                  <a16:creationId xmlns:a16="http://schemas.microsoft.com/office/drawing/2014/main" id="{4FE2039D-8C8F-40FF-9E58-C44509020C51}"/>
                </a:ext>
              </a:extLst>
            </p:cNvPr>
            <p:cNvSpPr>
              <a:spLocks noChangeArrowheads="1"/>
            </p:cNvSpPr>
            <p:nvPr/>
          </p:nvSpPr>
          <p:spPr bwMode="auto">
            <a:xfrm>
              <a:off x="2530390" y="2528737"/>
              <a:ext cx="85725" cy="55562"/>
            </a:xfrm>
            <a:prstGeom prst="rect">
              <a:avLst/>
            </a:prstGeom>
            <a:solidFill>
              <a:srgbClr val="DFECF6"/>
            </a:solidFill>
            <a:ln w="14288" cap="rnd">
              <a:solidFill>
                <a:srgbClr val="249DF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67819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10193020" cy="953094"/>
          </a:xfrm>
        </p:spPr>
        <p:txBody>
          <a:bodyPr>
            <a:normAutofit/>
          </a:bodyPr>
          <a:lstStyle/>
          <a:p>
            <a:r>
              <a:rPr lang="en-AU" dirty="0"/>
              <a:t>Questions</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102812" y="2240280"/>
            <a:ext cx="10999528" cy="3985854"/>
          </a:xfrm>
        </p:spPr>
        <p:txBody>
          <a:bodyPr>
            <a:normAutofit/>
          </a:bodyPr>
          <a:lstStyle/>
          <a:p>
            <a:pPr marL="342900" indent="-342900" algn="l">
              <a:buFont typeface="Arial" panose="020B0604020202020204" pitchFamily="34" charset="0"/>
              <a:buChar char="•"/>
            </a:pPr>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r>
              <a:rPr lang="en-AU" dirty="0"/>
              <a:t>THANK YOU</a:t>
            </a:r>
          </a:p>
          <a:p>
            <a:pPr algn="l"/>
            <a:endParaRPr lang="en-AU" dirty="0"/>
          </a:p>
          <a:p>
            <a:pPr marL="342900" indent="-342900" algn="l">
              <a:buFont typeface="Arial" panose="020B0604020202020204" pitchFamily="34" charset="0"/>
              <a:buChar char="•"/>
            </a:pPr>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a:p>
            <a:pPr algn="l"/>
            <a:endParaRPr lang="en-AU" dirty="0"/>
          </a:p>
        </p:txBody>
      </p:sp>
      <p:pic>
        <p:nvPicPr>
          <p:cNvPr id="5" name="Picture 4">
            <a:extLst>
              <a:ext uri="{FF2B5EF4-FFF2-40B4-BE49-F238E27FC236}">
                <a16:creationId xmlns:a16="http://schemas.microsoft.com/office/drawing/2014/main" id="{695E7721-0264-463B-9396-B150541E7261}"/>
              </a:ext>
            </a:extLst>
          </p:cNvPr>
          <p:cNvPicPr>
            <a:picLocks noChangeAspect="1"/>
          </p:cNvPicPr>
          <p:nvPr/>
        </p:nvPicPr>
        <p:blipFill>
          <a:blip r:embed="rId2"/>
          <a:stretch>
            <a:fillRect/>
          </a:stretch>
        </p:blipFill>
        <p:spPr>
          <a:xfrm>
            <a:off x="670524" y="347470"/>
            <a:ext cx="823031" cy="1012024"/>
          </a:xfrm>
          <a:prstGeom prst="rect">
            <a:avLst/>
          </a:prstGeom>
        </p:spPr>
      </p:pic>
    </p:spTree>
    <p:extLst>
      <p:ext uri="{BB962C8B-B14F-4D97-AF65-F5344CB8AC3E}">
        <p14:creationId xmlns:p14="http://schemas.microsoft.com/office/powerpoint/2010/main" val="316640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421271" y="0"/>
            <a:ext cx="9144000" cy="666044"/>
          </a:xfrm>
        </p:spPr>
        <p:txBody>
          <a:bodyPr>
            <a:normAutofit fontScale="90000"/>
          </a:bodyPr>
          <a:lstStyle/>
          <a:p>
            <a:r>
              <a:rPr lang="en-AU" sz="4400" b="1" dirty="0"/>
              <a:t>Heart Disease </a:t>
            </a:r>
            <a:endParaRPr lang="en-AU" b="1" dirty="0"/>
          </a:p>
        </p:txBody>
      </p:sp>
      <p:pic>
        <p:nvPicPr>
          <p:cNvPr id="15" name="Picture 14">
            <a:extLst>
              <a:ext uri="{FF2B5EF4-FFF2-40B4-BE49-F238E27FC236}">
                <a16:creationId xmlns:a16="http://schemas.microsoft.com/office/drawing/2014/main" id="{6C2AB845-C805-4C32-B66C-8730D274B80A}"/>
              </a:ext>
            </a:extLst>
          </p:cNvPr>
          <p:cNvPicPr>
            <a:picLocks noChangeAspect="1"/>
          </p:cNvPicPr>
          <p:nvPr/>
        </p:nvPicPr>
        <p:blipFill>
          <a:blip r:embed="rId2">
            <a:alphaModFix amt="38000"/>
          </a:blip>
          <a:stretch>
            <a:fillRect/>
          </a:stretch>
        </p:blipFill>
        <p:spPr>
          <a:xfrm>
            <a:off x="8071556" y="3206044"/>
            <a:ext cx="4120444" cy="3651956"/>
          </a:xfrm>
          <a:prstGeom prst="rect">
            <a:avLst/>
          </a:prstGeom>
        </p:spPr>
      </p:pic>
      <p:grpSp>
        <p:nvGrpSpPr>
          <p:cNvPr id="6" name="Graphic 4">
            <a:extLst>
              <a:ext uri="{FF2B5EF4-FFF2-40B4-BE49-F238E27FC236}">
                <a16:creationId xmlns:a16="http://schemas.microsoft.com/office/drawing/2014/main" id="{921EB597-0D05-4ADB-A5F5-A982A90FD463}"/>
              </a:ext>
            </a:extLst>
          </p:cNvPr>
          <p:cNvGrpSpPr/>
          <p:nvPr/>
        </p:nvGrpSpPr>
        <p:grpSpPr>
          <a:xfrm>
            <a:off x="10895748" y="5897396"/>
            <a:ext cx="1014254" cy="751508"/>
            <a:chOff x="9512115" y="3030278"/>
            <a:chExt cx="1014254" cy="751508"/>
          </a:xfrm>
          <a:solidFill>
            <a:srgbClr val="FF0066"/>
          </a:solidFill>
        </p:grpSpPr>
        <p:sp>
          <p:nvSpPr>
            <p:cNvPr id="7" name="Freeform 39">
              <a:extLst>
                <a:ext uri="{FF2B5EF4-FFF2-40B4-BE49-F238E27FC236}">
                  <a16:creationId xmlns:a16="http://schemas.microsoft.com/office/drawing/2014/main" id="{FEEE58FC-C7C1-428D-9A2E-2935A33FB7A9}"/>
                </a:ext>
              </a:extLst>
            </p:cNvPr>
            <p:cNvSpPr/>
            <p:nvPr/>
          </p:nvSpPr>
          <p:spPr>
            <a:xfrm>
              <a:off x="9618765" y="3030278"/>
              <a:ext cx="866811" cy="751508"/>
            </a:xfrm>
            <a:custGeom>
              <a:avLst/>
              <a:gdLst>
                <a:gd name="connsiteX0" fmla="*/ 860413 w 866811"/>
                <a:gd name="connsiteY0" fmla="*/ 277735 h 751508"/>
                <a:gd name="connsiteX1" fmla="*/ 866812 w 866811"/>
                <a:gd name="connsiteY1" fmla="*/ 224814 h 751508"/>
                <a:gd name="connsiteX2" fmla="*/ 800940 w 866811"/>
                <a:gd name="connsiteY2" fmla="*/ 65880 h 751508"/>
                <a:gd name="connsiteX3" fmla="*/ 483175 w 866811"/>
                <a:gd name="connsiteY3" fmla="*/ 65880 h 751508"/>
                <a:gd name="connsiteX4" fmla="*/ 433413 w 866811"/>
                <a:gd name="connsiteY4" fmla="*/ 115657 h 751508"/>
                <a:gd name="connsiteX5" fmla="*/ 383652 w 866811"/>
                <a:gd name="connsiteY5" fmla="*/ 65880 h 751508"/>
                <a:gd name="connsiteX6" fmla="*/ 224769 w 866811"/>
                <a:gd name="connsiteY6" fmla="*/ 100 h 751508"/>
                <a:gd name="connsiteX7" fmla="*/ 65772 w 866811"/>
                <a:gd name="connsiteY7" fmla="*/ 65880 h 751508"/>
                <a:gd name="connsiteX8" fmla="*/ 65772 w 866811"/>
                <a:gd name="connsiteY8" fmla="*/ 383748 h 751508"/>
                <a:gd name="connsiteX9" fmla="*/ 433413 w 866811"/>
                <a:gd name="connsiteY9" fmla="*/ 751508 h 751508"/>
                <a:gd name="connsiteX10" fmla="*/ 691419 w 866811"/>
                <a:gd name="connsiteY10" fmla="*/ 493304 h 75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811" h="751508">
                  <a:moveTo>
                    <a:pt x="860413" y="277735"/>
                  </a:moveTo>
                  <a:cubicBezTo>
                    <a:pt x="864755" y="260361"/>
                    <a:pt x="866812" y="242530"/>
                    <a:pt x="866812" y="224814"/>
                  </a:cubicBezTo>
                  <a:cubicBezTo>
                    <a:pt x="866812" y="167321"/>
                    <a:pt x="844874" y="109714"/>
                    <a:pt x="800940" y="65880"/>
                  </a:cubicBezTo>
                  <a:cubicBezTo>
                    <a:pt x="713243" y="-21960"/>
                    <a:pt x="570871" y="-21960"/>
                    <a:pt x="483175" y="65880"/>
                  </a:cubicBezTo>
                  <a:lnTo>
                    <a:pt x="433413" y="115657"/>
                  </a:lnTo>
                  <a:lnTo>
                    <a:pt x="383652" y="65880"/>
                  </a:lnTo>
                  <a:cubicBezTo>
                    <a:pt x="339661" y="22046"/>
                    <a:pt x="282243" y="100"/>
                    <a:pt x="224769" y="100"/>
                  </a:cubicBezTo>
                  <a:cubicBezTo>
                    <a:pt x="167181" y="100"/>
                    <a:pt x="109592" y="22046"/>
                    <a:pt x="65772" y="65880"/>
                  </a:cubicBezTo>
                  <a:cubicBezTo>
                    <a:pt x="-21924" y="153719"/>
                    <a:pt x="-21924" y="296137"/>
                    <a:pt x="65772" y="383748"/>
                  </a:cubicBezTo>
                  <a:lnTo>
                    <a:pt x="433413" y="751508"/>
                  </a:lnTo>
                  <a:lnTo>
                    <a:pt x="691419" y="493304"/>
                  </a:lnTo>
                </a:path>
              </a:pathLst>
            </a:custGeom>
            <a:grpFill/>
            <a:ln w="5970" cap="flat">
              <a:solidFill>
                <a:srgbClr val="000000"/>
              </a:solidFill>
              <a:prstDash val="solid"/>
              <a:miter/>
            </a:ln>
          </p:spPr>
          <p:txBody>
            <a:bodyPr rtlCol="0" anchor="ctr"/>
            <a:lstStyle/>
            <a:p>
              <a:endParaRPr lang="en-US"/>
            </a:p>
          </p:txBody>
        </p:sp>
        <p:sp>
          <p:nvSpPr>
            <p:cNvPr id="8" name="Freeform 40">
              <a:extLst>
                <a:ext uri="{FF2B5EF4-FFF2-40B4-BE49-F238E27FC236}">
                  <a16:creationId xmlns:a16="http://schemas.microsoft.com/office/drawing/2014/main" id="{1CB72044-9C52-4024-9688-C9705EC0B7EE}"/>
                </a:ext>
              </a:extLst>
            </p:cNvPr>
            <p:cNvSpPr/>
            <p:nvPr/>
          </p:nvSpPr>
          <p:spPr>
            <a:xfrm>
              <a:off x="9512115" y="3242862"/>
              <a:ext cx="679178" cy="337127"/>
            </a:xfrm>
            <a:custGeom>
              <a:avLst/>
              <a:gdLst>
                <a:gd name="connsiteX0" fmla="*/ 0 w 679178"/>
                <a:gd name="connsiteY0" fmla="*/ 163220 h 337127"/>
                <a:gd name="connsiteX1" fmla="*/ 253035 w 679178"/>
                <a:gd name="connsiteY1" fmla="*/ 163220 h 337127"/>
                <a:gd name="connsiteX2" fmla="*/ 308738 w 679178"/>
                <a:gd name="connsiteY2" fmla="*/ 0 h 337127"/>
                <a:gd name="connsiteX3" fmla="*/ 428086 w 679178"/>
                <a:gd name="connsiteY3" fmla="*/ 337128 h 337127"/>
                <a:gd name="connsiteX4" fmla="*/ 481161 w 679178"/>
                <a:gd name="connsiteY4" fmla="*/ 163220 h 337127"/>
                <a:gd name="connsiteX5" fmla="*/ 679178 w 679178"/>
                <a:gd name="connsiteY5" fmla="*/ 163220 h 33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178" h="337127">
                  <a:moveTo>
                    <a:pt x="0" y="163220"/>
                  </a:moveTo>
                  <a:lnTo>
                    <a:pt x="253035" y="163220"/>
                  </a:lnTo>
                  <a:lnTo>
                    <a:pt x="308738" y="0"/>
                  </a:lnTo>
                  <a:lnTo>
                    <a:pt x="428086" y="337128"/>
                  </a:lnTo>
                  <a:lnTo>
                    <a:pt x="481161" y="163220"/>
                  </a:lnTo>
                  <a:lnTo>
                    <a:pt x="679178" y="163220"/>
                  </a:lnTo>
                </a:path>
              </a:pathLst>
            </a:custGeom>
            <a:grpFill/>
            <a:ln w="5970" cap="flat">
              <a:solidFill>
                <a:srgbClr val="000000"/>
              </a:solidFill>
              <a:prstDash val="solid"/>
              <a:miter/>
            </a:ln>
          </p:spPr>
          <p:txBody>
            <a:bodyPr rtlCol="0" anchor="ctr"/>
            <a:lstStyle/>
            <a:p>
              <a:endParaRPr lang="en-US"/>
            </a:p>
          </p:txBody>
        </p:sp>
        <p:sp>
          <p:nvSpPr>
            <p:cNvPr id="9" name="Freeform 41">
              <a:extLst>
                <a:ext uri="{FF2B5EF4-FFF2-40B4-BE49-F238E27FC236}">
                  <a16:creationId xmlns:a16="http://schemas.microsoft.com/office/drawing/2014/main" id="{E25F1179-F7DA-4089-961E-5E807B618B92}"/>
                </a:ext>
              </a:extLst>
            </p:cNvPr>
            <p:cNvSpPr/>
            <p:nvPr/>
          </p:nvSpPr>
          <p:spPr>
            <a:xfrm>
              <a:off x="10251910" y="3274123"/>
              <a:ext cx="274459" cy="274548"/>
            </a:xfrm>
            <a:custGeom>
              <a:avLst/>
              <a:gdLst>
                <a:gd name="connsiteX0" fmla="*/ 274459 w 274459"/>
                <a:gd name="connsiteY0" fmla="*/ 137274 h 274548"/>
                <a:gd name="connsiteX1" fmla="*/ 137229 w 274459"/>
                <a:gd name="connsiteY1" fmla="*/ 274549 h 274548"/>
                <a:gd name="connsiteX2" fmla="*/ 0 w 274459"/>
                <a:gd name="connsiteY2" fmla="*/ 137274 h 274548"/>
                <a:gd name="connsiteX3" fmla="*/ 137229 w 274459"/>
                <a:gd name="connsiteY3" fmla="*/ 0 h 274548"/>
                <a:gd name="connsiteX4" fmla="*/ 274459 w 274459"/>
                <a:gd name="connsiteY4" fmla="*/ 137274 h 274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59" h="274548">
                  <a:moveTo>
                    <a:pt x="274459" y="137274"/>
                  </a:moveTo>
                  <a:cubicBezTo>
                    <a:pt x="274459" y="213089"/>
                    <a:pt x="213019" y="274549"/>
                    <a:pt x="137229" y="274549"/>
                  </a:cubicBezTo>
                  <a:cubicBezTo>
                    <a:pt x="61440" y="274549"/>
                    <a:pt x="0" y="213089"/>
                    <a:pt x="0" y="137274"/>
                  </a:cubicBezTo>
                  <a:cubicBezTo>
                    <a:pt x="0" y="61460"/>
                    <a:pt x="61440" y="0"/>
                    <a:pt x="137229" y="0"/>
                  </a:cubicBezTo>
                  <a:cubicBezTo>
                    <a:pt x="213019" y="0"/>
                    <a:pt x="274459" y="61460"/>
                    <a:pt x="274459" y="137274"/>
                  </a:cubicBezTo>
                  <a:close/>
                </a:path>
              </a:pathLst>
            </a:custGeom>
            <a:grpFill/>
            <a:ln w="5970" cap="flat">
              <a:solidFill>
                <a:srgbClr val="000000"/>
              </a:solidFill>
              <a:prstDash val="solid"/>
              <a:miter/>
            </a:ln>
          </p:spPr>
          <p:txBody>
            <a:bodyPr rtlCol="0" anchor="ctr"/>
            <a:lstStyle/>
            <a:p>
              <a:endParaRPr lang="en-US"/>
            </a:p>
          </p:txBody>
        </p:sp>
        <p:sp>
          <p:nvSpPr>
            <p:cNvPr id="10" name="Freeform 42">
              <a:extLst>
                <a:ext uri="{FF2B5EF4-FFF2-40B4-BE49-F238E27FC236}">
                  <a16:creationId xmlns:a16="http://schemas.microsoft.com/office/drawing/2014/main" id="{6B915E14-58C9-4FB8-A6EE-8F0B6987DC62}"/>
                </a:ext>
              </a:extLst>
            </p:cNvPr>
            <p:cNvSpPr/>
            <p:nvPr/>
          </p:nvSpPr>
          <p:spPr>
            <a:xfrm>
              <a:off x="10389140" y="3341103"/>
              <a:ext cx="5713" cy="140589"/>
            </a:xfrm>
            <a:custGeom>
              <a:avLst/>
              <a:gdLst>
                <a:gd name="connsiteX0" fmla="*/ 0 w 5713"/>
                <a:gd name="connsiteY0" fmla="*/ 0 h 140589"/>
                <a:gd name="connsiteX1" fmla="*/ 0 w 5713"/>
                <a:gd name="connsiteY1" fmla="*/ 140589 h 140589"/>
              </a:gdLst>
              <a:ahLst/>
              <a:cxnLst>
                <a:cxn ang="0">
                  <a:pos x="connsiteX0" y="connsiteY0"/>
                </a:cxn>
                <a:cxn ang="0">
                  <a:pos x="connsiteX1" y="connsiteY1"/>
                </a:cxn>
              </a:cxnLst>
              <a:rect l="l" t="t" r="r" b="b"/>
              <a:pathLst>
                <a:path w="5713" h="140589">
                  <a:moveTo>
                    <a:pt x="0" y="0"/>
                  </a:moveTo>
                  <a:lnTo>
                    <a:pt x="0" y="140589"/>
                  </a:lnTo>
                </a:path>
              </a:pathLst>
            </a:custGeom>
            <a:grpFill/>
            <a:ln w="5970" cap="flat">
              <a:solidFill>
                <a:srgbClr val="000000"/>
              </a:solidFill>
              <a:prstDash val="solid"/>
              <a:miter/>
            </a:ln>
          </p:spPr>
          <p:txBody>
            <a:bodyPr rtlCol="0" anchor="ctr"/>
            <a:lstStyle/>
            <a:p>
              <a:endParaRPr lang="en-US"/>
            </a:p>
          </p:txBody>
        </p:sp>
        <p:sp>
          <p:nvSpPr>
            <p:cNvPr id="11" name="Freeform 43">
              <a:extLst>
                <a:ext uri="{FF2B5EF4-FFF2-40B4-BE49-F238E27FC236}">
                  <a16:creationId xmlns:a16="http://schemas.microsoft.com/office/drawing/2014/main" id="{7F3DE07B-E57A-4BBC-9749-4D32FF2BC566}"/>
                </a:ext>
              </a:extLst>
            </p:cNvPr>
            <p:cNvSpPr/>
            <p:nvPr/>
          </p:nvSpPr>
          <p:spPr>
            <a:xfrm>
              <a:off x="10318868" y="3411397"/>
              <a:ext cx="140543" cy="5715"/>
            </a:xfrm>
            <a:custGeom>
              <a:avLst/>
              <a:gdLst>
                <a:gd name="connsiteX0" fmla="*/ 140543 w 140543"/>
                <a:gd name="connsiteY0" fmla="*/ 0 h 5715"/>
                <a:gd name="connsiteX1" fmla="*/ 0 w 140543"/>
                <a:gd name="connsiteY1" fmla="*/ 0 h 5715"/>
              </a:gdLst>
              <a:ahLst/>
              <a:cxnLst>
                <a:cxn ang="0">
                  <a:pos x="connsiteX0" y="connsiteY0"/>
                </a:cxn>
                <a:cxn ang="0">
                  <a:pos x="connsiteX1" y="connsiteY1"/>
                </a:cxn>
              </a:cxnLst>
              <a:rect l="l" t="t" r="r" b="b"/>
              <a:pathLst>
                <a:path w="140543" h="5715">
                  <a:moveTo>
                    <a:pt x="140543" y="0"/>
                  </a:moveTo>
                  <a:lnTo>
                    <a:pt x="0" y="0"/>
                  </a:lnTo>
                </a:path>
              </a:pathLst>
            </a:custGeom>
            <a:grpFill/>
            <a:ln w="5970" cap="flat">
              <a:solidFill>
                <a:srgbClr val="000000"/>
              </a:solidFill>
              <a:prstDash val="solid"/>
              <a:miter/>
            </a:ln>
          </p:spPr>
          <p:txBody>
            <a:bodyPr rtlCol="0" anchor="ctr"/>
            <a:lstStyle/>
            <a:p>
              <a:endParaRPr lang="en-US"/>
            </a:p>
          </p:txBody>
        </p:sp>
      </p:grpSp>
      <p:sp>
        <p:nvSpPr>
          <p:cNvPr id="16" name="TextBox 15">
            <a:extLst>
              <a:ext uri="{FF2B5EF4-FFF2-40B4-BE49-F238E27FC236}">
                <a16:creationId xmlns:a16="http://schemas.microsoft.com/office/drawing/2014/main" id="{79CFCE5E-DA84-4201-9684-93870614AE6C}"/>
              </a:ext>
            </a:extLst>
          </p:cNvPr>
          <p:cNvSpPr txBox="1"/>
          <p:nvPr/>
        </p:nvSpPr>
        <p:spPr>
          <a:xfrm>
            <a:off x="281998" y="666044"/>
            <a:ext cx="6960046" cy="4651723"/>
          </a:xfrm>
          <a:prstGeom prst="rect">
            <a:avLst/>
          </a:prstGeom>
          <a:noFill/>
        </p:spPr>
        <p:txBody>
          <a:bodyPr wrap="square" rtlCol="0">
            <a:spAutoFit/>
          </a:bodyPr>
          <a:lstStyle/>
          <a:p>
            <a:pPr marL="457200" indent="-457200">
              <a:buFont typeface="Arial" panose="020B0604020202020204" pitchFamily="34" charset="0"/>
              <a:buChar char="•"/>
            </a:pPr>
            <a:endParaRPr lang="en-GB" sz="2800" b="0" i="0" dirty="0">
              <a:solidFill>
                <a:srgbClr val="000000"/>
              </a:solidFill>
              <a:effectLst/>
              <a:latin typeface="Helvetica" panose="020B0604020202020204" pitchFamily="34" charset="0"/>
            </a:endParaRPr>
          </a:p>
          <a:p>
            <a:pPr marL="457200" indent="-457200">
              <a:buFont typeface="Arial" panose="020B0604020202020204" pitchFamily="34" charset="0"/>
              <a:buChar char="•"/>
            </a:pPr>
            <a:endParaRPr lang="en-GB" sz="2800" dirty="0">
              <a:solidFill>
                <a:srgbClr val="000000"/>
              </a:solidFill>
              <a:latin typeface="Helvetica" panose="020B0604020202020204" pitchFamily="34" charset="0"/>
            </a:endParaRPr>
          </a:p>
          <a:p>
            <a:pPr marL="457200" indent="-457200">
              <a:buFont typeface="Arial" panose="020B0604020202020204" pitchFamily="34" charset="0"/>
              <a:buChar char="•"/>
            </a:pPr>
            <a:endParaRPr lang="en-GB" sz="2800" b="0" i="0" dirty="0">
              <a:solidFill>
                <a:srgbClr val="000000"/>
              </a:solidFill>
              <a:effectLst/>
              <a:latin typeface="Helvetica" panose="020B0604020202020204" pitchFamily="34" charset="0"/>
            </a:endParaRPr>
          </a:p>
          <a:p>
            <a:pPr>
              <a:lnSpc>
                <a:spcPct val="150000"/>
              </a:lnSpc>
            </a:pPr>
            <a:r>
              <a:rPr lang="en-GB" sz="2400" dirty="0"/>
              <a:t>Heart or Cardiovascular disease  is an umbrella term which refers to conditions that involve narrowed or blocked blood vessels that can lead to a heart attack, chest pain or stroke. Other heart conditions, such as those that affect your heart’s muscle, valves or rhythm, also are considered forms of heart disease.</a:t>
            </a:r>
          </a:p>
        </p:txBody>
      </p:sp>
    </p:spTree>
    <p:extLst>
      <p:ext uri="{BB962C8B-B14F-4D97-AF65-F5344CB8AC3E}">
        <p14:creationId xmlns:p14="http://schemas.microsoft.com/office/powerpoint/2010/main" val="325098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 name="Subtitle 2">
            <a:extLst>
              <a:ext uri="{FF2B5EF4-FFF2-40B4-BE49-F238E27FC236}">
                <a16:creationId xmlns:a16="http://schemas.microsoft.com/office/drawing/2014/main" id="{430F9D8B-42BE-4A61-ADE9-95F20334F016}"/>
              </a:ext>
            </a:extLst>
          </p:cNvPr>
          <p:cNvSpPr txBox="1">
            <a:spLocks/>
          </p:cNvSpPr>
          <p:nvPr/>
        </p:nvSpPr>
        <p:spPr>
          <a:xfrm>
            <a:off x="888466" y="1227221"/>
            <a:ext cx="11313694" cy="563077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AU" sz="2600" b="1" u="sng" dirty="0"/>
              <a:t>Deaths</a:t>
            </a:r>
          </a:p>
          <a:p>
            <a:pPr algn="l">
              <a:lnSpc>
                <a:spcPct val="110000"/>
              </a:lnSpc>
            </a:pPr>
            <a:endParaRPr lang="en-GB" sz="1100" dirty="0"/>
          </a:p>
          <a:p>
            <a:pPr algn="l">
              <a:lnSpc>
                <a:spcPct val="110000"/>
              </a:lnSpc>
            </a:pPr>
            <a:r>
              <a:rPr lang="en-GB" sz="2600" dirty="0"/>
              <a:t>Cardiovascular disease (CVD) was the underlying cause of death in 41,800 deaths in 2018 (26% of all deaths) according to the Australian Institute of Health and Welfare (AIHW) National Mortality Database. It was an associated cause of death in 70,600 deaths</a:t>
            </a:r>
          </a:p>
          <a:p>
            <a:pPr algn="l">
              <a:lnSpc>
                <a:spcPct val="110000"/>
              </a:lnSpc>
            </a:pPr>
            <a:endParaRPr lang="en-GB" sz="2600" dirty="0"/>
          </a:p>
          <a:p>
            <a:pPr algn="l">
              <a:lnSpc>
                <a:spcPct val="110000"/>
              </a:lnSpc>
            </a:pPr>
            <a:r>
              <a:rPr lang="en-GB" sz="2600" b="1" u="sng" dirty="0"/>
              <a:t>Economic Cost</a:t>
            </a:r>
          </a:p>
          <a:p>
            <a:pPr algn="l">
              <a:lnSpc>
                <a:spcPct val="110000"/>
              </a:lnSpc>
            </a:pPr>
            <a:endParaRPr lang="en-GB" sz="1100" dirty="0"/>
          </a:p>
          <a:p>
            <a:pPr algn="l">
              <a:lnSpc>
                <a:spcPct val="110000"/>
              </a:lnSpc>
            </a:pPr>
            <a:r>
              <a:rPr lang="en-GB" sz="2600" dirty="0"/>
              <a:t>Treating CVD often involves large surgical procedures, lengthy recovery periods, loss of independence and loss of income. In addition, many people who experience a cardiovascular event, such as heart attack or stroke, will take time off work, resulting in losses to their employer </a:t>
            </a:r>
          </a:p>
          <a:p>
            <a:pPr algn="l">
              <a:lnSpc>
                <a:spcPct val="110000"/>
              </a:lnSpc>
            </a:pPr>
            <a:r>
              <a:rPr lang="en-GB" sz="2600" dirty="0"/>
              <a:t>Health System expenditure for heart disease exceeded $6.2 billion, with a further $26.0 billion in lost wellbeing -due to short and long-term disability, and premature death.</a:t>
            </a:r>
          </a:p>
          <a:p>
            <a:pPr algn="l"/>
            <a:endParaRPr lang="en-AU" dirty="0"/>
          </a:p>
          <a:p>
            <a:pPr algn="l"/>
            <a:endParaRPr lang="en-AU" dirty="0"/>
          </a:p>
        </p:txBody>
      </p:sp>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Socio Economic Impact</a:t>
            </a:r>
          </a:p>
        </p:txBody>
      </p:sp>
      <p:grpSp>
        <p:nvGrpSpPr>
          <p:cNvPr id="12" name="Graphic 4">
            <a:extLst>
              <a:ext uri="{FF2B5EF4-FFF2-40B4-BE49-F238E27FC236}">
                <a16:creationId xmlns:a16="http://schemas.microsoft.com/office/drawing/2014/main" id="{91442987-2180-44B5-AED0-598EFEF30C15}"/>
              </a:ext>
            </a:extLst>
          </p:cNvPr>
          <p:cNvGrpSpPr/>
          <p:nvPr/>
        </p:nvGrpSpPr>
        <p:grpSpPr>
          <a:xfrm>
            <a:off x="236443" y="1277514"/>
            <a:ext cx="682393" cy="866246"/>
            <a:chOff x="2118910" y="2890189"/>
            <a:chExt cx="644099" cy="981779"/>
          </a:xfrm>
          <a:noFill/>
        </p:grpSpPr>
        <p:sp>
          <p:nvSpPr>
            <p:cNvPr id="13" name="Freeform 12">
              <a:extLst>
                <a:ext uri="{FF2B5EF4-FFF2-40B4-BE49-F238E27FC236}">
                  <a16:creationId xmlns:a16="http://schemas.microsoft.com/office/drawing/2014/main" id="{1EE0125D-8D2F-49BC-BE58-2AEA97D31DD7}"/>
                </a:ext>
              </a:extLst>
            </p:cNvPr>
            <p:cNvSpPr/>
            <p:nvPr/>
          </p:nvSpPr>
          <p:spPr>
            <a:xfrm>
              <a:off x="2118910" y="2890189"/>
              <a:ext cx="644099" cy="981779"/>
            </a:xfrm>
            <a:custGeom>
              <a:avLst/>
              <a:gdLst>
                <a:gd name="connsiteX0" fmla="*/ 483046 w 644099"/>
                <a:gd name="connsiteY0" fmla="*/ 0 h 981779"/>
                <a:gd name="connsiteX1" fmla="*/ 160996 w 644099"/>
                <a:gd name="connsiteY1" fmla="*/ 0 h 981779"/>
                <a:gd name="connsiteX2" fmla="*/ 0 w 644099"/>
                <a:gd name="connsiteY2" fmla="*/ 264833 h 981779"/>
                <a:gd name="connsiteX3" fmla="*/ 160996 w 644099"/>
                <a:gd name="connsiteY3" fmla="*/ 981780 h 981779"/>
                <a:gd name="connsiteX4" fmla="*/ 483046 w 644099"/>
                <a:gd name="connsiteY4" fmla="*/ 981780 h 981779"/>
                <a:gd name="connsiteX5" fmla="*/ 644100 w 644099"/>
                <a:gd name="connsiteY5" fmla="*/ 264833 h 98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4099" h="981779">
                  <a:moveTo>
                    <a:pt x="483046" y="0"/>
                  </a:moveTo>
                  <a:lnTo>
                    <a:pt x="160996" y="0"/>
                  </a:lnTo>
                  <a:lnTo>
                    <a:pt x="0" y="264833"/>
                  </a:lnTo>
                  <a:lnTo>
                    <a:pt x="160996" y="981780"/>
                  </a:lnTo>
                  <a:lnTo>
                    <a:pt x="483046" y="981780"/>
                  </a:lnTo>
                  <a:lnTo>
                    <a:pt x="644100" y="264833"/>
                  </a:lnTo>
                  <a:close/>
                </a:path>
              </a:pathLst>
            </a:custGeom>
            <a:noFill/>
            <a:ln w="5710" cap="flat">
              <a:solidFill>
                <a:srgbClr val="000000"/>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E048DB72-41A6-46A7-B91B-11C3C421407C}"/>
                </a:ext>
              </a:extLst>
            </p:cNvPr>
            <p:cNvSpPr/>
            <p:nvPr/>
          </p:nvSpPr>
          <p:spPr>
            <a:xfrm>
              <a:off x="2187011" y="2954254"/>
              <a:ext cx="507898" cy="853706"/>
            </a:xfrm>
            <a:custGeom>
              <a:avLst/>
              <a:gdLst>
                <a:gd name="connsiteX0" fmla="*/ 144142 w 507898"/>
                <a:gd name="connsiteY0" fmla="*/ 853707 h 853706"/>
                <a:gd name="connsiteX1" fmla="*/ 0 w 507898"/>
                <a:gd name="connsiteY1" fmla="*/ 211970 h 853706"/>
                <a:gd name="connsiteX2" fmla="*/ 128888 w 507898"/>
                <a:gd name="connsiteY2" fmla="*/ 0 h 853706"/>
                <a:gd name="connsiteX3" fmla="*/ 379010 w 507898"/>
                <a:gd name="connsiteY3" fmla="*/ 0 h 853706"/>
                <a:gd name="connsiteX4" fmla="*/ 507898 w 507898"/>
                <a:gd name="connsiteY4" fmla="*/ 211970 h 853706"/>
                <a:gd name="connsiteX5" fmla="*/ 363756 w 507898"/>
                <a:gd name="connsiteY5" fmla="*/ 853707 h 85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7898" h="853706">
                  <a:moveTo>
                    <a:pt x="144142" y="853707"/>
                  </a:moveTo>
                  <a:lnTo>
                    <a:pt x="0" y="211970"/>
                  </a:lnTo>
                  <a:lnTo>
                    <a:pt x="128888" y="0"/>
                  </a:lnTo>
                  <a:lnTo>
                    <a:pt x="379010" y="0"/>
                  </a:lnTo>
                  <a:lnTo>
                    <a:pt x="507898" y="211970"/>
                  </a:lnTo>
                  <a:lnTo>
                    <a:pt x="363756" y="853707"/>
                  </a:lnTo>
                  <a:close/>
                </a:path>
              </a:pathLst>
            </a:custGeom>
            <a:noFill/>
            <a:ln w="5710" cap="flat">
              <a:solidFill>
                <a:srgbClr val="00000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123A791F-10C6-4715-A59C-B9059FE1E118}"/>
                </a:ext>
              </a:extLst>
            </p:cNvPr>
            <p:cNvSpPr/>
            <p:nvPr/>
          </p:nvSpPr>
          <p:spPr>
            <a:xfrm>
              <a:off x="2313500" y="3098673"/>
              <a:ext cx="254920" cy="255060"/>
            </a:xfrm>
            <a:custGeom>
              <a:avLst/>
              <a:gdLst>
                <a:gd name="connsiteX0" fmla="*/ 254920 w 254920"/>
                <a:gd name="connsiteY0" fmla="*/ 92526 h 255060"/>
                <a:gd name="connsiteX1" fmla="*/ 254920 w 254920"/>
                <a:gd name="connsiteY1" fmla="*/ 162420 h 255060"/>
                <a:gd name="connsiteX2" fmla="*/ 162425 w 254920"/>
                <a:gd name="connsiteY2" fmla="*/ 162420 h 255060"/>
                <a:gd name="connsiteX3" fmla="*/ 162425 w 254920"/>
                <a:gd name="connsiteY3" fmla="*/ 255060 h 255060"/>
                <a:gd name="connsiteX4" fmla="*/ 92496 w 254920"/>
                <a:gd name="connsiteY4" fmla="*/ 255060 h 255060"/>
                <a:gd name="connsiteX5" fmla="*/ 92496 w 254920"/>
                <a:gd name="connsiteY5" fmla="*/ 162420 h 255060"/>
                <a:gd name="connsiteX6" fmla="*/ 0 w 254920"/>
                <a:gd name="connsiteY6" fmla="*/ 162420 h 255060"/>
                <a:gd name="connsiteX7" fmla="*/ 0 w 254920"/>
                <a:gd name="connsiteY7" fmla="*/ 92526 h 255060"/>
                <a:gd name="connsiteX8" fmla="*/ 92496 w 254920"/>
                <a:gd name="connsiteY8" fmla="*/ 92526 h 255060"/>
                <a:gd name="connsiteX9" fmla="*/ 92496 w 254920"/>
                <a:gd name="connsiteY9" fmla="*/ 0 h 255060"/>
                <a:gd name="connsiteX10" fmla="*/ 162425 w 254920"/>
                <a:gd name="connsiteY10" fmla="*/ 0 h 255060"/>
                <a:gd name="connsiteX11" fmla="*/ 162425 w 254920"/>
                <a:gd name="connsiteY11" fmla="*/ 92526 h 25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920" h="255060">
                  <a:moveTo>
                    <a:pt x="254920" y="92526"/>
                  </a:moveTo>
                  <a:lnTo>
                    <a:pt x="254920" y="162420"/>
                  </a:lnTo>
                  <a:lnTo>
                    <a:pt x="162425" y="162420"/>
                  </a:lnTo>
                  <a:lnTo>
                    <a:pt x="162425" y="255060"/>
                  </a:lnTo>
                  <a:lnTo>
                    <a:pt x="92496" y="255060"/>
                  </a:lnTo>
                  <a:lnTo>
                    <a:pt x="92496" y="162420"/>
                  </a:lnTo>
                  <a:lnTo>
                    <a:pt x="0" y="162420"/>
                  </a:lnTo>
                  <a:lnTo>
                    <a:pt x="0" y="92526"/>
                  </a:lnTo>
                  <a:lnTo>
                    <a:pt x="92496" y="92526"/>
                  </a:lnTo>
                  <a:lnTo>
                    <a:pt x="92496" y="0"/>
                  </a:lnTo>
                  <a:lnTo>
                    <a:pt x="162425" y="0"/>
                  </a:lnTo>
                  <a:lnTo>
                    <a:pt x="162425" y="92526"/>
                  </a:lnTo>
                  <a:close/>
                </a:path>
              </a:pathLst>
            </a:custGeom>
            <a:noFill/>
            <a:ln w="5710" cap="flat">
              <a:solidFill>
                <a:srgbClr val="000000"/>
              </a:solidFill>
              <a:prstDash val="solid"/>
              <a:miter/>
            </a:ln>
          </p:spPr>
          <p:txBody>
            <a:bodyPr rtlCol="0" anchor="ctr"/>
            <a:lstStyle/>
            <a:p>
              <a:endParaRPr lang="en-US"/>
            </a:p>
          </p:txBody>
        </p:sp>
      </p:grpSp>
      <p:grpSp>
        <p:nvGrpSpPr>
          <p:cNvPr id="5" name="Group 4">
            <a:extLst>
              <a:ext uri="{FF2B5EF4-FFF2-40B4-BE49-F238E27FC236}">
                <a16:creationId xmlns:a16="http://schemas.microsoft.com/office/drawing/2014/main" id="{97A8E090-BCAF-49DA-A2F9-DF4483702606}"/>
              </a:ext>
            </a:extLst>
          </p:cNvPr>
          <p:cNvGrpSpPr/>
          <p:nvPr/>
        </p:nvGrpSpPr>
        <p:grpSpPr>
          <a:xfrm>
            <a:off x="195913" y="3509210"/>
            <a:ext cx="682393" cy="533400"/>
            <a:chOff x="11093127" y="3182997"/>
            <a:chExt cx="1002256" cy="884995"/>
          </a:xfrm>
        </p:grpSpPr>
        <p:sp>
          <p:nvSpPr>
            <p:cNvPr id="21" name="Freeform 15">
              <a:extLst>
                <a:ext uri="{FF2B5EF4-FFF2-40B4-BE49-F238E27FC236}">
                  <a16:creationId xmlns:a16="http://schemas.microsoft.com/office/drawing/2014/main" id="{B5644F6F-C81F-44FF-A99E-D656FD3BFAE8}"/>
                </a:ext>
              </a:extLst>
            </p:cNvPr>
            <p:cNvSpPr/>
            <p:nvPr/>
          </p:nvSpPr>
          <p:spPr>
            <a:xfrm>
              <a:off x="11093127" y="3359904"/>
              <a:ext cx="1002256" cy="708088"/>
            </a:xfrm>
            <a:custGeom>
              <a:avLst/>
              <a:gdLst>
                <a:gd name="connsiteX0" fmla="*/ 945296 w 1002256"/>
                <a:gd name="connsiteY0" fmla="*/ 708089 h 708088"/>
                <a:gd name="connsiteX1" fmla="*/ 56960 w 1002256"/>
                <a:gd name="connsiteY1" fmla="*/ 708089 h 708088"/>
                <a:gd name="connsiteX2" fmla="*/ 0 w 1002256"/>
                <a:gd name="connsiteY2" fmla="*/ 651110 h 708088"/>
                <a:gd name="connsiteX3" fmla="*/ 0 w 1002256"/>
                <a:gd name="connsiteY3" fmla="*/ 56979 h 708088"/>
                <a:gd name="connsiteX4" fmla="*/ 56960 w 1002256"/>
                <a:gd name="connsiteY4" fmla="*/ 0 h 708088"/>
                <a:gd name="connsiteX5" fmla="*/ 945296 w 1002256"/>
                <a:gd name="connsiteY5" fmla="*/ 0 h 708088"/>
                <a:gd name="connsiteX6" fmla="*/ 1002256 w 1002256"/>
                <a:gd name="connsiteY6" fmla="*/ 56979 h 708088"/>
                <a:gd name="connsiteX7" fmla="*/ 1002256 w 1002256"/>
                <a:gd name="connsiteY7" fmla="*/ 651110 h 708088"/>
                <a:gd name="connsiteX8" fmla="*/ 945296 w 1002256"/>
                <a:gd name="connsiteY8" fmla="*/ 708089 h 70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256" h="708088">
                  <a:moveTo>
                    <a:pt x="945296" y="708089"/>
                  </a:moveTo>
                  <a:lnTo>
                    <a:pt x="56960" y="708089"/>
                  </a:lnTo>
                  <a:cubicBezTo>
                    <a:pt x="25480" y="708089"/>
                    <a:pt x="0" y="682542"/>
                    <a:pt x="0" y="651110"/>
                  </a:cubicBezTo>
                  <a:lnTo>
                    <a:pt x="0" y="56979"/>
                  </a:lnTo>
                  <a:cubicBezTo>
                    <a:pt x="0" y="25489"/>
                    <a:pt x="25538" y="0"/>
                    <a:pt x="56960" y="0"/>
                  </a:cubicBezTo>
                  <a:lnTo>
                    <a:pt x="945296" y="0"/>
                  </a:lnTo>
                  <a:cubicBezTo>
                    <a:pt x="976776" y="0"/>
                    <a:pt x="1002256" y="25546"/>
                    <a:pt x="1002256" y="56979"/>
                  </a:cubicBezTo>
                  <a:lnTo>
                    <a:pt x="1002256" y="651110"/>
                  </a:lnTo>
                  <a:cubicBezTo>
                    <a:pt x="1002256" y="682542"/>
                    <a:pt x="976776" y="708089"/>
                    <a:pt x="945296" y="708089"/>
                  </a:cubicBezTo>
                  <a:close/>
                </a:path>
              </a:pathLst>
            </a:custGeom>
            <a:noFill/>
            <a:ln w="5710" cap="flat">
              <a:solidFill>
                <a:srgbClr val="000000"/>
              </a:solidFill>
              <a:prstDash val="solid"/>
              <a:miter/>
            </a:ln>
          </p:spPr>
          <p:txBody>
            <a:bodyPr rtlCol="0" anchor="ctr"/>
            <a:lstStyle/>
            <a:p>
              <a:endParaRPr lang="en-US"/>
            </a:p>
          </p:txBody>
        </p:sp>
        <p:grpSp>
          <p:nvGrpSpPr>
            <p:cNvPr id="22" name="Graphic 4">
              <a:extLst>
                <a:ext uri="{FF2B5EF4-FFF2-40B4-BE49-F238E27FC236}">
                  <a16:creationId xmlns:a16="http://schemas.microsoft.com/office/drawing/2014/main" id="{A5964772-1A42-4BC8-9226-3AC47016C3FB}"/>
                </a:ext>
              </a:extLst>
            </p:cNvPr>
            <p:cNvGrpSpPr/>
            <p:nvPr/>
          </p:nvGrpSpPr>
          <p:grpSpPr>
            <a:xfrm>
              <a:off x="11152657" y="3359904"/>
              <a:ext cx="883193" cy="708088"/>
              <a:chOff x="3946259" y="3049181"/>
              <a:chExt cx="778529" cy="708088"/>
            </a:xfrm>
            <a:noFill/>
          </p:grpSpPr>
          <p:sp>
            <p:nvSpPr>
              <p:cNvPr id="25" name="Freeform 17">
                <a:extLst>
                  <a:ext uri="{FF2B5EF4-FFF2-40B4-BE49-F238E27FC236}">
                    <a16:creationId xmlns:a16="http://schemas.microsoft.com/office/drawing/2014/main" id="{6C0BB422-8663-41AF-A83B-823B5526787B}"/>
                  </a:ext>
                </a:extLst>
              </p:cNvPr>
              <p:cNvSpPr/>
              <p:nvPr/>
            </p:nvSpPr>
            <p:spPr>
              <a:xfrm>
                <a:off x="3946259" y="3049181"/>
                <a:ext cx="68671" cy="708088"/>
              </a:xfrm>
              <a:custGeom>
                <a:avLst/>
                <a:gdLst>
                  <a:gd name="connsiteX0" fmla="*/ 0 w 68671"/>
                  <a:gd name="connsiteY0" fmla="*/ 0 h 708088"/>
                  <a:gd name="connsiteX1" fmla="*/ 68672 w 68671"/>
                  <a:gd name="connsiteY1" fmla="*/ 0 h 708088"/>
                  <a:gd name="connsiteX2" fmla="*/ 68672 w 68671"/>
                  <a:gd name="connsiteY2" fmla="*/ 708089 h 708088"/>
                  <a:gd name="connsiteX3" fmla="*/ 0 w 68671"/>
                  <a:gd name="connsiteY3" fmla="*/ 708089 h 708088"/>
                </a:gdLst>
                <a:ahLst/>
                <a:cxnLst>
                  <a:cxn ang="0">
                    <a:pos x="connsiteX0" y="connsiteY0"/>
                  </a:cxn>
                  <a:cxn ang="0">
                    <a:pos x="connsiteX1" y="connsiteY1"/>
                  </a:cxn>
                  <a:cxn ang="0">
                    <a:pos x="connsiteX2" y="connsiteY2"/>
                  </a:cxn>
                  <a:cxn ang="0">
                    <a:pos x="connsiteX3" y="connsiteY3"/>
                  </a:cxn>
                </a:cxnLst>
                <a:rect l="l" t="t" r="r" b="b"/>
                <a:pathLst>
                  <a:path w="68671" h="708088">
                    <a:moveTo>
                      <a:pt x="0" y="0"/>
                    </a:moveTo>
                    <a:lnTo>
                      <a:pt x="68672" y="0"/>
                    </a:lnTo>
                    <a:lnTo>
                      <a:pt x="68672" y="708089"/>
                    </a:lnTo>
                    <a:lnTo>
                      <a:pt x="0" y="708089"/>
                    </a:lnTo>
                    <a:close/>
                  </a:path>
                </a:pathLst>
              </a:custGeom>
              <a:noFill/>
              <a:ln w="5710" cap="flat">
                <a:solidFill>
                  <a:srgbClr val="000000"/>
                </a:solidFill>
                <a:prstDash val="solid"/>
                <a:miter/>
              </a:ln>
            </p:spPr>
            <p:txBody>
              <a:bodyPr rtlCol="0" anchor="ctr"/>
              <a:lstStyle/>
              <a:p>
                <a:endParaRPr lang="en-US"/>
              </a:p>
            </p:txBody>
          </p:sp>
          <p:sp>
            <p:nvSpPr>
              <p:cNvPr id="26" name="Freeform 18">
                <a:extLst>
                  <a:ext uri="{FF2B5EF4-FFF2-40B4-BE49-F238E27FC236}">
                    <a16:creationId xmlns:a16="http://schemas.microsoft.com/office/drawing/2014/main" id="{D98151FE-11AC-4AA3-BFF5-B93036B9C3CE}"/>
                  </a:ext>
                </a:extLst>
              </p:cNvPr>
              <p:cNvSpPr/>
              <p:nvPr/>
            </p:nvSpPr>
            <p:spPr>
              <a:xfrm>
                <a:off x="4656116" y="3049181"/>
                <a:ext cx="68671" cy="708088"/>
              </a:xfrm>
              <a:custGeom>
                <a:avLst/>
                <a:gdLst>
                  <a:gd name="connsiteX0" fmla="*/ 0 w 68671"/>
                  <a:gd name="connsiteY0" fmla="*/ 0 h 708088"/>
                  <a:gd name="connsiteX1" fmla="*/ 68672 w 68671"/>
                  <a:gd name="connsiteY1" fmla="*/ 0 h 708088"/>
                  <a:gd name="connsiteX2" fmla="*/ 68672 w 68671"/>
                  <a:gd name="connsiteY2" fmla="*/ 708089 h 708088"/>
                  <a:gd name="connsiteX3" fmla="*/ 0 w 68671"/>
                  <a:gd name="connsiteY3" fmla="*/ 708089 h 708088"/>
                </a:gdLst>
                <a:ahLst/>
                <a:cxnLst>
                  <a:cxn ang="0">
                    <a:pos x="connsiteX0" y="connsiteY0"/>
                  </a:cxn>
                  <a:cxn ang="0">
                    <a:pos x="connsiteX1" y="connsiteY1"/>
                  </a:cxn>
                  <a:cxn ang="0">
                    <a:pos x="connsiteX2" y="connsiteY2"/>
                  </a:cxn>
                  <a:cxn ang="0">
                    <a:pos x="connsiteX3" y="connsiteY3"/>
                  </a:cxn>
                </a:cxnLst>
                <a:rect l="l" t="t" r="r" b="b"/>
                <a:pathLst>
                  <a:path w="68671" h="708088">
                    <a:moveTo>
                      <a:pt x="0" y="0"/>
                    </a:moveTo>
                    <a:lnTo>
                      <a:pt x="68672" y="0"/>
                    </a:lnTo>
                    <a:lnTo>
                      <a:pt x="68672" y="708089"/>
                    </a:lnTo>
                    <a:lnTo>
                      <a:pt x="0" y="708089"/>
                    </a:lnTo>
                    <a:close/>
                  </a:path>
                </a:pathLst>
              </a:custGeom>
              <a:noFill/>
              <a:ln w="5710" cap="flat">
                <a:solidFill>
                  <a:srgbClr val="000000"/>
                </a:solidFill>
                <a:prstDash val="solid"/>
                <a:miter/>
              </a:ln>
            </p:spPr>
            <p:txBody>
              <a:bodyPr rtlCol="0" anchor="ctr"/>
              <a:lstStyle/>
              <a:p>
                <a:endParaRPr lang="en-US"/>
              </a:p>
            </p:txBody>
          </p:sp>
        </p:grpSp>
        <p:sp>
          <p:nvSpPr>
            <p:cNvPr id="24" name="Freeform 20">
              <a:extLst>
                <a:ext uri="{FF2B5EF4-FFF2-40B4-BE49-F238E27FC236}">
                  <a16:creationId xmlns:a16="http://schemas.microsoft.com/office/drawing/2014/main" id="{9A1DBD3D-524A-4331-A3C4-2A79095F529F}"/>
                </a:ext>
              </a:extLst>
            </p:cNvPr>
            <p:cNvSpPr/>
            <p:nvPr/>
          </p:nvSpPr>
          <p:spPr>
            <a:xfrm>
              <a:off x="11439458" y="3559044"/>
              <a:ext cx="309595" cy="309809"/>
            </a:xfrm>
            <a:custGeom>
              <a:avLst/>
              <a:gdLst>
                <a:gd name="connsiteX0" fmla="*/ 309595 w 309595"/>
                <a:gd name="connsiteY0" fmla="*/ 112414 h 309809"/>
                <a:gd name="connsiteX1" fmla="*/ 309595 w 309595"/>
                <a:gd name="connsiteY1" fmla="*/ 197339 h 309809"/>
                <a:gd name="connsiteX2" fmla="*/ 197275 w 309595"/>
                <a:gd name="connsiteY2" fmla="*/ 197339 h 309809"/>
                <a:gd name="connsiteX3" fmla="*/ 197275 w 309595"/>
                <a:gd name="connsiteY3" fmla="*/ 309810 h 309809"/>
                <a:gd name="connsiteX4" fmla="*/ 112320 w 309595"/>
                <a:gd name="connsiteY4" fmla="*/ 309810 h 309809"/>
                <a:gd name="connsiteX5" fmla="*/ 112320 w 309595"/>
                <a:gd name="connsiteY5" fmla="*/ 197339 h 309809"/>
                <a:gd name="connsiteX6" fmla="*/ 0 w 309595"/>
                <a:gd name="connsiteY6" fmla="*/ 197339 h 309809"/>
                <a:gd name="connsiteX7" fmla="*/ 0 w 309595"/>
                <a:gd name="connsiteY7" fmla="*/ 112414 h 309809"/>
                <a:gd name="connsiteX8" fmla="*/ 112320 w 309595"/>
                <a:gd name="connsiteY8" fmla="*/ 112414 h 309809"/>
                <a:gd name="connsiteX9" fmla="*/ 112320 w 309595"/>
                <a:gd name="connsiteY9" fmla="*/ 0 h 309809"/>
                <a:gd name="connsiteX10" fmla="*/ 197275 w 309595"/>
                <a:gd name="connsiteY10" fmla="*/ 0 h 309809"/>
                <a:gd name="connsiteX11" fmla="*/ 197275 w 309595"/>
                <a:gd name="connsiteY11" fmla="*/ 112414 h 309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595" h="309809">
                  <a:moveTo>
                    <a:pt x="309595" y="112414"/>
                  </a:moveTo>
                  <a:lnTo>
                    <a:pt x="309595" y="197339"/>
                  </a:lnTo>
                  <a:lnTo>
                    <a:pt x="197275" y="197339"/>
                  </a:lnTo>
                  <a:lnTo>
                    <a:pt x="197275" y="309810"/>
                  </a:lnTo>
                  <a:lnTo>
                    <a:pt x="112320" y="309810"/>
                  </a:lnTo>
                  <a:lnTo>
                    <a:pt x="112320" y="197339"/>
                  </a:lnTo>
                  <a:lnTo>
                    <a:pt x="0" y="197339"/>
                  </a:lnTo>
                  <a:lnTo>
                    <a:pt x="0" y="112414"/>
                  </a:lnTo>
                  <a:lnTo>
                    <a:pt x="112320" y="112414"/>
                  </a:lnTo>
                  <a:lnTo>
                    <a:pt x="112320" y="0"/>
                  </a:lnTo>
                  <a:lnTo>
                    <a:pt x="197275" y="0"/>
                  </a:lnTo>
                  <a:lnTo>
                    <a:pt x="197275" y="112414"/>
                  </a:lnTo>
                  <a:close/>
                </a:path>
              </a:pathLst>
            </a:custGeom>
            <a:noFill/>
            <a:ln w="5710" cap="flat">
              <a:solidFill>
                <a:srgbClr val="000000"/>
              </a:solidFill>
              <a:prstDash val="solid"/>
              <a:miter/>
            </a:ln>
          </p:spPr>
          <p:txBody>
            <a:bodyPr rtlCol="0" anchor="ctr"/>
            <a:lstStyle/>
            <a:p>
              <a:endParaRPr lang="en-US"/>
            </a:p>
          </p:txBody>
        </p:sp>
        <p:sp>
          <p:nvSpPr>
            <p:cNvPr id="17" name="Freeform 19">
              <a:extLst>
                <a:ext uri="{FF2B5EF4-FFF2-40B4-BE49-F238E27FC236}">
                  <a16:creationId xmlns:a16="http://schemas.microsoft.com/office/drawing/2014/main" id="{B77D75E1-D875-4F6B-8E62-A2C1DEC251D6}"/>
                </a:ext>
              </a:extLst>
            </p:cNvPr>
            <p:cNvSpPr/>
            <p:nvPr/>
          </p:nvSpPr>
          <p:spPr>
            <a:xfrm>
              <a:off x="11399456" y="3182997"/>
              <a:ext cx="409917" cy="176936"/>
            </a:xfrm>
            <a:custGeom>
              <a:avLst/>
              <a:gdLst>
                <a:gd name="connsiteX0" fmla="*/ 0 w 409917"/>
                <a:gd name="connsiteY0" fmla="*/ 176879 h 176936"/>
                <a:gd name="connsiteX1" fmla="*/ 0 w 409917"/>
                <a:gd name="connsiteY1" fmla="*/ 49206 h 176936"/>
                <a:gd name="connsiteX2" fmla="*/ 49190 w 409917"/>
                <a:gd name="connsiteY2" fmla="*/ 0 h 176936"/>
                <a:gd name="connsiteX3" fmla="*/ 360728 w 409917"/>
                <a:gd name="connsiteY3" fmla="*/ 0 h 176936"/>
                <a:gd name="connsiteX4" fmla="*/ 409918 w 409917"/>
                <a:gd name="connsiteY4" fmla="*/ 49206 h 176936"/>
                <a:gd name="connsiteX5" fmla="*/ 409918 w 409917"/>
                <a:gd name="connsiteY5" fmla="*/ 176936 h 17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917" h="176936">
                  <a:moveTo>
                    <a:pt x="0" y="176879"/>
                  </a:moveTo>
                  <a:lnTo>
                    <a:pt x="0" y="49206"/>
                  </a:lnTo>
                  <a:cubicBezTo>
                    <a:pt x="0" y="22003"/>
                    <a:pt x="22053" y="0"/>
                    <a:pt x="49190" y="0"/>
                  </a:cubicBezTo>
                  <a:lnTo>
                    <a:pt x="360728" y="0"/>
                  </a:lnTo>
                  <a:cubicBezTo>
                    <a:pt x="387922" y="0"/>
                    <a:pt x="409918" y="22060"/>
                    <a:pt x="409918" y="49206"/>
                  </a:cubicBezTo>
                  <a:lnTo>
                    <a:pt x="409918" y="176936"/>
                  </a:lnTo>
                </a:path>
              </a:pathLst>
            </a:custGeom>
            <a:noFill/>
            <a:ln w="5710" cap="flat">
              <a:solidFill>
                <a:srgbClr val="000000"/>
              </a:solid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878306" y="1227221"/>
            <a:ext cx="11313694" cy="5630779"/>
          </a:xfrm>
        </p:spPr>
        <p:txBody>
          <a:bodyPr>
            <a:normAutofit fontScale="92500" lnSpcReduction="20000"/>
          </a:bodyPr>
          <a:lstStyle/>
          <a:p>
            <a:pPr algn="l">
              <a:lnSpc>
                <a:spcPct val="110000"/>
              </a:lnSpc>
            </a:pPr>
            <a:r>
              <a:rPr lang="en-AU" sz="2600" b="1" u="sng" dirty="0"/>
              <a:t>Deaths</a:t>
            </a:r>
          </a:p>
          <a:p>
            <a:pPr algn="l">
              <a:lnSpc>
                <a:spcPct val="110000"/>
              </a:lnSpc>
            </a:pPr>
            <a:endParaRPr lang="en-GB" sz="1100" dirty="0"/>
          </a:p>
          <a:p>
            <a:pPr algn="l">
              <a:lnSpc>
                <a:spcPct val="110000"/>
              </a:lnSpc>
            </a:pPr>
            <a:r>
              <a:rPr lang="en-GB" sz="2600" dirty="0"/>
              <a:t>Cardiovascular disease (CVD) was the underlying cause of death in 41,800 deaths in 2018 (26% of all deaths) according to the Australian Institute of Health and Welfare (AIHW) National Mortality Database. It was an associated cause of death in 70,600 deaths</a:t>
            </a:r>
          </a:p>
          <a:p>
            <a:pPr algn="l">
              <a:lnSpc>
                <a:spcPct val="110000"/>
              </a:lnSpc>
            </a:pPr>
            <a:endParaRPr lang="en-GB" sz="2600" dirty="0"/>
          </a:p>
          <a:p>
            <a:pPr algn="l">
              <a:lnSpc>
                <a:spcPct val="110000"/>
              </a:lnSpc>
            </a:pPr>
            <a:r>
              <a:rPr lang="en-GB" sz="2600" b="1" u="sng" dirty="0"/>
              <a:t>Economic Cost</a:t>
            </a:r>
          </a:p>
          <a:p>
            <a:pPr algn="l">
              <a:lnSpc>
                <a:spcPct val="110000"/>
              </a:lnSpc>
            </a:pPr>
            <a:endParaRPr lang="en-GB" sz="1100" dirty="0"/>
          </a:p>
          <a:p>
            <a:pPr algn="l">
              <a:lnSpc>
                <a:spcPct val="110000"/>
              </a:lnSpc>
            </a:pPr>
            <a:r>
              <a:rPr lang="en-GB" sz="2600" dirty="0"/>
              <a:t>Treating CVD often involves large surgical procedures, lengthy recovery periods, loss of independence and loss of income. In addition, many people who experience a cardiovascular event, such as heart attack or stroke, will take time off work, resulting in losses to their employer </a:t>
            </a:r>
          </a:p>
          <a:p>
            <a:pPr algn="l">
              <a:lnSpc>
                <a:spcPct val="110000"/>
              </a:lnSpc>
            </a:pPr>
            <a:r>
              <a:rPr lang="en-GB" sz="2600" dirty="0"/>
              <a:t>Health System expenditure for heart disease exceeded $6.2 billion, with a further $26.0 billion in lost wellbeing -due to short and long-term disability, and premature death.</a:t>
            </a:r>
          </a:p>
          <a:p>
            <a:pPr algn="l"/>
            <a:endParaRPr lang="en-AU" dirty="0"/>
          </a:p>
          <a:p>
            <a:pPr algn="l"/>
            <a:endParaRPr lang="en-AU" dirty="0"/>
          </a:p>
        </p:txBody>
      </p:sp>
    </p:spTree>
    <p:extLst>
      <p:ext uri="{BB962C8B-B14F-4D97-AF65-F5344CB8AC3E}">
        <p14:creationId xmlns:p14="http://schemas.microsoft.com/office/powerpoint/2010/main" val="158506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Business Question</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878306" y="1227221"/>
            <a:ext cx="11026997" cy="5224379"/>
          </a:xfrm>
        </p:spPr>
        <p:txBody>
          <a:bodyPr>
            <a:normAutofit/>
          </a:bodyPr>
          <a:lstStyle/>
          <a:p>
            <a:pPr algn="l"/>
            <a:endParaRPr lang="en-AU" dirty="0"/>
          </a:p>
          <a:p>
            <a:pPr algn="l"/>
            <a:r>
              <a:rPr lang="en-AU" dirty="0"/>
              <a:t>Can we leverage on data to reduce the impact of heart disease?</a:t>
            </a:r>
          </a:p>
        </p:txBody>
      </p:sp>
    </p:spTree>
    <p:extLst>
      <p:ext uri="{BB962C8B-B14F-4D97-AF65-F5344CB8AC3E}">
        <p14:creationId xmlns:p14="http://schemas.microsoft.com/office/powerpoint/2010/main" val="230348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4281103" cy="652379"/>
          </a:xfrm>
        </p:spPr>
        <p:txBody>
          <a:bodyPr>
            <a:normAutofit fontScale="90000"/>
          </a:bodyPr>
          <a:lstStyle/>
          <a:p>
            <a:r>
              <a:rPr lang="en-AU" dirty="0"/>
              <a:t>Opportunity</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878306" y="1227221"/>
            <a:ext cx="4740441" cy="5224379"/>
          </a:xfrm>
        </p:spPr>
        <p:txBody>
          <a:bodyPr>
            <a:normAutofit/>
          </a:bodyPr>
          <a:lstStyle/>
          <a:p>
            <a:pPr algn="l"/>
            <a:endParaRPr lang="en-GB" b="1" dirty="0"/>
          </a:p>
          <a:p>
            <a:pPr algn="l"/>
            <a:r>
              <a:rPr lang="en-GB" dirty="0"/>
              <a:t>80 % of heart diseases is preventable because many of its risk factors are modifiable. These include biomedical risk factors such as high blood pressure, insufficient physical activity, overweight and obesity, and tobacco smoking.</a:t>
            </a:r>
          </a:p>
          <a:p>
            <a:pPr algn="l"/>
            <a:endParaRPr lang="en-AU" dirty="0"/>
          </a:p>
          <a:p>
            <a:pPr algn="l"/>
            <a:r>
              <a:rPr lang="en-AU" dirty="0"/>
              <a:t>Early identification of individuals at risk allows for cheap interventions to  mitigate or reduce the risk and impact of the disease.</a:t>
            </a:r>
          </a:p>
        </p:txBody>
      </p:sp>
      <p:pic>
        <p:nvPicPr>
          <p:cNvPr id="5" name="Picture 4">
            <a:extLst>
              <a:ext uri="{FF2B5EF4-FFF2-40B4-BE49-F238E27FC236}">
                <a16:creationId xmlns:a16="http://schemas.microsoft.com/office/drawing/2014/main" id="{9E7F9821-1F60-4EE1-BE3B-E292C93DBBBD}"/>
              </a:ext>
            </a:extLst>
          </p:cNvPr>
          <p:cNvPicPr>
            <a:picLocks noChangeAspect="1"/>
          </p:cNvPicPr>
          <p:nvPr/>
        </p:nvPicPr>
        <p:blipFill>
          <a:blip r:embed="rId2">
            <a:alphaModFix amt="35000"/>
          </a:blip>
          <a:stretch>
            <a:fillRect/>
          </a:stretch>
        </p:blipFill>
        <p:spPr>
          <a:xfrm>
            <a:off x="6325137" y="-121920"/>
            <a:ext cx="5877023" cy="6858000"/>
          </a:xfrm>
          <a:prstGeom prst="rect">
            <a:avLst/>
          </a:prstGeom>
          <a:scene3d>
            <a:camera prst="orthographicFront">
              <a:rot lat="0" lon="10799999" rev="0"/>
            </a:camera>
            <a:lightRig rig="threePt" dir="t"/>
          </a:scene3d>
        </p:spPr>
      </p:pic>
    </p:spTree>
    <p:extLst>
      <p:ext uri="{BB962C8B-B14F-4D97-AF65-F5344CB8AC3E}">
        <p14:creationId xmlns:p14="http://schemas.microsoft.com/office/powerpoint/2010/main" val="323543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3E416BE-DF1A-49A8-B14E-5C084894CAFE}"/>
              </a:ext>
            </a:extLst>
          </p:cNvPr>
          <p:cNvSpPr/>
          <p:nvPr/>
        </p:nvSpPr>
        <p:spPr>
          <a:xfrm>
            <a:off x="10799030" y="5378450"/>
            <a:ext cx="2228850" cy="2228850"/>
          </a:xfrm>
          <a:prstGeom prst="ellipse">
            <a:avLst/>
          </a:prstGeom>
          <a:solidFill>
            <a:srgbClr val="4472C4">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BC4AE32A-F48A-4715-965E-191D29448785}"/>
              </a:ext>
            </a:extLst>
          </p:cNvPr>
          <p:cNvSpPr/>
          <p:nvPr/>
        </p:nvSpPr>
        <p:spPr>
          <a:xfrm>
            <a:off x="248905" y="469822"/>
            <a:ext cx="11634910" cy="6200776"/>
          </a:xfrm>
          <a:prstGeom prst="rect">
            <a:avLst/>
          </a:prstGeom>
          <a:solidFill>
            <a:sysClr val="window" lastClr="FFFFFF"/>
          </a:solidFill>
          <a:ln w="12700" cap="flat" cmpd="sng" algn="ctr">
            <a:solidFill>
              <a:sysClr val="window" lastClr="FFFFFF">
                <a:lumMod val="95000"/>
              </a:sysClr>
            </a:solidFill>
            <a:prstDash val="solid"/>
            <a:miter lim="800000"/>
          </a:ln>
          <a:effectLst>
            <a:outerShdw blurRad="63500" algn="c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2" name="Slide Number Placeholder 9">
            <a:extLst>
              <a:ext uri="{FF2B5EF4-FFF2-40B4-BE49-F238E27FC236}">
                <a16:creationId xmlns:a16="http://schemas.microsoft.com/office/drawing/2014/main" id="{C6ED1667-4AAD-4F1C-A246-89CD6A079504}"/>
              </a:ext>
            </a:extLst>
          </p:cNvPr>
          <p:cNvSpPr txBox="1">
            <a:spLocks/>
          </p:cNvSpPr>
          <p:nvPr/>
        </p:nvSpPr>
        <p:spPr>
          <a:xfrm>
            <a:off x="86106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4B36C2-C83D-49B7-B11E-F6D983EA8149}" type="slidenum">
              <a:rPr lang="en-US" smtClean="0">
                <a:solidFill>
                  <a:prstClr val="black">
                    <a:tint val="75000"/>
                  </a:prstClr>
                </a:solidFill>
                <a:latin typeface="Segoe UI"/>
              </a:rPr>
              <a:pPr/>
              <a:t>6</a:t>
            </a:fld>
            <a:endParaRPr lang="en-US">
              <a:solidFill>
                <a:prstClr val="black">
                  <a:tint val="75000"/>
                </a:prstClr>
              </a:solidFill>
              <a:latin typeface="Segoe UI"/>
            </a:endParaRPr>
          </a:p>
        </p:txBody>
      </p:sp>
      <p:sp>
        <p:nvSpPr>
          <p:cNvPr id="13" name="Freeform 5">
            <a:extLst>
              <a:ext uri="{FF2B5EF4-FFF2-40B4-BE49-F238E27FC236}">
                <a16:creationId xmlns:a16="http://schemas.microsoft.com/office/drawing/2014/main" id="{D50654C3-A3DD-4C73-9C7E-2AF339784A80}"/>
              </a:ext>
            </a:extLst>
          </p:cNvPr>
          <p:cNvSpPr>
            <a:spLocks/>
          </p:cNvSpPr>
          <p:nvPr/>
        </p:nvSpPr>
        <p:spPr bwMode="auto">
          <a:xfrm>
            <a:off x="2990041" y="3491949"/>
            <a:ext cx="7499060" cy="2642394"/>
          </a:xfrm>
          <a:custGeom>
            <a:avLst/>
            <a:gdLst>
              <a:gd name="T0" fmla="*/ 1508 w 1732"/>
              <a:gd name="T1" fmla="*/ 498 h 611"/>
              <a:gd name="T2" fmla="*/ 1405 w 1732"/>
              <a:gd name="T3" fmla="*/ 504 h 611"/>
              <a:gd name="T4" fmla="*/ 1233 w 1732"/>
              <a:gd name="T5" fmla="*/ 439 h 611"/>
              <a:gd name="T6" fmla="*/ 1283 w 1732"/>
              <a:gd name="T7" fmla="*/ 406 h 611"/>
              <a:gd name="T8" fmla="*/ 1088 w 1732"/>
              <a:gd name="T9" fmla="*/ 357 h 611"/>
              <a:gd name="T10" fmla="*/ 1026 w 1732"/>
              <a:gd name="T11" fmla="*/ 359 h 611"/>
              <a:gd name="T12" fmla="*/ 815 w 1732"/>
              <a:gd name="T13" fmla="*/ 278 h 611"/>
              <a:gd name="T14" fmla="*/ 810 w 1732"/>
              <a:gd name="T15" fmla="*/ 276 h 611"/>
              <a:gd name="T16" fmla="*/ 852 w 1732"/>
              <a:gd name="T17" fmla="*/ 247 h 611"/>
              <a:gd name="T18" fmla="*/ 677 w 1732"/>
              <a:gd name="T19" fmla="*/ 203 h 611"/>
              <a:gd name="T20" fmla="*/ 626 w 1732"/>
              <a:gd name="T21" fmla="*/ 205 h 611"/>
              <a:gd name="T22" fmla="*/ 460 w 1732"/>
              <a:gd name="T23" fmla="*/ 141 h 611"/>
              <a:gd name="T24" fmla="*/ 440 w 1732"/>
              <a:gd name="T25" fmla="*/ 133 h 611"/>
              <a:gd name="T26" fmla="*/ 473 w 1732"/>
              <a:gd name="T27" fmla="*/ 112 h 611"/>
              <a:gd name="T28" fmla="*/ 348 w 1732"/>
              <a:gd name="T29" fmla="*/ 80 h 611"/>
              <a:gd name="T30" fmla="*/ 306 w 1732"/>
              <a:gd name="T31" fmla="*/ 81 h 611"/>
              <a:gd name="T32" fmla="*/ 283 w 1732"/>
              <a:gd name="T33" fmla="*/ 72 h 611"/>
              <a:gd name="T34" fmla="*/ 206 w 1732"/>
              <a:gd name="T35" fmla="*/ 43 h 611"/>
              <a:gd name="T36" fmla="*/ 222 w 1732"/>
              <a:gd name="T37" fmla="*/ 28 h 611"/>
              <a:gd name="T38" fmla="*/ 111 w 1732"/>
              <a:gd name="T39" fmla="*/ 0 h 611"/>
              <a:gd name="T40" fmla="*/ 107 w 1732"/>
              <a:gd name="T41" fmla="*/ 0 h 611"/>
              <a:gd name="T42" fmla="*/ 107 w 1732"/>
              <a:gd name="T43" fmla="*/ 0 h 611"/>
              <a:gd name="T44" fmla="*/ 106 w 1732"/>
              <a:gd name="T45" fmla="*/ 0 h 611"/>
              <a:gd name="T46" fmla="*/ 0 w 1732"/>
              <a:gd name="T47" fmla="*/ 28 h 611"/>
              <a:gd name="T48" fmla="*/ 111 w 1732"/>
              <a:gd name="T49" fmla="*/ 57 h 611"/>
              <a:gd name="T50" fmla="*/ 152 w 1732"/>
              <a:gd name="T51" fmla="*/ 55 h 611"/>
              <a:gd name="T52" fmla="*/ 182 w 1732"/>
              <a:gd name="T53" fmla="*/ 67 h 611"/>
              <a:gd name="T54" fmla="*/ 246 w 1732"/>
              <a:gd name="T55" fmla="*/ 93 h 611"/>
              <a:gd name="T56" fmla="*/ 222 w 1732"/>
              <a:gd name="T57" fmla="*/ 112 h 611"/>
              <a:gd name="T58" fmla="*/ 348 w 1732"/>
              <a:gd name="T59" fmla="*/ 143 h 611"/>
              <a:gd name="T60" fmla="*/ 368 w 1732"/>
              <a:gd name="T61" fmla="*/ 143 h 611"/>
              <a:gd name="T62" fmla="*/ 446 w 1732"/>
              <a:gd name="T63" fmla="*/ 175 h 611"/>
              <a:gd name="T64" fmla="*/ 550 w 1732"/>
              <a:gd name="T65" fmla="*/ 217 h 611"/>
              <a:gd name="T66" fmla="*/ 503 w 1732"/>
              <a:gd name="T67" fmla="*/ 247 h 611"/>
              <a:gd name="T68" fmla="*/ 677 w 1732"/>
              <a:gd name="T69" fmla="*/ 292 h 611"/>
              <a:gd name="T70" fmla="*/ 727 w 1732"/>
              <a:gd name="T71" fmla="*/ 290 h 611"/>
              <a:gd name="T72" fmla="*/ 798 w 1732"/>
              <a:gd name="T73" fmla="*/ 319 h 611"/>
              <a:gd name="T74" fmla="*/ 936 w 1732"/>
              <a:gd name="T75" fmla="*/ 375 h 611"/>
              <a:gd name="T76" fmla="*/ 893 w 1732"/>
              <a:gd name="T77" fmla="*/ 406 h 611"/>
              <a:gd name="T78" fmla="*/ 1088 w 1732"/>
              <a:gd name="T79" fmla="*/ 455 h 611"/>
              <a:gd name="T80" fmla="*/ 1128 w 1732"/>
              <a:gd name="T81" fmla="*/ 454 h 611"/>
              <a:gd name="T82" fmla="*/ 1150 w 1732"/>
              <a:gd name="T83" fmla="*/ 463 h 611"/>
              <a:gd name="T84" fmla="*/ 1309 w 1732"/>
              <a:gd name="T85" fmla="*/ 529 h 611"/>
              <a:gd name="T86" fmla="*/ 1285 w 1732"/>
              <a:gd name="T87" fmla="*/ 555 h 611"/>
              <a:gd name="T88" fmla="*/ 1508 w 1732"/>
              <a:gd name="T89" fmla="*/ 611 h 611"/>
              <a:gd name="T90" fmla="*/ 1732 w 1732"/>
              <a:gd name="T91" fmla="*/ 555 h 611"/>
              <a:gd name="T92" fmla="*/ 1508 w 1732"/>
              <a:gd name="T93" fmla="*/ 498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2" h="611">
                <a:moveTo>
                  <a:pt x="1508" y="498"/>
                </a:moveTo>
                <a:cubicBezTo>
                  <a:pt x="1471" y="498"/>
                  <a:pt x="1436" y="500"/>
                  <a:pt x="1405" y="504"/>
                </a:cubicBezTo>
                <a:cubicBezTo>
                  <a:pt x="1233" y="439"/>
                  <a:pt x="1233" y="439"/>
                  <a:pt x="1233" y="439"/>
                </a:cubicBezTo>
                <a:cubicBezTo>
                  <a:pt x="1264" y="430"/>
                  <a:pt x="1283" y="418"/>
                  <a:pt x="1283" y="406"/>
                </a:cubicBezTo>
                <a:cubicBezTo>
                  <a:pt x="1283" y="379"/>
                  <a:pt x="1196" y="357"/>
                  <a:pt x="1088" y="357"/>
                </a:cubicBezTo>
                <a:cubicBezTo>
                  <a:pt x="1066" y="357"/>
                  <a:pt x="1046" y="357"/>
                  <a:pt x="1026" y="359"/>
                </a:cubicBezTo>
                <a:cubicBezTo>
                  <a:pt x="815" y="278"/>
                  <a:pt x="815" y="278"/>
                  <a:pt x="815" y="278"/>
                </a:cubicBezTo>
                <a:cubicBezTo>
                  <a:pt x="810" y="276"/>
                  <a:pt x="810" y="276"/>
                  <a:pt x="810" y="276"/>
                </a:cubicBezTo>
                <a:cubicBezTo>
                  <a:pt x="836" y="268"/>
                  <a:pt x="852" y="258"/>
                  <a:pt x="852" y="247"/>
                </a:cubicBezTo>
                <a:cubicBezTo>
                  <a:pt x="852" y="223"/>
                  <a:pt x="774" y="203"/>
                  <a:pt x="677" y="203"/>
                </a:cubicBezTo>
                <a:cubicBezTo>
                  <a:pt x="660" y="203"/>
                  <a:pt x="642" y="204"/>
                  <a:pt x="626" y="205"/>
                </a:cubicBezTo>
                <a:cubicBezTo>
                  <a:pt x="460" y="141"/>
                  <a:pt x="460" y="141"/>
                  <a:pt x="460" y="141"/>
                </a:cubicBezTo>
                <a:cubicBezTo>
                  <a:pt x="440" y="133"/>
                  <a:pt x="440" y="133"/>
                  <a:pt x="440" y="133"/>
                </a:cubicBezTo>
                <a:cubicBezTo>
                  <a:pt x="461" y="127"/>
                  <a:pt x="473" y="120"/>
                  <a:pt x="473" y="112"/>
                </a:cubicBezTo>
                <a:cubicBezTo>
                  <a:pt x="473" y="94"/>
                  <a:pt x="417" y="80"/>
                  <a:pt x="348" y="80"/>
                </a:cubicBezTo>
                <a:cubicBezTo>
                  <a:pt x="333" y="80"/>
                  <a:pt x="319" y="80"/>
                  <a:pt x="306" y="81"/>
                </a:cubicBezTo>
                <a:cubicBezTo>
                  <a:pt x="283" y="72"/>
                  <a:pt x="283" y="72"/>
                  <a:pt x="283" y="72"/>
                </a:cubicBezTo>
                <a:cubicBezTo>
                  <a:pt x="206" y="43"/>
                  <a:pt x="206" y="43"/>
                  <a:pt x="206" y="43"/>
                </a:cubicBezTo>
                <a:cubicBezTo>
                  <a:pt x="216" y="39"/>
                  <a:pt x="222" y="34"/>
                  <a:pt x="222" y="28"/>
                </a:cubicBezTo>
                <a:cubicBezTo>
                  <a:pt x="222" y="13"/>
                  <a:pt x="172" y="0"/>
                  <a:pt x="111" y="0"/>
                </a:cubicBezTo>
                <a:cubicBezTo>
                  <a:pt x="109" y="0"/>
                  <a:pt x="108" y="0"/>
                  <a:pt x="107" y="0"/>
                </a:cubicBezTo>
                <a:cubicBezTo>
                  <a:pt x="107" y="0"/>
                  <a:pt x="107" y="0"/>
                  <a:pt x="107" y="0"/>
                </a:cubicBezTo>
                <a:cubicBezTo>
                  <a:pt x="106" y="0"/>
                  <a:pt x="106" y="0"/>
                  <a:pt x="106" y="0"/>
                </a:cubicBezTo>
                <a:cubicBezTo>
                  <a:pt x="47" y="1"/>
                  <a:pt x="0" y="13"/>
                  <a:pt x="0" y="28"/>
                </a:cubicBezTo>
                <a:cubicBezTo>
                  <a:pt x="0" y="44"/>
                  <a:pt x="50" y="57"/>
                  <a:pt x="111" y="57"/>
                </a:cubicBezTo>
                <a:cubicBezTo>
                  <a:pt x="125" y="57"/>
                  <a:pt x="139" y="56"/>
                  <a:pt x="152" y="55"/>
                </a:cubicBezTo>
                <a:cubicBezTo>
                  <a:pt x="182" y="67"/>
                  <a:pt x="182" y="67"/>
                  <a:pt x="182" y="67"/>
                </a:cubicBezTo>
                <a:cubicBezTo>
                  <a:pt x="246" y="93"/>
                  <a:pt x="246" y="93"/>
                  <a:pt x="246" y="93"/>
                </a:cubicBezTo>
                <a:cubicBezTo>
                  <a:pt x="231" y="98"/>
                  <a:pt x="222" y="105"/>
                  <a:pt x="222" y="112"/>
                </a:cubicBezTo>
                <a:cubicBezTo>
                  <a:pt x="222" y="129"/>
                  <a:pt x="278" y="143"/>
                  <a:pt x="348" y="143"/>
                </a:cubicBezTo>
                <a:cubicBezTo>
                  <a:pt x="355" y="143"/>
                  <a:pt x="361" y="143"/>
                  <a:pt x="368" y="143"/>
                </a:cubicBezTo>
                <a:cubicBezTo>
                  <a:pt x="446" y="175"/>
                  <a:pt x="446" y="175"/>
                  <a:pt x="446" y="175"/>
                </a:cubicBezTo>
                <a:cubicBezTo>
                  <a:pt x="550" y="217"/>
                  <a:pt x="550" y="217"/>
                  <a:pt x="550" y="217"/>
                </a:cubicBezTo>
                <a:cubicBezTo>
                  <a:pt x="521" y="225"/>
                  <a:pt x="503" y="236"/>
                  <a:pt x="503" y="247"/>
                </a:cubicBezTo>
                <a:cubicBezTo>
                  <a:pt x="503" y="272"/>
                  <a:pt x="581" y="292"/>
                  <a:pt x="677" y="292"/>
                </a:cubicBezTo>
                <a:cubicBezTo>
                  <a:pt x="695" y="292"/>
                  <a:pt x="711" y="291"/>
                  <a:pt x="727" y="290"/>
                </a:cubicBezTo>
                <a:cubicBezTo>
                  <a:pt x="798" y="319"/>
                  <a:pt x="798" y="319"/>
                  <a:pt x="798" y="319"/>
                </a:cubicBezTo>
                <a:cubicBezTo>
                  <a:pt x="936" y="375"/>
                  <a:pt x="936" y="375"/>
                  <a:pt x="936" y="375"/>
                </a:cubicBezTo>
                <a:cubicBezTo>
                  <a:pt x="909" y="384"/>
                  <a:pt x="893" y="394"/>
                  <a:pt x="893" y="406"/>
                </a:cubicBezTo>
                <a:cubicBezTo>
                  <a:pt x="893" y="433"/>
                  <a:pt x="980" y="455"/>
                  <a:pt x="1088" y="455"/>
                </a:cubicBezTo>
                <a:cubicBezTo>
                  <a:pt x="1102" y="455"/>
                  <a:pt x="1115" y="455"/>
                  <a:pt x="1128" y="454"/>
                </a:cubicBezTo>
                <a:cubicBezTo>
                  <a:pt x="1150" y="463"/>
                  <a:pt x="1150" y="463"/>
                  <a:pt x="1150" y="463"/>
                </a:cubicBezTo>
                <a:cubicBezTo>
                  <a:pt x="1309" y="529"/>
                  <a:pt x="1309" y="529"/>
                  <a:pt x="1309" y="529"/>
                </a:cubicBezTo>
                <a:cubicBezTo>
                  <a:pt x="1294" y="537"/>
                  <a:pt x="1285" y="545"/>
                  <a:pt x="1285" y="555"/>
                </a:cubicBezTo>
                <a:cubicBezTo>
                  <a:pt x="1285" y="586"/>
                  <a:pt x="1385" y="611"/>
                  <a:pt x="1508" y="611"/>
                </a:cubicBezTo>
                <a:cubicBezTo>
                  <a:pt x="1632" y="611"/>
                  <a:pt x="1732" y="586"/>
                  <a:pt x="1732" y="555"/>
                </a:cubicBezTo>
                <a:cubicBezTo>
                  <a:pt x="1732" y="523"/>
                  <a:pt x="1632" y="498"/>
                  <a:pt x="1508" y="498"/>
                </a:cubicBezTo>
                <a:close/>
              </a:path>
            </a:pathLst>
          </a:custGeom>
          <a:solidFill>
            <a:srgbClr val="E7E6E6">
              <a:lumMod val="90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14" name="Oval 6">
            <a:extLst>
              <a:ext uri="{FF2B5EF4-FFF2-40B4-BE49-F238E27FC236}">
                <a16:creationId xmlns:a16="http://schemas.microsoft.com/office/drawing/2014/main" id="{7F381374-0E85-471D-B1B1-3AA35D4A7634}"/>
              </a:ext>
            </a:extLst>
          </p:cNvPr>
          <p:cNvSpPr>
            <a:spLocks noChangeArrowheads="1"/>
          </p:cNvSpPr>
          <p:nvPr/>
        </p:nvSpPr>
        <p:spPr bwMode="auto">
          <a:xfrm>
            <a:off x="3137352" y="3512665"/>
            <a:ext cx="667504" cy="16802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15" name="Freeform: Shape 14">
            <a:extLst>
              <a:ext uri="{FF2B5EF4-FFF2-40B4-BE49-F238E27FC236}">
                <a16:creationId xmlns:a16="http://schemas.microsoft.com/office/drawing/2014/main" id="{D438C518-1648-487E-A1A1-230EA2C12147}"/>
              </a:ext>
            </a:extLst>
          </p:cNvPr>
          <p:cNvSpPr>
            <a:spLocks noChangeArrowheads="1"/>
          </p:cNvSpPr>
          <p:nvPr/>
        </p:nvSpPr>
        <p:spPr bwMode="auto">
          <a:xfrm>
            <a:off x="3137352" y="610173"/>
            <a:ext cx="667504" cy="3045200"/>
          </a:xfrm>
          <a:custGeom>
            <a:avLst/>
            <a:gdLst>
              <a:gd name="connsiteX0" fmla="*/ 147371 w 667504"/>
              <a:gd name="connsiteY0" fmla="*/ 0 h 3045200"/>
              <a:gd name="connsiteX1" fmla="*/ 515799 w 667504"/>
              <a:gd name="connsiteY1" fmla="*/ 0 h 3045200"/>
              <a:gd name="connsiteX2" fmla="*/ 667504 w 667504"/>
              <a:gd name="connsiteY2" fmla="*/ 146863 h 3045200"/>
              <a:gd name="connsiteX3" fmla="*/ 667504 w 667504"/>
              <a:gd name="connsiteY3" fmla="*/ 514021 h 3045200"/>
              <a:gd name="connsiteX4" fmla="*/ 515799 w 667504"/>
              <a:gd name="connsiteY4" fmla="*/ 665203 h 3045200"/>
              <a:gd name="connsiteX5" fmla="*/ 394189 w 667504"/>
              <a:gd name="connsiteY5" fmla="*/ 665203 h 3045200"/>
              <a:gd name="connsiteX6" fmla="*/ 349866 w 667504"/>
              <a:gd name="connsiteY6" fmla="*/ 665203 h 3045200"/>
              <a:gd name="connsiteX7" fmla="*/ 349866 w 667504"/>
              <a:gd name="connsiteY7" fmla="*/ 1154979 h 3045200"/>
              <a:gd name="connsiteX8" fmla="*/ 349866 w 667504"/>
              <a:gd name="connsiteY8" fmla="*/ 2850297 h 3045200"/>
              <a:gd name="connsiteX9" fmla="*/ 349866 w 667504"/>
              <a:gd name="connsiteY9" fmla="*/ 2928703 h 3045200"/>
              <a:gd name="connsiteX10" fmla="*/ 421748 w 667504"/>
              <a:gd name="connsiteY10" fmla="*/ 2932423 h 3045200"/>
              <a:gd name="connsiteX11" fmla="*/ 561625 w 667504"/>
              <a:gd name="connsiteY11" fmla="*/ 2986505 h 3045200"/>
              <a:gd name="connsiteX12" fmla="*/ 332602 w 667504"/>
              <a:gd name="connsiteY12" fmla="*/ 3045200 h 3045200"/>
              <a:gd name="connsiteX13" fmla="*/ 103579 w 667504"/>
              <a:gd name="connsiteY13" fmla="*/ 2986505 h 3045200"/>
              <a:gd name="connsiteX14" fmla="*/ 243456 w 667504"/>
              <a:gd name="connsiteY14" fmla="*/ 2932423 h 3045200"/>
              <a:gd name="connsiteX15" fmla="*/ 315339 w 667504"/>
              <a:gd name="connsiteY15" fmla="*/ 2928703 h 3045200"/>
              <a:gd name="connsiteX16" fmla="*/ 315339 w 667504"/>
              <a:gd name="connsiteY16" fmla="*/ 2564255 h 3045200"/>
              <a:gd name="connsiteX17" fmla="*/ 315339 w 667504"/>
              <a:gd name="connsiteY17" fmla="*/ 682462 h 3045200"/>
              <a:gd name="connsiteX18" fmla="*/ 315339 w 667504"/>
              <a:gd name="connsiteY18" fmla="*/ 665203 h 3045200"/>
              <a:gd name="connsiteX19" fmla="*/ 302801 w 667504"/>
              <a:gd name="connsiteY19" fmla="*/ 665203 h 3045200"/>
              <a:gd name="connsiteX20" fmla="*/ 147371 w 667504"/>
              <a:gd name="connsiteY20" fmla="*/ 665203 h 3045200"/>
              <a:gd name="connsiteX21" fmla="*/ 0 w 667504"/>
              <a:gd name="connsiteY21" fmla="*/ 514021 h 3045200"/>
              <a:gd name="connsiteX22" fmla="*/ 0 w 667504"/>
              <a:gd name="connsiteY22" fmla="*/ 146863 h 3045200"/>
              <a:gd name="connsiteX23" fmla="*/ 147371 w 667504"/>
              <a:gd name="connsiteY23" fmla="*/ 0 h 304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7504" h="3045200">
                <a:moveTo>
                  <a:pt x="147371" y="0"/>
                </a:moveTo>
                <a:cubicBezTo>
                  <a:pt x="515799" y="0"/>
                  <a:pt x="515799" y="0"/>
                  <a:pt x="515799" y="0"/>
                </a:cubicBezTo>
                <a:cubicBezTo>
                  <a:pt x="598153" y="0"/>
                  <a:pt x="667504" y="64793"/>
                  <a:pt x="667504" y="146863"/>
                </a:cubicBezTo>
                <a:lnTo>
                  <a:pt x="667504" y="514021"/>
                </a:lnTo>
                <a:cubicBezTo>
                  <a:pt x="667504" y="596091"/>
                  <a:pt x="598153" y="665203"/>
                  <a:pt x="515799" y="665203"/>
                </a:cubicBezTo>
                <a:cubicBezTo>
                  <a:pt x="469745" y="665203"/>
                  <a:pt x="429448" y="665203"/>
                  <a:pt x="394189" y="665203"/>
                </a:cubicBezTo>
                <a:lnTo>
                  <a:pt x="349866" y="665203"/>
                </a:lnTo>
                <a:lnTo>
                  <a:pt x="349866" y="1154979"/>
                </a:lnTo>
                <a:cubicBezTo>
                  <a:pt x="349866" y="2233254"/>
                  <a:pt x="349866" y="2671875"/>
                  <a:pt x="349866" y="2850297"/>
                </a:cubicBezTo>
                <a:lnTo>
                  <a:pt x="349866" y="2928703"/>
                </a:lnTo>
                <a:lnTo>
                  <a:pt x="421748" y="2932423"/>
                </a:lnTo>
                <a:cubicBezTo>
                  <a:pt x="503948" y="2941333"/>
                  <a:pt x="561625" y="2962193"/>
                  <a:pt x="561625" y="2986505"/>
                </a:cubicBezTo>
                <a:cubicBezTo>
                  <a:pt x="561625" y="3018921"/>
                  <a:pt x="459088" y="3045200"/>
                  <a:pt x="332602" y="3045200"/>
                </a:cubicBezTo>
                <a:cubicBezTo>
                  <a:pt x="206116" y="3045200"/>
                  <a:pt x="103579" y="3018921"/>
                  <a:pt x="103579" y="2986505"/>
                </a:cubicBezTo>
                <a:cubicBezTo>
                  <a:pt x="103579" y="2962193"/>
                  <a:pt x="161256" y="2941333"/>
                  <a:pt x="243456" y="2932423"/>
                </a:cubicBezTo>
                <a:lnTo>
                  <a:pt x="315339" y="2928703"/>
                </a:lnTo>
                <a:lnTo>
                  <a:pt x="315339" y="2564255"/>
                </a:lnTo>
                <a:cubicBezTo>
                  <a:pt x="315339" y="1130508"/>
                  <a:pt x="315339" y="772072"/>
                  <a:pt x="315339" y="682462"/>
                </a:cubicBezTo>
                <a:lnTo>
                  <a:pt x="315339" y="665203"/>
                </a:lnTo>
                <a:lnTo>
                  <a:pt x="302801" y="665203"/>
                </a:lnTo>
                <a:cubicBezTo>
                  <a:pt x="147371" y="665203"/>
                  <a:pt x="147371" y="665203"/>
                  <a:pt x="147371" y="665203"/>
                </a:cubicBezTo>
                <a:cubicBezTo>
                  <a:pt x="65016" y="665203"/>
                  <a:pt x="0" y="596091"/>
                  <a:pt x="0" y="514021"/>
                </a:cubicBezTo>
                <a:cubicBezTo>
                  <a:pt x="0" y="146863"/>
                  <a:pt x="0" y="146863"/>
                  <a:pt x="0" y="146863"/>
                </a:cubicBezTo>
                <a:cubicBezTo>
                  <a:pt x="0" y="64793"/>
                  <a:pt x="65016" y="0"/>
                  <a:pt x="147371" y="0"/>
                </a:cubicBezTo>
                <a:close/>
              </a:path>
            </a:pathLst>
          </a:custGeom>
          <a:solidFill>
            <a:srgbClr val="4472C4">
              <a:lumMod val="60000"/>
              <a:lumOff val="40000"/>
            </a:srgb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16" name="Oval 8">
            <a:extLst>
              <a:ext uri="{FF2B5EF4-FFF2-40B4-BE49-F238E27FC236}">
                <a16:creationId xmlns:a16="http://schemas.microsoft.com/office/drawing/2014/main" id="{032BEC00-FA16-4CB6-964D-9C3EC9686FFB}"/>
              </a:ext>
            </a:extLst>
          </p:cNvPr>
          <p:cNvSpPr>
            <a:spLocks noChangeArrowheads="1"/>
          </p:cNvSpPr>
          <p:nvPr/>
        </p:nvSpPr>
        <p:spPr bwMode="auto">
          <a:xfrm>
            <a:off x="4120195" y="3857926"/>
            <a:ext cx="752669" cy="19104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17" name="Oval 10">
            <a:extLst>
              <a:ext uri="{FF2B5EF4-FFF2-40B4-BE49-F238E27FC236}">
                <a16:creationId xmlns:a16="http://schemas.microsoft.com/office/drawing/2014/main" id="{18B80380-7B35-45A3-83D4-A6817E8E2CDA}"/>
              </a:ext>
            </a:extLst>
          </p:cNvPr>
          <p:cNvSpPr>
            <a:spLocks noChangeArrowheads="1"/>
          </p:cNvSpPr>
          <p:nvPr/>
        </p:nvSpPr>
        <p:spPr bwMode="auto">
          <a:xfrm>
            <a:off x="5397658" y="4403437"/>
            <a:ext cx="1051895" cy="2647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18" name="Oval 12">
            <a:extLst>
              <a:ext uri="{FF2B5EF4-FFF2-40B4-BE49-F238E27FC236}">
                <a16:creationId xmlns:a16="http://schemas.microsoft.com/office/drawing/2014/main" id="{D81AABEC-7362-4D72-97FE-065349103B35}"/>
              </a:ext>
            </a:extLst>
          </p:cNvPr>
          <p:cNvSpPr>
            <a:spLocks noChangeArrowheads="1"/>
          </p:cNvSpPr>
          <p:nvPr/>
        </p:nvSpPr>
        <p:spPr bwMode="auto">
          <a:xfrm>
            <a:off x="7117056" y="5070940"/>
            <a:ext cx="1169282" cy="29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19" name="Oval 14">
            <a:extLst>
              <a:ext uri="{FF2B5EF4-FFF2-40B4-BE49-F238E27FC236}">
                <a16:creationId xmlns:a16="http://schemas.microsoft.com/office/drawing/2014/main" id="{536826C0-7DE6-4FB2-A7EE-F42911AE9A82}"/>
              </a:ext>
            </a:extLst>
          </p:cNvPr>
          <p:cNvSpPr>
            <a:spLocks noChangeArrowheads="1"/>
          </p:cNvSpPr>
          <p:nvPr/>
        </p:nvSpPr>
        <p:spPr bwMode="auto">
          <a:xfrm>
            <a:off x="8847963" y="5687806"/>
            <a:ext cx="1341913" cy="34296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20" name="Freeform 18">
            <a:extLst>
              <a:ext uri="{FF2B5EF4-FFF2-40B4-BE49-F238E27FC236}">
                <a16:creationId xmlns:a16="http://schemas.microsoft.com/office/drawing/2014/main" id="{EE97CC44-939D-492F-B164-80FEE1657A4E}"/>
              </a:ext>
            </a:extLst>
          </p:cNvPr>
          <p:cNvSpPr>
            <a:spLocks/>
          </p:cNvSpPr>
          <p:nvPr/>
        </p:nvSpPr>
        <p:spPr bwMode="auto">
          <a:xfrm>
            <a:off x="3220215" y="693037"/>
            <a:ext cx="497175" cy="497175"/>
          </a:xfrm>
          <a:custGeom>
            <a:avLst/>
            <a:gdLst>
              <a:gd name="T0" fmla="*/ 115 w 115"/>
              <a:gd name="T1" fmla="*/ 89 h 115"/>
              <a:gd name="T2" fmla="*/ 90 w 115"/>
              <a:gd name="T3" fmla="*/ 115 h 115"/>
              <a:gd name="T4" fmla="*/ 26 w 115"/>
              <a:gd name="T5" fmla="*/ 115 h 115"/>
              <a:gd name="T6" fmla="*/ 0 w 115"/>
              <a:gd name="T7" fmla="*/ 89 h 115"/>
              <a:gd name="T8" fmla="*/ 0 w 115"/>
              <a:gd name="T9" fmla="*/ 26 h 115"/>
              <a:gd name="T10" fmla="*/ 26 w 115"/>
              <a:gd name="T11" fmla="*/ 0 h 115"/>
              <a:gd name="T12" fmla="*/ 90 w 115"/>
              <a:gd name="T13" fmla="*/ 0 h 115"/>
              <a:gd name="T14" fmla="*/ 115 w 115"/>
              <a:gd name="T15" fmla="*/ 26 h 115"/>
              <a:gd name="T16" fmla="*/ 115 w 115"/>
              <a:gd name="T1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5">
                <a:moveTo>
                  <a:pt x="115" y="89"/>
                </a:moveTo>
                <a:cubicBezTo>
                  <a:pt x="115" y="104"/>
                  <a:pt x="104" y="115"/>
                  <a:pt x="90" y="115"/>
                </a:cubicBezTo>
                <a:cubicBezTo>
                  <a:pt x="26" y="115"/>
                  <a:pt x="26" y="115"/>
                  <a:pt x="26" y="115"/>
                </a:cubicBezTo>
                <a:cubicBezTo>
                  <a:pt x="12" y="115"/>
                  <a:pt x="0" y="104"/>
                  <a:pt x="0" y="89"/>
                </a:cubicBezTo>
                <a:cubicBezTo>
                  <a:pt x="0" y="26"/>
                  <a:pt x="0" y="26"/>
                  <a:pt x="0" y="26"/>
                </a:cubicBezTo>
                <a:cubicBezTo>
                  <a:pt x="0" y="12"/>
                  <a:pt x="12" y="0"/>
                  <a:pt x="26" y="0"/>
                </a:cubicBezTo>
                <a:cubicBezTo>
                  <a:pt x="90" y="0"/>
                  <a:pt x="90" y="0"/>
                  <a:pt x="90" y="0"/>
                </a:cubicBezTo>
                <a:cubicBezTo>
                  <a:pt x="104" y="0"/>
                  <a:pt x="115" y="12"/>
                  <a:pt x="115" y="26"/>
                </a:cubicBezTo>
                <a:lnTo>
                  <a:pt x="115" y="8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21" name="Freeform: Shape 20">
            <a:extLst>
              <a:ext uri="{FF2B5EF4-FFF2-40B4-BE49-F238E27FC236}">
                <a16:creationId xmlns:a16="http://schemas.microsoft.com/office/drawing/2014/main" id="{34CBB959-EA32-4E92-B115-0D7726E2EB01}"/>
              </a:ext>
            </a:extLst>
          </p:cNvPr>
          <p:cNvSpPr>
            <a:spLocks/>
          </p:cNvSpPr>
          <p:nvPr/>
        </p:nvSpPr>
        <p:spPr bwMode="auto">
          <a:xfrm>
            <a:off x="4154720" y="1843905"/>
            <a:ext cx="662900" cy="2179747"/>
          </a:xfrm>
          <a:custGeom>
            <a:avLst/>
            <a:gdLst>
              <a:gd name="connsiteX0" fmla="*/ 147311 w 662900"/>
              <a:gd name="connsiteY0" fmla="*/ 0 h 2179747"/>
              <a:gd name="connsiteX1" fmla="*/ 515589 w 662900"/>
              <a:gd name="connsiteY1" fmla="*/ 0 h 2179747"/>
              <a:gd name="connsiteX2" fmla="*/ 662900 w 662900"/>
              <a:gd name="connsiteY2" fmla="*/ 151183 h 2179747"/>
              <a:gd name="connsiteX3" fmla="*/ 662900 w 662900"/>
              <a:gd name="connsiteY3" fmla="*/ 518340 h 2179747"/>
              <a:gd name="connsiteX4" fmla="*/ 515589 w 662900"/>
              <a:gd name="connsiteY4" fmla="*/ 665203 h 2179747"/>
              <a:gd name="connsiteX5" fmla="*/ 394029 w 662900"/>
              <a:gd name="connsiteY5" fmla="*/ 665203 h 2179747"/>
              <a:gd name="connsiteX6" fmla="*/ 345262 w 662900"/>
              <a:gd name="connsiteY6" fmla="*/ 665203 h 2179747"/>
              <a:gd name="connsiteX7" fmla="*/ 345262 w 662900"/>
              <a:gd name="connsiteY7" fmla="*/ 912822 h 2179747"/>
              <a:gd name="connsiteX8" fmla="*/ 345262 w 662900"/>
              <a:gd name="connsiteY8" fmla="*/ 2046408 h 2179747"/>
              <a:gd name="connsiteX9" fmla="*/ 345262 w 662900"/>
              <a:gd name="connsiteY9" fmla="*/ 2046542 h 2179747"/>
              <a:gd name="connsiteX10" fmla="*/ 441197 w 662900"/>
              <a:gd name="connsiteY10" fmla="*/ 2051491 h 2179747"/>
              <a:gd name="connsiteX11" fmla="*/ 600755 w 662900"/>
              <a:gd name="connsiteY11" fmla="*/ 2112996 h 2179747"/>
              <a:gd name="connsiteX12" fmla="*/ 339507 w 662900"/>
              <a:gd name="connsiteY12" fmla="*/ 2179747 h 2179747"/>
              <a:gd name="connsiteX13" fmla="*/ 78259 w 662900"/>
              <a:gd name="connsiteY13" fmla="*/ 2112996 h 2179747"/>
              <a:gd name="connsiteX14" fmla="*/ 237818 w 662900"/>
              <a:gd name="connsiteY14" fmla="*/ 2051491 h 2179747"/>
              <a:gd name="connsiteX15" fmla="*/ 315339 w 662900"/>
              <a:gd name="connsiteY15" fmla="*/ 2047492 h 2179747"/>
              <a:gd name="connsiteX16" fmla="*/ 315339 w 662900"/>
              <a:gd name="connsiteY16" fmla="*/ 1738142 h 2179747"/>
              <a:gd name="connsiteX17" fmla="*/ 315339 w 662900"/>
              <a:gd name="connsiteY17" fmla="*/ 679866 h 2179747"/>
              <a:gd name="connsiteX18" fmla="*/ 315339 w 662900"/>
              <a:gd name="connsiteY18" fmla="*/ 665203 h 2179747"/>
              <a:gd name="connsiteX19" fmla="*/ 302679 w 662900"/>
              <a:gd name="connsiteY19" fmla="*/ 665203 h 2179747"/>
              <a:gd name="connsiteX20" fmla="*/ 147311 w 662900"/>
              <a:gd name="connsiteY20" fmla="*/ 665203 h 2179747"/>
              <a:gd name="connsiteX21" fmla="*/ 0 w 662900"/>
              <a:gd name="connsiteY21" fmla="*/ 518340 h 2179747"/>
              <a:gd name="connsiteX22" fmla="*/ 0 w 662900"/>
              <a:gd name="connsiteY22" fmla="*/ 151183 h 2179747"/>
              <a:gd name="connsiteX23" fmla="*/ 147311 w 662900"/>
              <a:gd name="connsiteY23" fmla="*/ 0 h 217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62900" h="2179747">
                <a:moveTo>
                  <a:pt x="147311" y="0"/>
                </a:moveTo>
                <a:cubicBezTo>
                  <a:pt x="515589" y="0"/>
                  <a:pt x="515589" y="0"/>
                  <a:pt x="515589" y="0"/>
                </a:cubicBezTo>
                <a:cubicBezTo>
                  <a:pt x="597910" y="0"/>
                  <a:pt x="662900" y="69112"/>
                  <a:pt x="662900" y="151183"/>
                </a:cubicBezTo>
                <a:lnTo>
                  <a:pt x="662900" y="518340"/>
                </a:lnTo>
                <a:cubicBezTo>
                  <a:pt x="662900" y="600411"/>
                  <a:pt x="597910" y="665203"/>
                  <a:pt x="515589" y="665203"/>
                </a:cubicBezTo>
                <a:cubicBezTo>
                  <a:pt x="469555" y="665203"/>
                  <a:pt x="429274" y="665203"/>
                  <a:pt x="394029" y="665203"/>
                </a:cubicBezTo>
                <a:lnTo>
                  <a:pt x="345262" y="665203"/>
                </a:lnTo>
                <a:lnTo>
                  <a:pt x="345262" y="912822"/>
                </a:lnTo>
                <a:cubicBezTo>
                  <a:pt x="345262" y="1660755"/>
                  <a:pt x="345262" y="1941230"/>
                  <a:pt x="345262" y="2046408"/>
                </a:cubicBezTo>
                <a:lnTo>
                  <a:pt x="345262" y="2046542"/>
                </a:lnTo>
                <a:lnTo>
                  <a:pt x="441197" y="2051491"/>
                </a:lnTo>
                <a:cubicBezTo>
                  <a:pt x="534962" y="2061624"/>
                  <a:pt x="600755" y="2085347"/>
                  <a:pt x="600755" y="2112996"/>
                </a:cubicBezTo>
                <a:cubicBezTo>
                  <a:pt x="600755" y="2149862"/>
                  <a:pt x="483790" y="2179747"/>
                  <a:pt x="339507" y="2179747"/>
                </a:cubicBezTo>
                <a:cubicBezTo>
                  <a:pt x="195224" y="2179747"/>
                  <a:pt x="78259" y="2149862"/>
                  <a:pt x="78259" y="2112996"/>
                </a:cubicBezTo>
                <a:cubicBezTo>
                  <a:pt x="78259" y="2085347"/>
                  <a:pt x="144052" y="2061624"/>
                  <a:pt x="237818" y="2051491"/>
                </a:cubicBezTo>
                <a:lnTo>
                  <a:pt x="315339" y="2047492"/>
                </a:lnTo>
                <a:lnTo>
                  <a:pt x="315339" y="1738142"/>
                </a:lnTo>
                <a:cubicBezTo>
                  <a:pt x="315339" y="955371"/>
                  <a:pt x="315339" y="739435"/>
                  <a:pt x="315339" y="679866"/>
                </a:cubicBezTo>
                <a:lnTo>
                  <a:pt x="315339" y="665203"/>
                </a:lnTo>
                <a:lnTo>
                  <a:pt x="302679" y="665203"/>
                </a:lnTo>
                <a:cubicBezTo>
                  <a:pt x="147311" y="665203"/>
                  <a:pt x="147311" y="665203"/>
                  <a:pt x="147311" y="665203"/>
                </a:cubicBezTo>
                <a:cubicBezTo>
                  <a:pt x="64990" y="665203"/>
                  <a:pt x="0" y="600411"/>
                  <a:pt x="0" y="518340"/>
                </a:cubicBezTo>
                <a:cubicBezTo>
                  <a:pt x="0" y="151183"/>
                  <a:pt x="0" y="151183"/>
                  <a:pt x="0" y="151183"/>
                </a:cubicBezTo>
                <a:cubicBezTo>
                  <a:pt x="0" y="69112"/>
                  <a:pt x="64990" y="0"/>
                  <a:pt x="147311" y="0"/>
                </a:cubicBezTo>
                <a:close/>
              </a:path>
            </a:pathLst>
          </a:custGeom>
          <a:solidFill>
            <a:srgbClr val="FFC000">
              <a:lumMod val="60000"/>
              <a:lumOff val="40000"/>
            </a:srgb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23" name="Freeform: Shape 22">
            <a:extLst>
              <a:ext uri="{FF2B5EF4-FFF2-40B4-BE49-F238E27FC236}">
                <a16:creationId xmlns:a16="http://schemas.microsoft.com/office/drawing/2014/main" id="{7AE7F0CD-DB97-458E-B0D9-655082337C70}"/>
              </a:ext>
            </a:extLst>
          </p:cNvPr>
          <p:cNvSpPr>
            <a:spLocks/>
          </p:cNvSpPr>
          <p:nvPr/>
        </p:nvSpPr>
        <p:spPr bwMode="auto">
          <a:xfrm>
            <a:off x="5556479" y="2990170"/>
            <a:ext cx="727350" cy="1638839"/>
          </a:xfrm>
          <a:custGeom>
            <a:avLst/>
            <a:gdLst>
              <a:gd name="connsiteX0" fmla="*/ 200041 w 727350"/>
              <a:gd name="connsiteY0" fmla="*/ 0 h 1638839"/>
              <a:gd name="connsiteX1" fmla="*/ 564134 w 727350"/>
              <a:gd name="connsiteY1" fmla="*/ 0 h 1638839"/>
              <a:gd name="connsiteX2" fmla="*/ 715839 w 727350"/>
              <a:gd name="connsiteY2" fmla="*/ 146800 h 1638839"/>
              <a:gd name="connsiteX3" fmla="*/ 715839 w 727350"/>
              <a:gd name="connsiteY3" fmla="*/ 513799 h 1638839"/>
              <a:gd name="connsiteX4" fmla="*/ 564134 w 727350"/>
              <a:gd name="connsiteY4" fmla="*/ 660599 h 1638839"/>
              <a:gd name="connsiteX5" fmla="*/ 443955 w 727350"/>
              <a:gd name="connsiteY5" fmla="*/ 660599 h 1638839"/>
              <a:gd name="connsiteX6" fmla="*/ 400502 w 727350"/>
              <a:gd name="connsiteY6" fmla="*/ 660599 h 1638839"/>
              <a:gd name="connsiteX7" fmla="*/ 400502 w 727350"/>
              <a:gd name="connsiteY7" fmla="*/ 804914 h 1638839"/>
              <a:gd name="connsiteX8" fmla="*/ 400502 w 727350"/>
              <a:gd name="connsiteY8" fmla="*/ 1428823 h 1638839"/>
              <a:gd name="connsiteX9" fmla="*/ 400502 w 727350"/>
              <a:gd name="connsiteY9" fmla="*/ 1454303 h 1638839"/>
              <a:gd name="connsiteX10" fmla="*/ 505234 w 727350"/>
              <a:gd name="connsiteY10" fmla="*/ 1459723 h 1638839"/>
              <a:gd name="connsiteX11" fmla="*/ 727350 w 727350"/>
              <a:gd name="connsiteY11" fmla="*/ 1545618 h 1638839"/>
              <a:gd name="connsiteX12" fmla="*/ 363675 w 727350"/>
              <a:gd name="connsiteY12" fmla="*/ 1638839 h 1638839"/>
              <a:gd name="connsiteX13" fmla="*/ 0 w 727350"/>
              <a:gd name="connsiteY13" fmla="*/ 1545618 h 1638839"/>
              <a:gd name="connsiteX14" fmla="*/ 222117 w 727350"/>
              <a:gd name="connsiteY14" fmla="*/ 1459723 h 1638839"/>
              <a:gd name="connsiteX15" fmla="*/ 363674 w 727350"/>
              <a:gd name="connsiteY15" fmla="*/ 1452397 h 1638839"/>
              <a:gd name="connsiteX16" fmla="*/ 363674 w 727350"/>
              <a:gd name="connsiteY16" fmla="*/ 1296673 h 1638839"/>
              <a:gd name="connsiteX17" fmla="*/ 363674 w 727350"/>
              <a:gd name="connsiteY17" fmla="*/ 666109 h 1638839"/>
              <a:gd name="connsiteX18" fmla="*/ 363674 w 727350"/>
              <a:gd name="connsiteY18" fmla="*/ 660599 h 1638839"/>
              <a:gd name="connsiteX19" fmla="*/ 353642 w 727350"/>
              <a:gd name="connsiteY19" fmla="*/ 660599 h 1638839"/>
              <a:gd name="connsiteX20" fmla="*/ 200041 w 727350"/>
              <a:gd name="connsiteY20" fmla="*/ 660599 h 1638839"/>
              <a:gd name="connsiteX21" fmla="*/ 48335 w 727350"/>
              <a:gd name="connsiteY21" fmla="*/ 513799 h 1638839"/>
              <a:gd name="connsiteX22" fmla="*/ 48335 w 727350"/>
              <a:gd name="connsiteY22" fmla="*/ 146800 h 1638839"/>
              <a:gd name="connsiteX23" fmla="*/ 200041 w 727350"/>
              <a:gd name="connsiteY23" fmla="*/ 0 h 163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7350" h="1638839">
                <a:moveTo>
                  <a:pt x="200041" y="0"/>
                </a:moveTo>
                <a:cubicBezTo>
                  <a:pt x="564134" y="0"/>
                  <a:pt x="564134" y="0"/>
                  <a:pt x="564134" y="0"/>
                </a:cubicBezTo>
                <a:cubicBezTo>
                  <a:pt x="646488" y="0"/>
                  <a:pt x="715839" y="64765"/>
                  <a:pt x="715839" y="146800"/>
                </a:cubicBezTo>
                <a:lnTo>
                  <a:pt x="715839" y="513799"/>
                </a:lnTo>
                <a:cubicBezTo>
                  <a:pt x="715839" y="595835"/>
                  <a:pt x="646488" y="660599"/>
                  <a:pt x="564134" y="660599"/>
                </a:cubicBezTo>
                <a:cubicBezTo>
                  <a:pt x="518622" y="660599"/>
                  <a:pt x="478799" y="660599"/>
                  <a:pt x="443955" y="660599"/>
                </a:cubicBezTo>
                <a:lnTo>
                  <a:pt x="400502" y="660599"/>
                </a:lnTo>
                <a:lnTo>
                  <a:pt x="400502" y="804914"/>
                </a:lnTo>
                <a:cubicBezTo>
                  <a:pt x="400502" y="1161433"/>
                  <a:pt x="400502" y="1339693"/>
                  <a:pt x="400502" y="1428823"/>
                </a:cubicBezTo>
                <a:lnTo>
                  <a:pt x="400502" y="1454303"/>
                </a:lnTo>
                <a:lnTo>
                  <a:pt x="505234" y="1459723"/>
                </a:lnTo>
                <a:cubicBezTo>
                  <a:pt x="635762" y="1473875"/>
                  <a:pt x="727350" y="1507005"/>
                  <a:pt x="727350" y="1545618"/>
                </a:cubicBezTo>
                <a:cubicBezTo>
                  <a:pt x="727350" y="1597103"/>
                  <a:pt x="564527" y="1638839"/>
                  <a:pt x="363675" y="1638839"/>
                </a:cubicBezTo>
                <a:cubicBezTo>
                  <a:pt x="162823" y="1638839"/>
                  <a:pt x="0" y="1597103"/>
                  <a:pt x="0" y="1545618"/>
                </a:cubicBezTo>
                <a:cubicBezTo>
                  <a:pt x="0" y="1507005"/>
                  <a:pt x="91588" y="1473875"/>
                  <a:pt x="222117" y="1459723"/>
                </a:cubicBezTo>
                <a:lnTo>
                  <a:pt x="363674" y="1452397"/>
                </a:lnTo>
                <a:lnTo>
                  <a:pt x="363674" y="1296673"/>
                </a:lnTo>
                <a:cubicBezTo>
                  <a:pt x="363674" y="830266"/>
                  <a:pt x="363674" y="701602"/>
                  <a:pt x="363674" y="666109"/>
                </a:cubicBezTo>
                <a:lnTo>
                  <a:pt x="363674" y="660599"/>
                </a:lnTo>
                <a:lnTo>
                  <a:pt x="353642" y="660599"/>
                </a:lnTo>
                <a:cubicBezTo>
                  <a:pt x="200041" y="660599"/>
                  <a:pt x="200041" y="660599"/>
                  <a:pt x="200041" y="660599"/>
                </a:cubicBezTo>
                <a:cubicBezTo>
                  <a:pt x="117686" y="660599"/>
                  <a:pt x="48335" y="595835"/>
                  <a:pt x="48335" y="513799"/>
                </a:cubicBezTo>
                <a:cubicBezTo>
                  <a:pt x="48335" y="146800"/>
                  <a:pt x="48335" y="146800"/>
                  <a:pt x="48335" y="146800"/>
                </a:cubicBezTo>
                <a:cubicBezTo>
                  <a:pt x="48335" y="64765"/>
                  <a:pt x="117686" y="0"/>
                  <a:pt x="200041" y="0"/>
                </a:cubicBezTo>
                <a:close/>
              </a:path>
            </a:pathLst>
          </a:custGeom>
          <a:solidFill>
            <a:srgbClr val="4472C4"/>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24" name="Freeform 26">
            <a:extLst>
              <a:ext uri="{FF2B5EF4-FFF2-40B4-BE49-F238E27FC236}">
                <a16:creationId xmlns:a16="http://schemas.microsoft.com/office/drawing/2014/main" id="{4EF8D48D-DBA4-4180-9B69-3DF76BAA76EA}"/>
              </a:ext>
            </a:extLst>
          </p:cNvPr>
          <p:cNvSpPr>
            <a:spLocks/>
          </p:cNvSpPr>
          <p:nvPr/>
        </p:nvSpPr>
        <p:spPr bwMode="auto">
          <a:xfrm>
            <a:off x="5692280" y="3070732"/>
            <a:ext cx="492572" cy="499478"/>
          </a:xfrm>
          <a:custGeom>
            <a:avLst/>
            <a:gdLst>
              <a:gd name="T0" fmla="*/ 114 w 114"/>
              <a:gd name="T1" fmla="*/ 89 h 115"/>
              <a:gd name="T2" fmla="*/ 89 w 114"/>
              <a:gd name="T3" fmla="*/ 115 h 115"/>
              <a:gd name="T4" fmla="*/ 25 w 114"/>
              <a:gd name="T5" fmla="*/ 115 h 115"/>
              <a:gd name="T6" fmla="*/ 0 w 114"/>
              <a:gd name="T7" fmla="*/ 89 h 115"/>
              <a:gd name="T8" fmla="*/ 0 w 114"/>
              <a:gd name="T9" fmla="*/ 26 h 115"/>
              <a:gd name="T10" fmla="*/ 25 w 114"/>
              <a:gd name="T11" fmla="*/ 0 h 115"/>
              <a:gd name="T12" fmla="*/ 89 w 114"/>
              <a:gd name="T13" fmla="*/ 0 h 115"/>
              <a:gd name="T14" fmla="*/ 114 w 114"/>
              <a:gd name="T15" fmla="*/ 26 h 115"/>
              <a:gd name="T16" fmla="*/ 114 w 114"/>
              <a:gd name="T1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15">
                <a:moveTo>
                  <a:pt x="114" y="89"/>
                </a:moveTo>
                <a:cubicBezTo>
                  <a:pt x="114" y="103"/>
                  <a:pt x="103" y="115"/>
                  <a:pt x="89" y="115"/>
                </a:cubicBezTo>
                <a:cubicBezTo>
                  <a:pt x="25" y="115"/>
                  <a:pt x="25" y="115"/>
                  <a:pt x="25" y="115"/>
                </a:cubicBezTo>
                <a:cubicBezTo>
                  <a:pt x="11" y="115"/>
                  <a:pt x="0" y="103"/>
                  <a:pt x="0" y="89"/>
                </a:cubicBezTo>
                <a:cubicBezTo>
                  <a:pt x="0" y="26"/>
                  <a:pt x="0" y="26"/>
                  <a:pt x="0" y="26"/>
                </a:cubicBezTo>
                <a:cubicBezTo>
                  <a:pt x="0" y="11"/>
                  <a:pt x="11" y="0"/>
                  <a:pt x="25" y="0"/>
                </a:cubicBezTo>
                <a:cubicBezTo>
                  <a:pt x="89" y="0"/>
                  <a:pt x="89" y="0"/>
                  <a:pt x="89" y="0"/>
                </a:cubicBezTo>
                <a:cubicBezTo>
                  <a:pt x="103" y="0"/>
                  <a:pt x="114" y="11"/>
                  <a:pt x="114" y="26"/>
                </a:cubicBezTo>
                <a:lnTo>
                  <a:pt x="114" y="8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25" name="Freeform: Shape 24">
            <a:extLst>
              <a:ext uri="{FF2B5EF4-FFF2-40B4-BE49-F238E27FC236}">
                <a16:creationId xmlns:a16="http://schemas.microsoft.com/office/drawing/2014/main" id="{F5C5EA98-0AB1-4EF8-AC6A-5C6E28C54410}"/>
              </a:ext>
            </a:extLst>
          </p:cNvPr>
          <p:cNvSpPr>
            <a:spLocks/>
          </p:cNvSpPr>
          <p:nvPr/>
        </p:nvSpPr>
        <p:spPr bwMode="auto">
          <a:xfrm>
            <a:off x="7294289" y="1912957"/>
            <a:ext cx="835531" cy="3408874"/>
          </a:xfrm>
          <a:custGeom>
            <a:avLst/>
            <a:gdLst>
              <a:gd name="connsiteX0" fmla="*/ 198206 w 835531"/>
              <a:gd name="connsiteY0" fmla="*/ 0 h 3408874"/>
              <a:gd name="connsiteX1" fmla="*/ 649103 w 835531"/>
              <a:gd name="connsiteY1" fmla="*/ 0 h 3408874"/>
              <a:gd name="connsiteX2" fmla="*/ 835531 w 835531"/>
              <a:gd name="connsiteY2" fmla="*/ 181519 h 3408874"/>
              <a:gd name="connsiteX3" fmla="*/ 835531 w 835531"/>
              <a:gd name="connsiteY3" fmla="*/ 630995 h 3408874"/>
              <a:gd name="connsiteX4" fmla="*/ 649103 w 835531"/>
              <a:gd name="connsiteY4" fmla="*/ 812514 h 3408874"/>
              <a:gd name="connsiteX5" fmla="*/ 500272 w 835531"/>
              <a:gd name="connsiteY5" fmla="*/ 812514 h 3408874"/>
              <a:gd name="connsiteX6" fmla="*/ 448840 w 835531"/>
              <a:gd name="connsiteY6" fmla="*/ 812514 h 3408874"/>
              <a:gd name="connsiteX7" fmla="*/ 448840 w 835531"/>
              <a:gd name="connsiteY7" fmla="*/ 1204043 h 3408874"/>
              <a:gd name="connsiteX8" fmla="*/ 448840 w 835531"/>
              <a:gd name="connsiteY8" fmla="*/ 3172086 h 3408874"/>
              <a:gd name="connsiteX9" fmla="*/ 448840 w 835531"/>
              <a:gd name="connsiteY9" fmla="*/ 3206121 h 3408874"/>
              <a:gd name="connsiteX10" fmla="*/ 565989 w 835531"/>
              <a:gd name="connsiteY10" fmla="*/ 3212068 h 3408874"/>
              <a:gd name="connsiteX11" fmla="*/ 814816 w 835531"/>
              <a:gd name="connsiteY11" fmla="*/ 3306446 h 3408874"/>
              <a:gd name="connsiteX12" fmla="*/ 407408 w 835531"/>
              <a:gd name="connsiteY12" fmla="*/ 3408874 h 3408874"/>
              <a:gd name="connsiteX13" fmla="*/ 0 w 835531"/>
              <a:gd name="connsiteY13" fmla="*/ 3306446 h 3408874"/>
              <a:gd name="connsiteX14" fmla="*/ 248827 w 835531"/>
              <a:gd name="connsiteY14" fmla="*/ 3212068 h 3408874"/>
              <a:gd name="connsiteX15" fmla="*/ 398202 w 835531"/>
              <a:gd name="connsiteY15" fmla="*/ 3204486 h 3408874"/>
              <a:gd name="connsiteX16" fmla="*/ 398202 w 835531"/>
              <a:gd name="connsiteY16" fmla="*/ 2735651 h 3408874"/>
              <a:gd name="connsiteX17" fmla="*/ 398202 w 835531"/>
              <a:gd name="connsiteY17" fmla="*/ 893172 h 3408874"/>
              <a:gd name="connsiteX18" fmla="*/ 398202 w 835531"/>
              <a:gd name="connsiteY18" fmla="*/ 812514 h 3408874"/>
              <a:gd name="connsiteX19" fmla="*/ 388428 w 835531"/>
              <a:gd name="connsiteY19" fmla="*/ 812514 h 3408874"/>
              <a:gd name="connsiteX20" fmla="*/ 198206 w 835531"/>
              <a:gd name="connsiteY20" fmla="*/ 812514 h 3408874"/>
              <a:gd name="connsiteX21" fmla="*/ 16113 w 835531"/>
              <a:gd name="connsiteY21" fmla="*/ 630995 h 3408874"/>
              <a:gd name="connsiteX22" fmla="*/ 16113 w 835531"/>
              <a:gd name="connsiteY22" fmla="*/ 181519 h 3408874"/>
              <a:gd name="connsiteX23" fmla="*/ 198206 w 835531"/>
              <a:gd name="connsiteY23" fmla="*/ 0 h 340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35531" h="3408874">
                <a:moveTo>
                  <a:pt x="198206" y="0"/>
                </a:moveTo>
                <a:cubicBezTo>
                  <a:pt x="649103" y="0"/>
                  <a:pt x="649103" y="0"/>
                  <a:pt x="649103" y="0"/>
                </a:cubicBezTo>
                <a:cubicBezTo>
                  <a:pt x="753156" y="0"/>
                  <a:pt x="835531" y="82116"/>
                  <a:pt x="835531" y="181519"/>
                </a:cubicBezTo>
                <a:lnTo>
                  <a:pt x="835531" y="630995"/>
                </a:lnTo>
                <a:cubicBezTo>
                  <a:pt x="835531" y="730398"/>
                  <a:pt x="753156" y="812514"/>
                  <a:pt x="649103" y="812514"/>
                </a:cubicBezTo>
                <a:cubicBezTo>
                  <a:pt x="592741" y="812514"/>
                  <a:pt x="543424" y="812514"/>
                  <a:pt x="500272" y="812514"/>
                </a:cubicBezTo>
                <a:lnTo>
                  <a:pt x="448840" y="812514"/>
                </a:lnTo>
                <a:lnTo>
                  <a:pt x="448840" y="1204043"/>
                </a:lnTo>
                <a:cubicBezTo>
                  <a:pt x="448840" y="2502546"/>
                  <a:pt x="448840" y="2989484"/>
                  <a:pt x="448840" y="3172086"/>
                </a:cubicBezTo>
                <a:lnTo>
                  <a:pt x="448840" y="3206121"/>
                </a:lnTo>
                <a:lnTo>
                  <a:pt x="565989" y="3212068"/>
                </a:lnTo>
                <a:cubicBezTo>
                  <a:pt x="712214" y="3227617"/>
                  <a:pt x="814816" y="3264019"/>
                  <a:pt x="814816" y="3306446"/>
                </a:cubicBezTo>
                <a:cubicBezTo>
                  <a:pt x="814816" y="3363015"/>
                  <a:pt x="632413" y="3408874"/>
                  <a:pt x="407408" y="3408874"/>
                </a:cubicBezTo>
                <a:cubicBezTo>
                  <a:pt x="182403" y="3408874"/>
                  <a:pt x="0" y="3363015"/>
                  <a:pt x="0" y="3306446"/>
                </a:cubicBezTo>
                <a:cubicBezTo>
                  <a:pt x="0" y="3264019"/>
                  <a:pt x="102602" y="3227617"/>
                  <a:pt x="248827" y="3212068"/>
                </a:cubicBezTo>
                <a:lnTo>
                  <a:pt x="398202" y="3204486"/>
                </a:lnTo>
                <a:lnTo>
                  <a:pt x="398202" y="2735651"/>
                </a:lnTo>
                <a:cubicBezTo>
                  <a:pt x="398202" y="1563776"/>
                  <a:pt x="398202" y="1087081"/>
                  <a:pt x="398202" y="893172"/>
                </a:cubicBezTo>
                <a:lnTo>
                  <a:pt x="398202" y="812514"/>
                </a:lnTo>
                <a:lnTo>
                  <a:pt x="388428" y="812514"/>
                </a:lnTo>
                <a:cubicBezTo>
                  <a:pt x="198206" y="812514"/>
                  <a:pt x="198206" y="812514"/>
                  <a:pt x="198206" y="812514"/>
                </a:cubicBezTo>
                <a:cubicBezTo>
                  <a:pt x="98489" y="812514"/>
                  <a:pt x="16113" y="730398"/>
                  <a:pt x="16113" y="630995"/>
                </a:cubicBezTo>
                <a:cubicBezTo>
                  <a:pt x="16113" y="181519"/>
                  <a:pt x="16113" y="181519"/>
                  <a:pt x="16113" y="181519"/>
                </a:cubicBezTo>
                <a:cubicBezTo>
                  <a:pt x="16113" y="82116"/>
                  <a:pt x="98489" y="0"/>
                  <a:pt x="198206" y="0"/>
                </a:cubicBezTo>
                <a:close/>
              </a:path>
            </a:pathLst>
          </a:custGeom>
          <a:solidFill>
            <a:srgbClr val="FFC000"/>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26" name="Freeform 30">
            <a:extLst>
              <a:ext uri="{FF2B5EF4-FFF2-40B4-BE49-F238E27FC236}">
                <a16:creationId xmlns:a16="http://schemas.microsoft.com/office/drawing/2014/main" id="{10303BCF-A000-4A99-859F-31503CFA8FCB}"/>
              </a:ext>
            </a:extLst>
          </p:cNvPr>
          <p:cNvSpPr>
            <a:spLocks/>
          </p:cNvSpPr>
          <p:nvPr/>
        </p:nvSpPr>
        <p:spPr bwMode="auto">
          <a:xfrm>
            <a:off x="7416282" y="2016536"/>
            <a:ext cx="609961" cy="605358"/>
          </a:xfrm>
          <a:custGeom>
            <a:avLst/>
            <a:gdLst>
              <a:gd name="T0" fmla="*/ 141 w 141"/>
              <a:gd name="T1" fmla="*/ 109 h 140"/>
              <a:gd name="T2" fmla="*/ 109 w 141"/>
              <a:gd name="T3" fmla="*/ 140 h 140"/>
              <a:gd name="T4" fmla="*/ 32 w 141"/>
              <a:gd name="T5" fmla="*/ 140 h 140"/>
              <a:gd name="T6" fmla="*/ 0 w 141"/>
              <a:gd name="T7" fmla="*/ 109 h 140"/>
              <a:gd name="T8" fmla="*/ 0 w 141"/>
              <a:gd name="T9" fmla="*/ 31 h 140"/>
              <a:gd name="T10" fmla="*/ 32 w 141"/>
              <a:gd name="T11" fmla="*/ 0 h 140"/>
              <a:gd name="T12" fmla="*/ 109 w 141"/>
              <a:gd name="T13" fmla="*/ 0 h 140"/>
              <a:gd name="T14" fmla="*/ 141 w 141"/>
              <a:gd name="T15" fmla="*/ 31 h 140"/>
              <a:gd name="T16" fmla="*/ 141 w 141"/>
              <a:gd name="T17" fmla="*/ 10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0">
                <a:moveTo>
                  <a:pt x="141" y="109"/>
                </a:moveTo>
                <a:cubicBezTo>
                  <a:pt x="141" y="126"/>
                  <a:pt x="127" y="140"/>
                  <a:pt x="109" y="140"/>
                </a:cubicBezTo>
                <a:cubicBezTo>
                  <a:pt x="32" y="140"/>
                  <a:pt x="32" y="140"/>
                  <a:pt x="32" y="140"/>
                </a:cubicBezTo>
                <a:cubicBezTo>
                  <a:pt x="14" y="140"/>
                  <a:pt x="0" y="126"/>
                  <a:pt x="0" y="109"/>
                </a:cubicBezTo>
                <a:cubicBezTo>
                  <a:pt x="0" y="31"/>
                  <a:pt x="0" y="31"/>
                  <a:pt x="0" y="31"/>
                </a:cubicBezTo>
                <a:cubicBezTo>
                  <a:pt x="0" y="14"/>
                  <a:pt x="14" y="0"/>
                  <a:pt x="32" y="0"/>
                </a:cubicBezTo>
                <a:cubicBezTo>
                  <a:pt x="109" y="0"/>
                  <a:pt x="109" y="0"/>
                  <a:pt x="109" y="0"/>
                </a:cubicBezTo>
                <a:cubicBezTo>
                  <a:pt x="127" y="0"/>
                  <a:pt x="141" y="14"/>
                  <a:pt x="141" y="31"/>
                </a:cubicBezTo>
                <a:lnTo>
                  <a:pt x="141" y="109"/>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27" name="Freeform: Shape 26">
            <a:extLst>
              <a:ext uri="{FF2B5EF4-FFF2-40B4-BE49-F238E27FC236}">
                <a16:creationId xmlns:a16="http://schemas.microsoft.com/office/drawing/2014/main" id="{03FC565D-3383-4CAB-B94C-9C1373CAAF5E}"/>
              </a:ext>
            </a:extLst>
          </p:cNvPr>
          <p:cNvSpPr>
            <a:spLocks/>
          </p:cNvSpPr>
          <p:nvPr/>
        </p:nvSpPr>
        <p:spPr bwMode="auto">
          <a:xfrm>
            <a:off x="9057420" y="3395276"/>
            <a:ext cx="929902" cy="2577947"/>
          </a:xfrm>
          <a:custGeom>
            <a:avLst/>
            <a:gdLst>
              <a:gd name="connsiteX0" fmla="*/ 215147 w 929902"/>
              <a:gd name="connsiteY0" fmla="*/ 0 h 2577947"/>
              <a:gd name="connsiteX1" fmla="*/ 717059 w 929902"/>
              <a:gd name="connsiteY1" fmla="*/ 0 h 2577947"/>
              <a:gd name="connsiteX2" fmla="*/ 916093 w 929902"/>
              <a:gd name="connsiteY2" fmla="*/ 203423 h 2577947"/>
              <a:gd name="connsiteX3" fmla="*/ 916093 w 929902"/>
              <a:gd name="connsiteY3" fmla="*/ 701160 h 2577947"/>
              <a:gd name="connsiteX4" fmla="*/ 717059 w 929902"/>
              <a:gd name="connsiteY4" fmla="*/ 904583 h 2577947"/>
              <a:gd name="connsiteX5" fmla="*/ 551389 w 929902"/>
              <a:gd name="connsiteY5" fmla="*/ 904583 h 2577947"/>
              <a:gd name="connsiteX6" fmla="*/ 492574 w 929902"/>
              <a:gd name="connsiteY6" fmla="*/ 904583 h 2577947"/>
              <a:gd name="connsiteX7" fmla="*/ 492574 w 929902"/>
              <a:gd name="connsiteY7" fmla="*/ 1140819 h 2577947"/>
              <a:gd name="connsiteX8" fmla="*/ 492574 w 929902"/>
              <a:gd name="connsiteY8" fmla="*/ 2284973 h 2577947"/>
              <a:gd name="connsiteX9" fmla="*/ 492574 w 929902"/>
              <a:gd name="connsiteY9" fmla="*/ 2346167 h 2577947"/>
              <a:gd name="connsiteX10" fmla="*/ 558655 w 929902"/>
              <a:gd name="connsiteY10" fmla="*/ 2347833 h 2577947"/>
              <a:gd name="connsiteX11" fmla="*/ 929902 w 929902"/>
              <a:gd name="connsiteY11" fmla="*/ 2461709 h 2577947"/>
              <a:gd name="connsiteX12" fmla="*/ 464951 w 929902"/>
              <a:gd name="connsiteY12" fmla="*/ 2577947 h 2577947"/>
              <a:gd name="connsiteX13" fmla="*/ 0 w 929902"/>
              <a:gd name="connsiteY13" fmla="*/ 2461709 h 2577947"/>
              <a:gd name="connsiteX14" fmla="*/ 371247 w 929902"/>
              <a:gd name="connsiteY14" fmla="*/ 2347833 h 2577947"/>
              <a:gd name="connsiteX15" fmla="*/ 439633 w 929902"/>
              <a:gd name="connsiteY15" fmla="*/ 2346109 h 2577947"/>
              <a:gd name="connsiteX16" fmla="*/ 439633 w 929902"/>
              <a:gd name="connsiteY16" fmla="*/ 2104784 h 2577947"/>
              <a:gd name="connsiteX17" fmla="*/ 439633 w 929902"/>
              <a:gd name="connsiteY17" fmla="*/ 945163 h 2577947"/>
              <a:gd name="connsiteX18" fmla="*/ 439633 w 929902"/>
              <a:gd name="connsiteY18" fmla="*/ 904583 h 2577947"/>
              <a:gd name="connsiteX19" fmla="*/ 426891 w 929902"/>
              <a:gd name="connsiteY19" fmla="*/ 904583 h 2577947"/>
              <a:gd name="connsiteX20" fmla="*/ 215147 w 929902"/>
              <a:gd name="connsiteY20" fmla="*/ 904583 h 2577947"/>
              <a:gd name="connsiteX21" fmla="*/ 16113 w 929902"/>
              <a:gd name="connsiteY21" fmla="*/ 701160 h 2577947"/>
              <a:gd name="connsiteX22" fmla="*/ 16113 w 929902"/>
              <a:gd name="connsiteY22" fmla="*/ 203423 h 2577947"/>
              <a:gd name="connsiteX23" fmla="*/ 215147 w 929902"/>
              <a:gd name="connsiteY23" fmla="*/ 0 h 2577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29902" h="2577947">
                <a:moveTo>
                  <a:pt x="215147" y="0"/>
                </a:moveTo>
                <a:cubicBezTo>
                  <a:pt x="717059" y="0"/>
                  <a:pt x="717059" y="0"/>
                  <a:pt x="717059" y="0"/>
                </a:cubicBezTo>
                <a:cubicBezTo>
                  <a:pt x="829556" y="0"/>
                  <a:pt x="916093" y="90891"/>
                  <a:pt x="916093" y="203423"/>
                </a:cubicBezTo>
                <a:lnTo>
                  <a:pt x="916093" y="701160"/>
                </a:lnTo>
                <a:cubicBezTo>
                  <a:pt x="916093" y="813692"/>
                  <a:pt x="829556" y="904583"/>
                  <a:pt x="717059" y="904583"/>
                </a:cubicBezTo>
                <a:cubicBezTo>
                  <a:pt x="654320" y="904583"/>
                  <a:pt x="599423" y="904583"/>
                  <a:pt x="551389" y="904583"/>
                </a:cubicBezTo>
                <a:lnTo>
                  <a:pt x="492574" y="904583"/>
                </a:lnTo>
                <a:lnTo>
                  <a:pt x="492574" y="1140819"/>
                </a:lnTo>
                <a:cubicBezTo>
                  <a:pt x="492574" y="1794621"/>
                  <a:pt x="492574" y="2121522"/>
                  <a:pt x="492574" y="2284973"/>
                </a:cubicBezTo>
                <a:lnTo>
                  <a:pt x="492574" y="2346167"/>
                </a:lnTo>
                <a:lnTo>
                  <a:pt x="558655" y="2347833"/>
                </a:lnTo>
                <a:cubicBezTo>
                  <a:pt x="770525" y="2358672"/>
                  <a:pt x="929902" y="2405538"/>
                  <a:pt x="929902" y="2461709"/>
                </a:cubicBezTo>
                <a:cubicBezTo>
                  <a:pt x="929902" y="2525905"/>
                  <a:pt x="721736" y="2577947"/>
                  <a:pt x="464951" y="2577947"/>
                </a:cubicBezTo>
                <a:cubicBezTo>
                  <a:pt x="208166" y="2577947"/>
                  <a:pt x="0" y="2525905"/>
                  <a:pt x="0" y="2461709"/>
                </a:cubicBezTo>
                <a:cubicBezTo>
                  <a:pt x="0" y="2405538"/>
                  <a:pt x="159377" y="2358672"/>
                  <a:pt x="371247" y="2347833"/>
                </a:cubicBezTo>
                <a:lnTo>
                  <a:pt x="439633" y="2346109"/>
                </a:lnTo>
                <a:lnTo>
                  <a:pt x="439633" y="2104784"/>
                </a:lnTo>
                <a:cubicBezTo>
                  <a:pt x="439633" y="1367228"/>
                  <a:pt x="439633" y="1067206"/>
                  <a:pt x="439633" y="945163"/>
                </a:cubicBezTo>
                <a:lnTo>
                  <a:pt x="439633" y="904583"/>
                </a:lnTo>
                <a:lnTo>
                  <a:pt x="426891" y="904583"/>
                </a:lnTo>
                <a:cubicBezTo>
                  <a:pt x="215147" y="904583"/>
                  <a:pt x="215147" y="904583"/>
                  <a:pt x="215147" y="904583"/>
                </a:cubicBezTo>
                <a:cubicBezTo>
                  <a:pt x="106976" y="904583"/>
                  <a:pt x="16113" y="813692"/>
                  <a:pt x="16113" y="701160"/>
                </a:cubicBezTo>
                <a:cubicBezTo>
                  <a:pt x="16113" y="203423"/>
                  <a:pt x="16113" y="203423"/>
                  <a:pt x="16113" y="203423"/>
                </a:cubicBezTo>
                <a:cubicBezTo>
                  <a:pt x="16113" y="90891"/>
                  <a:pt x="106976" y="0"/>
                  <a:pt x="215147" y="0"/>
                </a:cubicBezTo>
                <a:close/>
              </a:path>
            </a:pathLst>
          </a:custGeom>
          <a:solidFill>
            <a:srgbClr val="4472C4">
              <a:lumMod val="75000"/>
            </a:srgbClr>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28" name="Freeform 34">
            <a:extLst>
              <a:ext uri="{FF2B5EF4-FFF2-40B4-BE49-F238E27FC236}">
                <a16:creationId xmlns:a16="http://schemas.microsoft.com/office/drawing/2014/main" id="{C4B99282-2CB3-460A-9192-CAA63A39E830}"/>
              </a:ext>
            </a:extLst>
          </p:cNvPr>
          <p:cNvSpPr>
            <a:spLocks/>
          </p:cNvSpPr>
          <p:nvPr/>
        </p:nvSpPr>
        <p:spPr bwMode="auto">
          <a:xfrm>
            <a:off x="9186317" y="3508062"/>
            <a:ext cx="674410" cy="679013"/>
          </a:xfrm>
          <a:custGeom>
            <a:avLst/>
            <a:gdLst>
              <a:gd name="T0" fmla="*/ 156 w 156"/>
              <a:gd name="T1" fmla="*/ 122 h 157"/>
              <a:gd name="T2" fmla="*/ 121 w 156"/>
              <a:gd name="T3" fmla="*/ 157 h 157"/>
              <a:gd name="T4" fmla="*/ 35 w 156"/>
              <a:gd name="T5" fmla="*/ 157 h 157"/>
              <a:gd name="T6" fmla="*/ 0 w 156"/>
              <a:gd name="T7" fmla="*/ 122 h 157"/>
              <a:gd name="T8" fmla="*/ 0 w 156"/>
              <a:gd name="T9" fmla="*/ 35 h 157"/>
              <a:gd name="T10" fmla="*/ 35 w 156"/>
              <a:gd name="T11" fmla="*/ 0 h 157"/>
              <a:gd name="T12" fmla="*/ 121 w 156"/>
              <a:gd name="T13" fmla="*/ 0 h 157"/>
              <a:gd name="T14" fmla="*/ 156 w 156"/>
              <a:gd name="T15" fmla="*/ 35 h 157"/>
              <a:gd name="T16" fmla="*/ 156 w 156"/>
              <a:gd name="T17"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7">
                <a:moveTo>
                  <a:pt x="156" y="122"/>
                </a:moveTo>
                <a:cubicBezTo>
                  <a:pt x="156" y="141"/>
                  <a:pt x="141" y="157"/>
                  <a:pt x="121" y="157"/>
                </a:cubicBezTo>
                <a:cubicBezTo>
                  <a:pt x="35" y="157"/>
                  <a:pt x="35" y="157"/>
                  <a:pt x="35" y="157"/>
                </a:cubicBezTo>
                <a:cubicBezTo>
                  <a:pt x="16" y="157"/>
                  <a:pt x="0" y="141"/>
                  <a:pt x="0" y="122"/>
                </a:cubicBezTo>
                <a:cubicBezTo>
                  <a:pt x="0" y="35"/>
                  <a:pt x="0" y="35"/>
                  <a:pt x="0" y="35"/>
                </a:cubicBezTo>
                <a:cubicBezTo>
                  <a:pt x="0" y="16"/>
                  <a:pt x="16" y="0"/>
                  <a:pt x="35" y="0"/>
                </a:cubicBezTo>
                <a:cubicBezTo>
                  <a:pt x="121" y="0"/>
                  <a:pt x="121" y="0"/>
                  <a:pt x="121" y="0"/>
                </a:cubicBezTo>
                <a:cubicBezTo>
                  <a:pt x="141" y="0"/>
                  <a:pt x="156" y="16"/>
                  <a:pt x="156" y="35"/>
                </a:cubicBezTo>
                <a:lnTo>
                  <a:pt x="156" y="122"/>
                </a:lnTo>
                <a:close/>
              </a:path>
            </a:pathLst>
          </a:custGeom>
          <a:solidFill>
            <a:srgbClr val="FFFFFF"/>
          </a:solidFill>
          <a:ln>
            <a:noFill/>
          </a:ln>
          <a:effectLst>
            <a:innerShdw blurRad="63500" dist="50800" dir="16200000">
              <a:prstClr val="black">
                <a:alpha val="2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latin typeface="Segoe UI"/>
            </a:endParaRPr>
          </a:p>
        </p:txBody>
      </p:sp>
      <p:sp>
        <p:nvSpPr>
          <p:cNvPr id="29" name="TextBox 28">
            <a:extLst>
              <a:ext uri="{FF2B5EF4-FFF2-40B4-BE49-F238E27FC236}">
                <a16:creationId xmlns:a16="http://schemas.microsoft.com/office/drawing/2014/main" id="{E4DC0009-5DAD-491F-B159-E52A9A3C21F4}"/>
              </a:ext>
            </a:extLst>
          </p:cNvPr>
          <p:cNvSpPr txBox="1"/>
          <p:nvPr/>
        </p:nvSpPr>
        <p:spPr>
          <a:xfrm>
            <a:off x="3887719" y="726181"/>
            <a:ext cx="1464204" cy="430887"/>
          </a:xfrm>
          <a:prstGeom prst="rect">
            <a:avLst/>
          </a:prstGeom>
          <a:noFill/>
        </p:spPr>
        <p:txBody>
          <a:bodyPr wrap="square" lIns="0" tIns="0" rIns="0" bIns="0" rtlCol="0" anchor="ctr">
            <a:spAutoFit/>
          </a:bodyPr>
          <a:lstStyle/>
          <a:p>
            <a:r>
              <a:rPr lang="en-US" sz="1400" b="1" dirty="0">
                <a:solidFill>
                  <a:srgbClr val="404040"/>
                </a:solidFill>
                <a:latin typeface="Segoe UI"/>
                <a:ea typeface="Segoe UI Black" panose="020B0A02040204020203" pitchFamily="34" charset="0"/>
                <a:cs typeface="Segoe UI Light" panose="020B0502040204020203" pitchFamily="34" charset="0"/>
              </a:rPr>
              <a:t>Business Question</a:t>
            </a:r>
          </a:p>
        </p:txBody>
      </p:sp>
      <p:sp>
        <p:nvSpPr>
          <p:cNvPr id="30" name="TextBox 29">
            <a:extLst>
              <a:ext uri="{FF2B5EF4-FFF2-40B4-BE49-F238E27FC236}">
                <a16:creationId xmlns:a16="http://schemas.microsoft.com/office/drawing/2014/main" id="{1887BBF6-64D2-4012-8256-7F1F4BFA2A81}"/>
              </a:ext>
            </a:extLst>
          </p:cNvPr>
          <p:cNvSpPr txBox="1"/>
          <p:nvPr/>
        </p:nvSpPr>
        <p:spPr>
          <a:xfrm>
            <a:off x="4902485" y="2069935"/>
            <a:ext cx="1464204" cy="215444"/>
          </a:xfrm>
          <a:prstGeom prst="rect">
            <a:avLst/>
          </a:prstGeom>
          <a:noFill/>
        </p:spPr>
        <p:txBody>
          <a:bodyPr wrap="square" lIns="0" tIns="0" rIns="0" bIns="0" rtlCol="0" anchor="ctr">
            <a:spAutoFit/>
          </a:bodyPr>
          <a:lstStyle/>
          <a:p>
            <a:r>
              <a:rPr lang="en-US" sz="1400" b="1" dirty="0">
                <a:solidFill>
                  <a:srgbClr val="404040"/>
                </a:solidFill>
                <a:latin typeface="Segoe UI"/>
                <a:ea typeface="Segoe UI Black" panose="020B0A02040204020203" pitchFamily="34" charset="0"/>
                <a:cs typeface="Segoe UI Light" panose="020B0502040204020203" pitchFamily="34" charset="0"/>
              </a:rPr>
              <a:t>Data Acquisition</a:t>
            </a:r>
          </a:p>
        </p:txBody>
      </p:sp>
      <p:sp>
        <p:nvSpPr>
          <p:cNvPr id="31" name="TextBox 30">
            <a:extLst>
              <a:ext uri="{FF2B5EF4-FFF2-40B4-BE49-F238E27FC236}">
                <a16:creationId xmlns:a16="http://schemas.microsoft.com/office/drawing/2014/main" id="{21214680-4B03-44DA-A587-EB0784733524}"/>
              </a:ext>
            </a:extLst>
          </p:cNvPr>
          <p:cNvSpPr txBox="1"/>
          <p:nvPr/>
        </p:nvSpPr>
        <p:spPr>
          <a:xfrm>
            <a:off x="6366689" y="3105028"/>
            <a:ext cx="1464204" cy="430887"/>
          </a:xfrm>
          <a:prstGeom prst="rect">
            <a:avLst/>
          </a:prstGeom>
          <a:noFill/>
        </p:spPr>
        <p:txBody>
          <a:bodyPr wrap="square" lIns="0" tIns="0" rIns="0" bIns="0" rtlCol="0" anchor="ctr">
            <a:spAutoFit/>
          </a:bodyPr>
          <a:lstStyle/>
          <a:p>
            <a:r>
              <a:rPr lang="en-US" sz="1400" b="1" dirty="0">
                <a:solidFill>
                  <a:srgbClr val="404040"/>
                </a:solidFill>
                <a:latin typeface="Segoe UI"/>
                <a:ea typeface="Segoe UI Black" panose="020B0A02040204020203" pitchFamily="34" charset="0"/>
                <a:cs typeface="Segoe UI Light" panose="020B0502040204020203" pitchFamily="34" charset="0"/>
              </a:rPr>
              <a:t>EDA &amp; Preprocessing</a:t>
            </a:r>
          </a:p>
        </p:txBody>
      </p:sp>
      <p:sp>
        <p:nvSpPr>
          <p:cNvPr id="32" name="TextBox 31">
            <a:extLst>
              <a:ext uri="{FF2B5EF4-FFF2-40B4-BE49-F238E27FC236}">
                <a16:creationId xmlns:a16="http://schemas.microsoft.com/office/drawing/2014/main" id="{AC60327B-C89D-4098-BCFE-859A36EA3E45}"/>
              </a:ext>
            </a:extLst>
          </p:cNvPr>
          <p:cNvSpPr txBox="1"/>
          <p:nvPr/>
        </p:nvSpPr>
        <p:spPr>
          <a:xfrm>
            <a:off x="8252229" y="2103772"/>
            <a:ext cx="1464204" cy="430887"/>
          </a:xfrm>
          <a:prstGeom prst="rect">
            <a:avLst/>
          </a:prstGeom>
          <a:noFill/>
        </p:spPr>
        <p:txBody>
          <a:bodyPr wrap="square" lIns="0" tIns="0" rIns="0" bIns="0" rtlCol="0" anchor="ctr">
            <a:spAutoFit/>
          </a:bodyPr>
          <a:lstStyle/>
          <a:p>
            <a:r>
              <a:rPr lang="en-US" sz="1400" b="1" dirty="0">
                <a:solidFill>
                  <a:srgbClr val="404040"/>
                </a:solidFill>
                <a:latin typeface="Segoe UI"/>
                <a:ea typeface="Segoe UI Black" panose="020B0A02040204020203" pitchFamily="34" charset="0"/>
                <a:cs typeface="Segoe UI Light" panose="020B0502040204020203" pitchFamily="34" charset="0"/>
              </a:rPr>
              <a:t>Training &amp; Evaluation</a:t>
            </a:r>
          </a:p>
        </p:txBody>
      </p:sp>
      <p:sp>
        <p:nvSpPr>
          <p:cNvPr id="33" name="TextBox 32">
            <a:extLst>
              <a:ext uri="{FF2B5EF4-FFF2-40B4-BE49-F238E27FC236}">
                <a16:creationId xmlns:a16="http://schemas.microsoft.com/office/drawing/2014/main" id="{C325CBE3-FA53-4A6B-8D74-372EE97A5772}"/>
              </a:ext>
            </a:extLst>
          </p:cNvPr>
          <p:cNvSpPr txBox="1"/>
          <p:nvPr/>
        </p:nvSpPr>
        <p:spPr>
          <a:xfrm>
            <a:off x="10098807" y="3739846"/>
            <a:ext cx="1464204" cy="215444"/>
          </a:xfrm>
          <a:prstGeom prst="rect">
            <a:avLst/>
          </a:prstGeom>
          <a:noFill/>
        </p:spPr>
        <p:txBody>
          <a:bodyPr wrap="square" lIns="0" tIns="0" rIns="0" bIns="0" rtlCol="0" anchor="ctr">
            <a:spAutoFit/>
          </a:bodyPr>
          <a:lstStyle/>
          <a:p>
            <a:r>
              <a:rPr lang="en-US" sz="1400" b="1" dirty="0">
                <a:solidFill>
                  <a:srgbClr val="404040"/>
                </a:solidFill>
                <a:latin typeface="Segoe UI"/>
                <a:ea typeface="Segoe UI Black" panose="020B0A02040204020203" pitchFamily="34" charset="0"/>
                <a:cs typeface="Segoe UI Light" panose="020B0502040204020203" pitchFamily="34" charset="0"/>
              </a:rPr>
              <a:t>Report</a:t>
            </a:r>
          </a:p>
        </p:txBody>
      </p:sp>
      <p:grpSp>
        <p:nvGrpSpPr>
          <p:cNvPr id="34" name="Group 33">
            <a:extLst>
              <a:ext uri="{FF2B5EF4-FFF2-40B4-BE49-F238E27FC236}">
                <a16:creationId xmlns:a16="http://schemas.microsoft.com/office/drawing/2014/main" id="{B7A21F0A-0377-4EFA-8A57-C1303B205DF5}"/>
              </a:ext>
            </a:extLst>
          </p:cNvPr>
          <p:cNvGrpSpPr/>
          <p:nvPr/>
        </p:nvGrpSpPr>
        <p:grpSpPr>
          <a:xfrm>
            <a:off x="5794897" y="3176802"/>
            <a:ext cx="287338" cy="287338"/>
            <a:chOff x="4319588" y="2492375"/>
            <a:chExt cx="287338" cy="287338"/>
          </a:xfrm>
          <a:solidFill>
            <a:srgbClr val="4472C4"/>
          </a:solidFill>
          <a:effectLst>
            <a:outerShdw blurRad="50800" dist="38100" dir="5400000" algn="t" rotWithShape="0">
              <a:prstClr val="black">
                <a:alpha val="20000"/>
              </a:prstClr>
            </a:outerShdw>
          </a:effectLst>
        </p:grpSpPr>
        <p:sp>
          <p:nvSpPr>
            <p:cNvPr id="35" name="Freeform 372">
              <a:extLst>
                <a:ext uri="{FF2B5EF4-FFF2-40B4-BE49-F238E27FC236}">
                  <a16:creationId xmlns:a16="http://schemas.microsoft.com/office/drawing/2014/main" id="{FE9434BD-D39F-4697-82D7-D491ADBADFA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36" name="Freeform 373">
              <a:extLst>
                <a:ext uri="{FF2B5EF4-FFF2-40B4-BE49-F238E27FC236}">
                  <a16:creationId xmlns:a16="http://schemas.microsoft.com/office/drawing/2014/main" id="{7F321C4D-87AD-4149-A091-6A519A4BF4E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grpSp>
      <p:grpSp>
        <p:nvGrpSpPr>
          <p:cNvPr id="51" name="Group 50">
            <a:extLst>
              <a:ext uri="{FF2B5EF4-FFF2-40B4-BE49-F238E27FC236}">
                <a16:creationId xmlns:a16="http://schemas.microsoft.com/office/drawing/2014/main" id="{6EEC0BF5-E055-4940-B67A-2152CC587A59}"/>
              </a:ext>
            </a:extLst>
          </p:cNvPr>
          <p:cNvGrpSpPr/>
          <p:nvPr/>
        </p:nvGrpSpPr>
        <p:grpSpPr>
          <a:xfrm>
            <a:off x="4343295" y="2035576"/>
            <a:ext cx="285750" cy="284163"/>
            <a:chOff x="903535" y="4772729"/>
            <a:chExt cx="285750" cy="284163"/>
          </a:xfrm>
          <a:solidFill>
            <a:srgbClr val="FFC000">
              <a:lumMod val="60000"/>
              <a:lumOff val="40000"/>
            </a:srgbClr>
          </a:solidFill>
          <a:effectLst>
            <a:outerShdw blurRad="50800" dist="38100" dir="5400000" algn="t" rotWithShape="0">
              <a:prstClr val="black">
                <a:alpha val="22000"/>
              </a:prstClr>
            </a:outerShdw>
          </a:effectLst>
        </p:grpSpPr>
        <p:sp>
          <p:nvSpPr>
            <p:cNvPr id="52" name="Freeform 4389">
              <a:extLst>
                <a:ext uri="{FF2B5EF4-FFF2-40B4-BE49-F238E27FC236}">
                  <a16:creationId xmlns:a16="http://schemas.microsoft.com/office/drawing/2014/main" id="{0F177AF6-34E3-4BB6-8F83-393F6BC4F1D1}"/>
                </a:ext>
              </a:extLst>
            </p:cNvPr>
            <p:cNvSpPr>
              <a:spLocks/>
            </p:cNvSpPr>
            <p:nvPr/>
          </p:nvSpPr>
          <p:spPr bwMode="auto">
            <a:xfrm>
              <a:off x="954335" y="4853692"/>
              <a:ext cx="184150" cy="161925"/>
            </a:xfrm>
            <a:custGeom>
              <a:avLst/>
              <a:gdLst>
                <a:gd name="T0" fmla="*/ 569 w 582"/>
                <a:gd name="T1" fmla="*/ 477 h 509"/>
                <a:gd name="T2" fmla="*/ 546 w 582"/>
                <a:gd name="T3" fmla="*/ 466 h 509"/>
                <a:gd name="T4" fmla="*/ 529 w 582"/>
                <a:gd name="T5" fmla="*/ 454 h 509"/>
                <a:gd name="T6" fmla="*/ 517 w 582"/>
                <a:gd name="T7" fmla="*/ 441 h 509"/>
                <a:gd name="T8" fmla="*/ 513 w 582"/>
                <a:gd name="T9" fmla="*/ 426 h 509"/>
                <a:gd name="T10" fmla="*/ 513 w 582"/>
                <a:gd name="T11" fmla="*/ 269 h 509"/>
                <a:gd name="T12" fmla="*/ 509 w 582"/>
                <a:gd name="T13" fmla="*/ 237 h 509"/>
                <a:gd name="T14" fmla="*/ 500 w 582"/>
                <a:gd name="T15" fmla="*/ 207 h 509"/>
                <a:gd name="T16" fmla="*/ 487 w 582"/>
                <a:gd name="T17" fmla="*/ 179 h 509"/>
                <a:gd name="T18" fmla="*/ 471 w 582"/>
                <a:gd name="T19" fmla="*/ 154 h 509"/>
                <a:gd name="T20" fmla="*/ 452 w 582"/>
                <a:gd name="T21" fmla="*/ 131 h 509"/>
                <a:gd name="T22" fmla="*/ 428 w 582"/>
                <a:gd name="T23" fmla="*/ 111 h 509"/>
                <a:gd name="T24" fmla="*/ 402 w 582"/>
                <a:gd name="T25" fmla="*/ 94 h 509"/>
                <a:gd name="T26" fmla="*/ 387 w 582"/>
                <a:gd name="T27" fmla="*/ 78 h 509"/>
                <a:gd name="T28" fmla="*/ 381 w 582"/>
                <a:gd name="T29" fmla="*/ 61 h 509"/>
                <a:gd name="T30" fmla="*/ 373 w 582"/>
                <a:gd name="T31" fmla="*/ 46 h 509"/>
                <a:gd name="T32" fmla="*/ 362 w 582"/>
                <a:gd name="T33" fmla="*/ 32 h 509"/>
                <a:gd name="T34" fmla="*/ 350 w 582"/>
                <a:gd name="T35" fmla="*/ 20 h 509"/>
                <a:gd name="T36" fmla="*/ 335 w 582"/>
                <a:gd name="T37" fmla="*/ 10 h 509"/>
                <a:gd name="T38" fmla="*/ 318 w 582"/>
                <a:gd name="T39" fmla="*/ 4 h 509"/>
                <a:gd name="T40" fmla="*/ 301 w 582"/>
                <a:gd name="T41" fmla="*/ 1 h 509"/>
                <a:gd name="T42" fmla="*/ 283 w 582"/>
                <a:gd name="T43" fmla="*/ 1 h 509"/>
                <a:gd name="T44" fmla="*/ 265 w 582"/>
                <a:gd name="T45" fmla="*/ 4 h 509"/>
                <a:gd name="T46" fmla="*/ 249 w 582"/>
                <a:gd name="T47" fmla="*/ 10 h 509"/>
                <a:gd name="T48" fmla="*/ 234 w 582"/>
                <a:gd name="T49" fmla="*/ 20 h 509"/>
                <a:gd name="T50" fmla="*/ 221 w 582"/>
                <a:gd name="T51" fmla="*/ 32 h 509"/>
                <a:gd name="T52" fmla="*/ 210 w 582"/>
                <a:gd name="T53" fmla="*/ 46 h 509"/>
                <a:gd name="T54" fmla="*/ 203 w 582"/>
                <a:gd name="T55" fmla="*/ 61 h 509"/>
                <a:gd name="T56" fmla="*/ 197 w 582"/>
                <a:gd name="T57" fmla="*/ 78 h 509"/>
                <a:gd name="T58" fmla="*/ 181 w 582"/>
                <a:gd name="T59" fmla="*/ 94 h 509"/>
                <a:gd name="T60" fmla="*/ 156 w 582"/>
                <a:gd name="T61" fmla="*/ 111 h 509"/>
                <a:gd name="T62" fmla="*/ 132 w 582"/>
                <a:gd name="T63" fmla="*/ 131 h 509"/>
                <a:gd name="T64" fmla="*/ 113 w 582"/>
                <a:gd name="T65" fmla="*/ 154 h 509"/>
                <a:gd name="T66" fmla="*/ 97 w 582"/>
                <a:gd name="T67" fmla="*/ 179 h 509"/>
                <a:gd name="T68" fmla="*/ 84 w 582"/>
                <a:gd name="T69" fmla="*/ 207 h 509"/>
                <a:gd name="T70" fmla="*/ 75 w 582"/>
                <a:gd name="T71" fmla="*/ 237 h 509"/>
                <a:gd name="T72" fmla="*/ 71 w 582"/>
                <a:gd name="T73" fmla="*/ 269 h 509"/>
                <a:gd name="T74" fmla="*/ 71 w 582"/>
                <a:gd name="T75" fmla="*/ 426 h 509"/>
                <a:gd name="T76" fmla="*/ 67 w 582"/>
                <a:gd name="T77" fmla="*/ 441 h 509"/>
                <a:gd name="T78" fmla="*/ 55 w 582"/>
                <a:gd name="T79" fmla="*/ 454 h 509"/>
                <a:gd name="T80" fmla="*/ 38 w 582"/>
                <a:gd name="T81" fmla="*/ 466 h 509"/>
                <a:gd name="T82" fmla="*/ 15 w 582"/>
                <a:gd name="T83" fmla="*/ 477 h 509"/>
                <a:gd name="T84" fmla="*/ 5 w 582"/>
                <a:gd name="T85" fmla="*/ 483 h 509"/>
                <a:gd name="T86" fmla="*/ 0 w 582"/>
                <a:gd name="T87" fmla="*/ 492 h 509"/>
                <a:gd name="T88" fmla="*/ 3 w 582"/>
                <a:gd name="T89" fmla="*/ 501 h 509"/>
                <a:gd name="T90" fmla="*/ 10 w 582"/>
                <a:gd name="T91" fmla="*/ 508 h 509"/>
                <a:gd name="T92" fmla="*/ 569 w 582"/>
                <a:gd name="T93" fmla="*/ 509 h 509"/>
                <a:gd name="T94" fmla="*/ 577 w 582"/>
                <a:gd name="T95" fmla="*/ 506 h 509"/>
                <a:gd name="T96" fmla="*/ 582 w 582"/>
                <a:gd name="T97" fmla="*/ 496 h 509"/>
                <a:gd name="T98" fmla="*/ 581 w 582"/>
                <a:gd name="T99" fmla="*/ 487 h 509"/>
                <a:gd name="T100" fmla="*/ 575 w 582"/>
                <a:gd name="T101" fmla="*/ 48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2" h="509">
                  <a:moveTo>
                    <a:pt x="575" y="480"/>
                  </a:moveTo>
                  <a:lnTo>
                    <a:pt x="569" y="477"/>
                  </a:lnTo>
                  <a:lnTo>
                    <a:pt x="557" y="471"/>
                  </a:lnTo>
                  <a:lnTo>
                    <a:pt x="546" y="466"/>
                  </a:lnTo>
                  <a:lnTo>
                    <a:pt x="536" y="461"/>
                  </a:lnTo>
                  <a:lnTo>
                    <a:pt x="529" y="454"/>
                  </a:lnTo>
                  <a:lnTo>
                    <a:pt x="521" y="448"/>
                  </a:lnTo>
                  <a:lnTo>
                    <a:pt x="517" y="441"/>
                  </a:lnTo>
                  <a:lnTo>
                    <a:pt x="514" y="434"/>
                  </a:lnTo>
                  <a:lnTo>
                    <a:pt x="513" y="426"/>
                  </a:lnTo>
                  <a:lnTo>
                    <a:pt x="513" y="285"/>
                  </a:lnTo>
                  <a:lnTo>
                    <a:pt x="513" y="269"/>
                  </a:lnTo>
                  <a:lnTo>
                    <a:pt x="511" y="253"/>
                  </a:lnTo>
                  <a:lnTo>
                    <a:pt x="509" y="237"/>
                  </a:lnTo>
                  <a:lnTo>
                    <a:pt x="504" y="222"/>
                  </a:lnTo>
                  <a:lnTo>
                    <a:pt x="500" y="207"/>
                  </a:lnTo>
                  <a:lnTo>
                    <a:pt x="494" y="193"/>
                  </a:lnTo>
                  <a:lnTo>
                    <a:pt x="487" y="179"/>
                  </a:lnTo>
                  <a:lnTo>
                    <a:pt x="480" y="166"/>
                  </a:lnTo>
                  <a:lnTo>
                    <a:pt x="471" y="154"/>
                  </a:lnTo>
                  <a:lnTo>
                    <a:pt x="462" y="142"/>
                  </a:lnTo>
                  <a:lnTo>
                    <a:pt x="452" y="131"/>
                  </a:lnTo>
                  <a:lnTo>
                    <a:pt x="440" y="120"/>
                  </a:lnTo>
                  <a:lnTo>
                    <a:pt x="428" y="111"/>
                  </a:lnTo>
                  <a:lnTo>
                    <a:pt x="416" y="102"/>
                  </a:lnTo>
                  <a:lnTo>
                    <a:pt x="402" y="94"/>
                  </a:lnTo>
                  <a:lnTo>
                    <a:pt x="388" y="86"/>
                  </a:lnTo>
                  <a:lnTo>
                    <a:pt x="387" y="78"/>
                  </a:lnTo>
                  <a:lnTo>
                    <a:pt x="385" y="69"/>
                  </a:lnTo>
                  <a:lnTo>
                    <a:pt x="381" y="61"/>
                  </a:lnTo>
                  <a:lnTo>
                    <a:pt x="377" y="53"/>
                  </a:lnTo>
                  <a:lnTo>
                    <a:pt x="373" y="46"/>
                  </a:lnTo>
                  <a:lnTo>
                    <a:pt x="368" y="38"/>
                  </a:lnTo>
                  <a:lnTo>
                    <a:pt x="362" y="32"/>
                  </a:lnTo>
                  <a:lnTo>
                    <a:pt x="357" y="25"/>
                  </a:lnTo>
                  <a:lnTo>
                    <a:pt x="350" y="20"/>
                  </a:lnTo>
                  <a:lnTo>
                    <a:pt x="343" y="15"/>
                  </a:lnTo>
                  <a:lnTo>
                    <a:pt x="335" y="10"/>
                  </a:lnTo>
                  <a:lnTo>
                    <a:pt x="327" y="7"/>
                  </a:lnTo>
                  <a:lnTo>
                    <a:pt x="318" y="4"/>
                  </a:lnTo>
                  <a:lnTo>
                    <a:pt x="310" y="2"/>
                  </a:lnTo>
                  <a:lnTo>
                    <a:pt x="301" y="1"/>
                  </a:lnTo>
                  <a:lnTo>
                    <a:pt x="291" y="0"/>
                  </a:lnTo>
                  <a:lnTo>
                    <a:pt x="283" y="1"/>
                  </a:lnTo>
                  <a:lnTo>
                    <a:pt x="273" y="2"/>
                  </a:lnTo>
                  <a:lnTo>
                    <a:pt x="265" y="4"/>
                  </a:lnTo>
                  <a:lnTo>
                    <a:pt x="256" y="7"/>
                  </a:lnTo>
                  <a:lnTo>
                    <a:pt x="249" y="10"/>
                  </a:lnTo>
                  <a:lnTo>
                    <a:pt x="241" y="15"/>
                  </a:lnTo>
                  <a:lnTo>
                    <a:pt x="234" y="20"/>
                  </a:lnTo>
                  <a:lnTo>
                    <a:pt x="227" y="25"/>
                  </a:lnTo>
                  <a:lnTo>
                    <a:pt x="221" y="32"/>
                  </a:lnTo>
                  <a:lnTo>
                    <a:pt x="215" y="38"/>
                  </a:lnTo>
                  <a:lnTo>
                    <a:pt x="210" y="46"/>
                  </a:lnTo>
                  <a:lnTo>
                    <a:pt x="206" y="53"/>
                  </a:lnTo>
                  <a:lnTo>
                    <a:pt x="203" y="61"/>
                  </a:lnTo>
                  <a:lnTo>
                    <a:pt x="199" y="69"/>
                  </a:lnTo>
                  <a:lnTo>
                    <a:pt x="197" y="78"/>
                  </a:lnTo>
                  <a:lnTo>
                    <a:pt x="196" y="86"/>
                  </a:lnTo>
                  <a:lnTo>
                    <a:pt x="181" y="94"/>
                  </a:lnTo>
                  <a:lnTo>
                    <a:pt x="168" y="102"/>
                  </a:lnTo>
                  <a:lnTo>
                    <a:pt x="156" y="111"/>
                  </a:lnTo>
                  <a:lnTo>
                    <a:pt x="143" y="120"/>
                  </a:lnTo>
                  <a:lnTo>
                    <a:pt x="132" y="131"/>
                  </a:lnTo>
                  <a:lnTo>
                    <a:pt x="121" y="142"/>
                  </a:lnTo>
                  <a:lnTo>
                    <a:pt x="113" y="154"/>
                  </a:lnTo>
                  <a:lnTo>
                    <a:pt x="104" y="166"/>
                  </a:lnTo>
                  <a:lnTo>
                    <a:pt x="97" y="179"/>
                  </a:lnTo>
                  <a:lnTo>
                    <a:pt x="89" y="193"/>
                  </a:lnTo>
                  <a:lnTo>
                    <a:pt x="84" y="207"/>
                  </a:lnTo>
                  <a:lnTo>
                    <a:pt x="80" y="222"/>
                  </a:lnTo>
                  <a:lnTo>
                    <a:pt x="75" y="237"/>
                  </a:lnTo>
                  <a:lnTo>
                    <a:pt x="73" y="253"/>
                  </a:lnTo>
                  <a:lnTo>
                    <a:pt x="71" y="269"/>
                  </a:lnTo>
                  <a:lnTo>
                    <a:pt x="71" y="285"/>
                  </a:lnTo>
                  <a:lnTo>
                    <a:pt x="71" y="426"/>
                  </a:lnTo>
                  <a:lnTo>
                    <a:pt x="70" y="434"/>
                  </a:lnTo>
                  <a:lnTo>
                    <a:pt x="67" y="441"/>
                  </a:lnTo>
                  <a:lnTo>
                    <a:pt x="61" y="448"/>
                  </a:lnTo>
                  <a:lnTo>
                    <a:pt x="55" y="454"/>
                  </a:lnTo>
                  <a:lnTo>
                    <a:pt x="47" y="461"/>
                  </a:lnTo>
                  <a:lnTo>
                    <a:pt x="38" y="466"/>
                  </a:lnTo>
                  <a:lnTo>
                    <a:pt x="27" y="471"/>
                  </a:lnTo>
                  <a:lnTo>
                    <a:pt x="15" y="477"/>
                  </a:lnTo>
                  <a:lnTo>
                    <a:pt x="9" y="480"/>
                  </a:lnTo>
                  <a:lnTo>
                    <a:pt x="5" y="483"/>
                  </a:lnTo>
                  <a:lnTo>
                    <a:pt x="3" y="487"/>
                  </a:lnTo>
                  <a:lnTo>
                    <a:pt x="0" y="492"/>
                  </a:lnTo>
                  <a:lnTo>
                    <a:pt x="0" y="496"/>
                  </a:lnTo>
                  <a:lnTo>
                    <a:pt x="3" y="501"/>
                  </a:lnTo>
                  <a:lnTo>
                    <a:pt x="6" y="506"/>
                  </a:lnTo>
                  <a:lnTo>
                    <a:pt x="10" y="508"/>
                  </a:lnTo>
                  <a:lnTo>
                    <a:pt x="15" y="509"/>
                  </a:lnTo>
                  <a:lnTo>
                    <a:pt x="569" y="509"/>
                  </a:lnTo>
                  <a:lnTo>
                    <a:pt x="573" y="508"/>
                  </a:lnTo>
                  <a:lnTo>
                    <a:pt x="577" y="506"/>
                  </a:lnTo>
                  <a:lnTo>
                    <a:pt x="580" y="501"/>
                  </a:lnTo>
                  <a:lnTo>
                    <a:pt x="582" y="496"/>
                  </a:lnTo>
                  <a:lnTo>
                    <a:pt x="582" y="492"/>
                  </a:lnTo>
                  <a:lnTo>
                    <a:pt x="581" y="487"/>
                  </a:lnTo>
                  <a:lnTo>
                    <a:pt x="578" y="483"/>
                  </a:lnTo>
                  <a:lnTo>
                    <a:pt x="575" y="4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53" name="Freeform 4390">
              <a:extLst>
                <a:ext uri="{FF2B5EF4-FFF2-40B4-BE49-F238E27FC236}">
                  <a16:creationId xmlns:a16="http://schemas.microsoft.com/office/drawing/2014/main" id="{92780923-C20A-4FD2-A0AC-6FE89C3842A8}"/>
                </a:ext>
              </a:extLst>
            </p:cNvPr>
            <p:cNvSpPr>
              <a:spLocks/>
            </p:cNvSpPr>
            <p:nvPr/>
          </p:nvSpPr>
          <p:spPr bwMode="auto">
            <a:xfrm>
              <a:off x="1021010" y="5023554"/>
              <a:ext cx="50800" cy="33338"/>
            </a:xfrm>
            <a:custGeom>
              <a:avLst/>
              <a:gdLst>
                <a:gd name="T0" fmla="*/ 145 w 160"/>
                <a:gd name="T1" fmla="*/ 0 h 105"/>
                <a:gd name="T2" fmla="*/ 15 w 160"/>
                <a:gd name="T3" fmla="*/ 0 h 105"/>
                <a:gd name="T4" fmla="*/ 12 w 160"/>
                <a:gd name="T5" fmla="*/ 1 h 105"/>
                <a:gd name="T6" fmla="*/ 9 w 160"/>
                <a:gd name="T7" fmla="*/ 2 h 105"/>
                <a:gd name="T8" fmla="*/ 7 w 160"/>
                <a:gd name="T9" fmla="*/ 3 h 105"/>
                <a:gd name="T10" fmla="*/ 5 w 160"/>
                <a:gd name="T11" fmla="*/ 5 h 105"/>
                <a:gd name="T12" fmla="*/ 2 w 160"/>
                <a:gd name="T13" fmla="*/ 7 h 105"/>
                <a:gd name="T14" fmla="*/ 1 w 160"/>
                <a:gd name="T15" fmla="*/ 9 h 105"/>
                <a:gd name="T16" fmla="*/ 0 w 160"/>
                <a:gd name="T17" fmla="*/ 12 h 105"/>
                <a:gd name="T18" fmla="*/ 0 w 160"/>
                <a:gd name="T19" fmla="*/ 15 h 105"/>
                <a:gd name="T20" fmla="*/ 0 w 160"/>
                <a:gd name="T21" fmla="*/ 25 h 105"/>
                <a:gd name="T22" fmla="*/ 0 w 160"/>
                <a:gd name="T23" fmla="*/ 34 h 105"/>
                <a:gd name="T24" fmla="*/ 1 w 160"/>
                <a:gd name="T25" fmla="*/ 41 h 105"/>
                <a:gd name="T26" fmla="*/ 3 w 160"/>
                <a:gd name="T27" fmla="*/ 49 h 105"/>
                <a:gd name="T28" fmla="*/ 6 w 160"/>
                <a:gd name="T29" fmla="*/ 56 h 105"/>
                <a:gd name="T30" fmla="*/ 10 w 160"/>
                <a:gd name="T31" fmla="*/ 63 h 105"/>
                <a:gd name="T32" fmla="*/ 13 w 160"/>
                <a:gd name="T33" fmla="*/ 69 h 105"/>
                <a:gd name="T34" fmla="*/ 18 w 160"/>
                <a:gd name="T35" fmla="*/ 76 h 105"/>
                <a:gd name="T36" fmla="*/ 24 w 160"/>
                <a:gd name="T37" fmla="*/ 81 h 105"/>
                <a:gd name="T38" fmla="*/ 29 w 160"/>
                <a:gd name="T39" fmla="*/ 86 h 105"/>
                <a:gd name="T40" fmla="*/ 36 w 160"/>
                <a:gd name="T41" fmla="*/ 92 h 105"/>
                <a:gd name="T42" fmla="*/ 42 w 160"/>
                <a:gd name="T43" fmla="*/ 95 h 105"/>
                <a:gd name="T44" fmla="*/ 48 w 160"/>
                <a:gd name="T45" fmla="*/ 98 h 105"/>
                <a:gd name="T46" fmla="*/ 56 w 160"/>
                <a:gd name="T47" fmla="*/ 101 h 105"/>
                <a:gd name="T48" fmla="*/ 63 w 160"/>
                <a:gd name="T49" fmla="*/ 103 h 105"/>
                <a:gd name="T50" fmla="*/ 72 w 160"/>
                <a:gd name="T51" fmla="*/ 105 h 105"/>
                <a:gd name="T52" fmla="*/ 79 w 160"/>
                <a:gd name="T53" fmla="*/ 105 h 105"/>
                <a:gd name="T54" fmla="*/ 88 w 160"/>
                <a:gd name="T55" fmla="*/ 105 h 105"/>
                <a:gd name="T56" fmla="*/ 95 w 160"/>
                <a:gd name="T57" fmla="*/ 103 h 105"/>
                <a:gd name="T58" fmla="*/ 104 w 160"/>
                <a:gd name="T59" fmla="*/ 101 h 105"/>
                <a:gd name="T60" fmla="*/ 110 w 160"/>
                <a:gd name="T61" fmla="*/ 98 h 105"/>
                <a:gd name="T62" fmla="*/ 118 w 160"/>
                <a:gd name="T63" fmla="*/ 95 h 105"/>
                <a:gd name="T64" fmla="*/ 124 w 160"/>
                <a:gd name="T65" fmla="*/ 92 h 105"/>
                <a:gd name="T66" fmla="*/ 131 w 160"/>
                <a:gd name="T67" fmla="*/ 86 h 105"/>
                <a:gd name="T68" fmla="*/ 136 w 160"/>
                <a:gd name="T69" fmla="*/ 81 h 105"/>
                <a:gd name="T70" fmla="*/ 141 w 160"/>
                <a:gd name="T71" fmla="*/ 76 h 105"/>
                <a:gd name="T72" fmla="*/ 146 w 160"/>
                <a:gd name="T73" fmla="*/ 69 h 105"/>
                <a:gd name="T74" fmla="*/ 150 w 160"/>
                <a:gd name="T75" fmla="*/ 63 h 105"/>
                <a:gd name="T76" fmla="*/ 153 w 160"/>
                <a:gd name="T77" fmla="*/ 56 h 105"/>
                <a:gd name="T78" fmla="*/ 156 w 160"/>
                <a:gd name="T79" fmla="*/ 49 h 105"/>
                <a:gd name="T80" fmla="*/ 159 w 160"/>
                <a:gd name="T81" fmla="*/ 41 h 105"/>
                <a:gd name="T82" fmla="*/ 160 w 160"/>
                <a:gd name="T83" fmla="*/ 34 h 105"/>
                <a:gd name="T84" fmla="*/ 160 w 160"/>
                <a:gd name="T85" fmla="*/ 25 h 105"/>
                <a:gd name="T86" fmla="*/ 160 w 160"/>
                <a:gd name="T87" fmla="*/ 15 h 105"/>
                <a:gd name="T88" fmla="*/ 160 w 160"/>
                <a:gd name="T89" fmla="*/ 12 h 105"/>
                <a:gd name="T90" fmla="*/ 159 w 160"/>
                <a:gd name="T91" fmla="*/ 9 h 105"/>
                <a:gd name="T92" fmla="*/ 158 w 160"/>
                <a:gd name="T93" fmla="*/ 7 h 105"/>
                <a:gd name="T94" fmla="*/ 155 w 160"/>
                <a:gd name="T95" fmla="*/ 5 h 105"/>
                <a:gd name="T96" fmla="*/ 153 w 160"/>
                <a:gd name="T97" fmla="*/ 3 h 105"/>
                <a:gd name="T98" fmla="*/ 151 w 160"/>
                <a:gd name="T99" fmla="*/ 2 h 105"/>
                <a:gd name="T100" fmla="*/ 148 w 160"/>
                <a:gd name="T101" fmla="*/ 1 h 105"/>
                <a:gd name="T102" fmla="*/ 145 w 160"/>
                <a:gd name="T10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0" h="105">
                  <a:moveTo>
                    <a:pt x="145" y="0"/>
                  </a:moveTo>
                  <a:lnTo>
                    <a:pt x="15" y="0"/>
                  </a:lnTo>
                  <a:lnTo>
                    <a:pt x="12" y="1"/>
                  </a:lnTo>
                  <a:lnTo>
                    <a:pt x="9" y="2"/>
                  </a:lnTo>
                  <a:lnTo>
                    <a:pt x="7" y="3"/>
                  </a:lnTo>
                  <a:lnTo>
                    <a:pt x="5" y="5"/>
                  </a:lnTo>
                  <a:lnTo>
                    <a:pt x="2" y="7"/>
                  </a:lnTo>
                  <a:lnTo>
                    <a:pt x="1" y="9"/>
                  </a:lnTo>
                  <a:lnTo>
                    <a:pt x="0" y="12"/>
                  </a:lnTo>
                  <a:lnTo>
                    <a:pt x="0" y="15"/>
                  </a:lnTo>
                  <a:lnTo>
                    <a:pt x="0" y="25"/>
                  </a:lnTo>
                  <a:lnTo>
                    <a:pt x="0" y="34"/>
                  </a:lnTo>
                  <a:lnTo>
                    <a:pt x="1" y="41"/>
                  </a:lnTo>
                  <a:lnTo>
                    <a:pt x="3" y="49"/>
                  </a:lnTo>
                  <a:lnTo>
                    <a:pt x="6" y="56"/>
                  </a:lnTo>
                  <a:lnTo>
                    <a:pt x="10" y="63"/>
                  </a:lnTo>
                  <a:lnTo>
                    <a:pt x="13" y="69"/>
                  </a:lnTo>
                  <a:lnTo>
                    <a:pt x="18" y="76"/>
                  </a:lnTo>
                  <a:lnTo>
                    <a:pt x="24" y="81"/>
                  </a:lnTo>
                  <a:lnTo>
                    <a:pt x="29" y="86"/>
                  </a:lnTo>
                  <a:lnTo>
                    <a:pt x="36" y="92"/>
                  </a:lnTo>
                  <a:lnTo>
                    <a:pt x="42" y="95"/>
                  </a:lnTo>
                  <a:lnTo>
                    <a:pt x="48" y="98"/>
                  </a:lnTo>
                  <a:lnTo>
                    <a:pt x="56" y="101"/>
                  </a:lnTo>
                  <a:lnTo>
                    <a:pt x="63" y="103"/>
                  </a:lnTo>
                  <a:lnTo>
                    <a:pt x="72" y="105"/>
                  </a:lnTo>
                  <a:lnTo>
                    <a:pt x="79" y="105"/>
                  </a:lnTo>
                  <a:lnTo>
                    <a:pt x="88" y="105"/>
                  </a:lnTo>
                  <a:lnTo>
                    <a:pt x="95" y="103"/>
                  </a:lnTo>
                  <a:lnTo>
                    <a:pt x="104" y="101"/>
                  </a:lnTo>
                  <a:lnTo>
                    <a:pt x="110" y="98"/>
                  </a:lnTo>
                  <a:lnTo>
                    <a:pt x="118" y="95"/>
                  </a:lnTo>
                  <a:lnTo>
                    <a:pt x="124" y="92"/>
                  </a:lnTo>
                  <a:lnTo>
                    <a:pt x="131" y="86"/>
                  </a:lnTo>
                  <a:lnTo>
                    <a:pt x="136" y="81"/>
                  </a:lnTo>
                  <a:lnTo>
                    <a:pt x="141" y="76"/>
                  </a:lnTo>
                  <a:lnTo>
                    <a:pt x="146" y="69"/>
                  </a:lnTo>
                  <a:lnTo>
                    <a:pt x="150" y="63"/>
                  </a:lnTo>
                  <a:lnTo>
                    <a:pt x="153" y="56"/>
                  </a:lnTo>
                  <a:lnTo>
                    <a:pt x="156" y="49"/>
                  </a:lnTo>
                  <a:lnTo>
                    <a:pt x="159" y="41"/>
                  </a:lnTo>
                  <a:lnTo>
                    <a:pt x="160" y="34"/>
                  </a:lnTo>
                  <a:lnTo>
                    <a:pt x="160" y="25"/>
                  </a:lnTo>
                  <a:lnTo>
                    <a:pt x="160" y="15"/>
                  </a:lnTo>
                  <a:lnTo>
                    <a:pt x="160" y="12"/>
                  </a:lnTo>
                  <a:lnTo>
                    <a:pt x="159" y="9"/>
                  </a:lnTo>
                  <a:lnTo>
                    <a:pt x="158" y="7"/>
                  </a:lnTo>
                  <a:lnTo>
                    <a:pt x="155" y="5"/>
                  </a:lnTo>
                  <a:lnTo>
                    <a:pt x="153" y="3"/>
                  </a:lnTo>
                  <a:lnTo>
                    <a:pt x="151" y="2"/>
                  </a:lnTo>
                  <a:lnTo>
                    <a:pt x="148" y="1"/>
                  </a:lnTo>
                  <a:lnTo>
                    <a:pt x="1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54" name="Freeform 4391">
              <a:extLst>
                <a:ext uri="{FF2B5EF4-FFF2-40B4-BE49-F238E27FC236}">
                  <a16:creationId xmlns:a16="http://schemas.microsoft.com/office/drawing/2014/main" id="{A605C752-DB32-4418-A787-F877C44BCAF9}"/>
                </a:ext>
              </a:extLst>
            </p:cNvPr>
            <p:cNvSpPr>
              <a:spLocks/>
            </p:cNvSpPr>
            <p:nvPr/>
          </p:nvSpPr>
          <p:spPr bwMode="auto">
            <a:xfrm>
              <a:off x="940047" y="4809242"/>
              <a:ext cx="74613" cy="74613"/>
            </a:xfrm>
            <a:custGeom>
              <a:avLst/>
              <a:gdLst>
                <a:gd name="T0" fmla="*/ 224 w 237"/>
                <a:gd name="T1" fmla="*/ 30 h 237"/>
                <a:gd name="T2" fmla="*/ 230 w 237"/>
                <a:gd name="T3" fmla="*/ 27 h 237"/>
                <a:gd name="T4" fmla="*/ 234 w 237"/>
                <a:gd name="T5" fmla="*/ 23 h 237"/>
                <a:gd name="T6" fmla="*/ 236 w 237"/>
                <a:gd name="T7" fmla="*/ 19 h 237"/>
                <a:gd name="T8" fmla="*/ 236 w 237"/>
                <a:gd name="T9" fmla="*/ 12 h 237"/>
                <a:gd name="T10" fmla="*/ 234 w 237"/>
                <a:gd name="T11" fmla="*/ 7 h 237"/>
                <a:gd name="T12" fmla="*/ 230 w 237"/>
                <a:gd name="T13" fmla="*/ 3 h 237"/>
                <a:gd name="T14" fmla="*/ 224 w 237"/>
                <a:gd name="T15" fmla="*/ 0 h 237"/>
                <a:gd name="T16" fmla="*/ 210 w 237"/>
                <a:gd name="T17" fmla="*/ 0 h 237"/>
                <a:gd name="T18" fmla="*/ 188 w 237"/>
                <a:gd name="T19" fmla="*/ 3 h 237"/>
                <a:gd name="T20" fmla="*/ 166 w 237"/>
                <a:gd name="T21" fmla="*/ 7 h 237"/>
                <a:gd name="T22" fmla="*/ 145 w 237"/>
                <a:gd name="T23" fmla="*/ 13 h 237"/>
                <a:gd name="T24" fmla="*/ 116 w 237"/>
                <a:gd name="T25" fmla="*/ 27 h 237"/>
                <a:gd name="T26" fmla="*/ 80 w 237"/>
                <a:gd name="T27" fmla="*/ 51 h 237"/>
                <a:gd name="T28" fmla="*/ 50 w 237"/>
                <a:gd name="T29" fmla="*/ 81 h 237"/>
                <a:gd name="T30" fmla="*/ 26 w 237"/>
                <a:gd name="T31" fmla="*/ 116 h 237"/>
                <a:gd name="T32" fmla="*/ 12 w 237"/>
                <a:gd name="T33" fmla="*/ 146 h 237"/>
                <a:gd name="T34" fmla="*/ 6 w 237"/>
                <a:gd name="T35" fmla="*/ 166 h 237"/>
                <a:gd name="T36" fmla="*/ 2 w 237"/>
                <a:gd name="T37" fmla="*/ 188 h 237"/>
                <a:gd name="T38" fmla="*/ 0 w 237"/>
                <a:gd name="T39" fmla="*/ 210 h 237"/>
                <a:gd name="T40" fmla="*/ 0 w 237"/>
                <a:gd name="T41" fmla="*/ 225 h 237"/>
                <a:gd name="T42" fmla="*/ 2 w 237"/>
                <a:gd name="T43" fmla="*/ 230 h 237"/>
                <a:gd name="T44" fmla="*/ 6 w 237"/>
                <a:gd name="T45" fmla="*/ 235 h 237"/>
                <a:gd name="T46" fmla="*/ 11 w 237"/>
                <a:gd name="T47" fmla="*/ 237 h 237"/>
                <a:gd name="T48" fmla="*/ 18 w 237"/>
                <a:gd name="T49" fmla="*/ 237 h 237"/>
                <a:gd name="T50" fmla="*/ 23 w 237"/>
                <a:gd name="T51" fmla="*/ 235 h 237"/>
                <a:gd name="T52" fmla="*/ 26 w 237"/>
                <a:gd name="T53" fmla="*/ 230 h 237"/>
                <a:gd name="T54" fmla="*/ 28 w 237"/>
                <a:gd name="T55" fmla="*/ 225 h 237"/>
                <a:gd name="T56" fmla="*/ 31 w 237"/>
                <a:gd name="T57" fmla="*/ 202 h 237"/>
                <a:gd name="T58" fmla="*/ 38 w 237"/>
                <a:gd name="T59" fmla="*/ 164 h 237"/>
                <a:gd name="T60" fmla="*/ 52 w 237"/>
                <a:gd name="T61" fmla="*/ 130 h 237"/>
                <a:gd name="T62" fmla="*/ 73 w 237"/>
                <a:gd name="T63" fmla="*/ 100 h 237"/>
                <a:gd name="T64" fmla="*/ 99 w 237"/>
                <a:gd name="T65" fmla="*/ 74 h 237"/>
                <a:gd name="T66" fmla="*/ 130 w 237"/>
                <a:gd name="T67" fmla="*/ 53 h 237"/>
                <a:gd name="T68" fmla="*/ 164 w 237"/>
                <a:gd name="T69" fmla="*/ 39 h 237"/>
                <a:gd name="T70" fmla="*/ 202 w 237"/>
                <a:gd name="T71" fmla="*/ 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237">
                  <a:moveTo>
                    <a:pt x="222" y="30"/>
                  </a:moveTo>
                  <a:lnTo>
                    <a:pt x="224" y="30"/>
                  </a:lnTo>
                  <a:lnTo>
                    <a:pt x="227" y="29"/>
                  </a:lnTo>
                  <a:lnTo>
                    <a:pt x="230" y="27"/>
                  </a:lnTo>
                  <a:lnTo>
                    <a:pt x="232" y="26"/>
                  </a:lnTo>
                  <a:lnTo>
                    <a:pt x="234" y="23"/>
                  </a:lnTo>
                  <a:lnTo>
                    <a:pt x="235" y="21"/>
                  </a:lnTo>
                  <a:lnTo>
                    <a:pt x="236" y="19"/>
                  </a:lnTo>
                  <a:lnTo>
                    <a:pt x="237" y="15"/>
                  </a:lnTo>
                  <a:lnTo>
                    <a:pt x="236" y="12"/>
                  </a:lnTo>
                  <a:lnTo>
                    <a:pt x="235" y="9"/>
                  </a:lnTo>
                  <a:lnTo>
                    <a:pt x="234" y="7"/>
                  </a:lnTo>
                  <a:lnTo>
                    <a:pt x="232" y="5"/>
                  </a:lnTo>
                  <a:lnTo>
                    <a:pt x="230" y="3"/>
                  </a:lnTo>
                  <a:lnTo>
                    <a:pt x="227" y="1"/>
                  </a:lnTo>
                  <a:lnTo>
                    <a:pt x="224" y="0"/>
                  </a:lnTo>
                  <a:lnTo>
                    <a:pt x="222" y="0"/>
                  </a:lnTo>
                  <a:lnTo>
                    <a:pt x="210" y="0"/>
                  </a:lnTo>
                  <a:lnTo>
                    <a:pt x="199" y="1"/>
                  </a:lnTo>
                  <a:lnTo>
                    <a:pt x="188" y="3"/>
                  </a:lnTo>
                  <a:lnTo>
                    <a:pt x="177" y="5"/>
                  </a:lnTo>
                  <a:lnTo>
                    <a:pt x="166" y="7"/>
                  </a:lnTo>
                  <a:lnTo>
                    <a:pt x="156" y="10"/>
                  </a:lnTo>
                  <a:lnTo>
                    <a:pt x="145" y="13"/>
                  </a:lnTo>
                  <a:lnTo>
                    <a:pt x="135" y="18"/>
                  </a:lnTo>
                  <a:lnTo>
                    <a:pt x="116" y="27"/>
                  </a:lnTo>
                  <a:lnTo>
                    <a:pt x="97" y="38"/>
                  </a:lnTo>
                  <a:lnTo>
                    <a:pt x="80" y="51"/>
                  </a:lnTo>
                  <a:lnTo>
                    <a:pt x="65" y="65"/>
                  </a:lnTo>
                  <a:lnTo>
                    <a:pt x="50" y="81"/>
                  </a:lnTo>
                  <a:lnTo>
                    <a:pt x="37" y="98"/>
                  </a:lnTo>
                  <a:lnTo>
                    <a:pt x="26" y="116"/>
                  </a:lnTo>
                  <a:lnTo>
                    <a:pt x="17" y="135"/>
                  </a:lnTo>
                  <a:lnTo>
                    <a:pt x="12" y="146"/>
                  </a:lnTo>
                  <a:lnTo>
                    <a:pt x="9" y="156"/>
                  </a:lnTo>
                  <a:lnTo>
                    <a:pt x="6" y="166"/>
                  </a:lnTo>
                  <a:lnTo>
                    <a:pt x="4" y="177"/>
                  </a:lnTo>
                  <a:lnTo>
                    <a:pt x="2" y="188"/>
                  </a:lnTo>
                  <a:lnTo>
                    <a:pt x="1" y="199"/>
                  </a:lnTo>
                  <a:lnTo>
                    <a:pt x="0" y="210"/>
                  </a:lnTo>
                  <a:lnTo>
                    <a:pt x="0" y="222"/>
                  </a:lnTo>
                  <a:lnTo>
                    <a:pt x="0" y="225"/>
                  </a:lnTo>
                  <a:lnTo>
                    <a:pt x="1" y="228"/>
                  </a:lnTo>
                  <a:lnTo>
                    <a:pt x="2" y="230"/>
                  </a:lnTo>
                  <a:lnTo>
                    <a:pt x="4" y="233"/>
                  </a:lnTo>
                  <a:lnTo>
                    <a:pt x="6" y="235"/>
                  </a:lnTo>
                  <a:lnTo>
                    <a:pt x="8" y="236"/>
                  </a:lnTo>
                  <a:lnTo>
                    <a:pt x="11" y="237"/>
                  </a:lnTo>
                  <a:lnTo>
                    <a:pt x="14" y="237"/>
                  </a:lnTo>
                  <a:lnTo>
                    <a:pt x="18" y="237"/>
                  </a:lnTo>
                  <a:lnTo>
                    <a:pt x="20" y="236"/>
                  </a:lnTo>
                  <a:lnTo>
                    <a:pt x="23" y="235"/>
                  </a:lnTo>
                  <a:lnTo>
                    <a:pt x="25" y="233"/>
                  </a:lnTo>
                  <a:lnTo>
                    <a:pt x="26" y="230"/>
                  </a:lnTo>
                  <a:lnTo>
                    <a:pt x="28" y="228"/>
                  </a:lnTo>
                  <a:lnTo>
                    <a:pt x="28" y="225"/>
                  </a:lnTo>
                  <a:lnTo>
                    <a:pt x="29" y="222"/>
                  </a:lnTo>
                  <a:lnTo>
                    <a:pt x="31" y="202"/>
                  </a:lnTo>
                  <a:lnTo>
                    <a:pt x="33" y="183"/>
                  </a:lnTo>
                  <a:lnTo>
                    <a:pt x="38" y="164"/>
                  </a:lnTo>
                  <a:lnTo>
                    <a:pt x="44" y="147"/>
                  </a:lnTo>
                  <a:lnTo>
                    <a:pt x="52" y="130"/>
                  </a:lnTo>
                  <a:lnTo>
                    <a:pt x="63" y="115"/>
                  </a:lnTo>
                  <a:lnTo>
                    <a:pt x="73" y="100"/>
                  </a:lnTo>
                  <a:lnTo>
                    <a:pt x="85" y="86"/>
                  </a:lnTo>
                  <a:lnTo>
                    <a:pt x="99" y="74"/>
                  </a:lnTo>
                  <a:lnTo>
                    <a:pt x="114" y="62"/>
                  </a:lnTo>
                  <a:lnTo>
                    <a:pt x="130" y="53"/>
                  </a:lnTo>
                  <a:lnTo>
                    <a:pt x="147" y="45"/>
                  </a:lnTo>
                  <a:lnTo>
                    <a:pt x="164" y="39"/>
                  </a:lnTo>
                  <a:lnTo>
                    <a:pt x="182" y="34"/>
                  </a:lnTo>
                  <a:lnTo>
                    <a:pt x="202" y="31"/>
                  </a:lnTo>
                  <a:lnTo>
                    <a:pt x="2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55" name="Freeform 4392">
              <a:extLst>
                <a:ext uri="{FF2B5EF4-FFF2-40B4-BE49-F238E27FC236}">
                  <a16:creationId xmlns:a16="http://schemas.microsoft.com/office/drawing/2014/main" id="{E44F34DB-71F6-4780-AC50-0C0D50374173}"/>
                </a:ext>
              </a:extLst>
            </p:cNvPr>
            <p:cNvSpPr>
              <a:spLocks/>
            </p:cNvSpPr>
            <p:nvPr/>
          </p:nvSpPr>
          <p:spPr bwMode="auto">
            <a:xfrm>
              <a:off x="903535" y="4772729"/>
              <a:ext cx="111125" cy="111125"/>
            </a:xfrm>
            <a:custGeom>
              <a:avLst/>
              <a:gdLst>
                <a:gd name="T0" fmla="*/ 338 w 351"/>
                <a:gd name="T1" fmla="*/ 29 h 350"/>
                <a:gd name="T2" fmla="*/ 344 w 351"/>
                <a:gd name="T3" fmla="*/ 27 h 350"/>
                <a:gd name="T4" fmla="*/ 348 w 351"/>
                <a:gd name="T5" fmla="*/ 22 h 350"/>
                <a:gd name="T6" fmla="*/ 350 w 351"/>
                <a:gd name="T7" fmla="*/ 17 h 350"/>
                <a:gd name="T8" fmla="*/ 350 w 351"/>
                <a:gd name="T9" fmla="*/ 12 h 350"/>
                <a:gd name="T10" fmla="*/ 348 w 351"/>
                <a:gd name="T11" fmla="*/ 6 h 350"/>
                <a:gd name="T12" fmla="*/ 344 w 351"/>
                <a:gd name="T13" fmla="*/ 2 h 350"/>
                <a:gd name="T14" fmla="*/ 338 w 351"/>
                <a:gd name="T15" fmla="*/ 0 h 350"/>
                <a:gd name="T16" fmla="*/ 318 w 351"/>
                <a:gd name="T17" fmla="*/ 0 h 350"/>
                <a:gd name="T18" fmla="*/ 285 w 351"/>
                <a:gd name="T19" fmla="*/ 3 h 350"/>
                <a:gd name="T20" fmla="*/ 252 w 351"/>
                <a:gd name="T21" fmla="*/ 11 h 350"/>
                <a:gd name="T22" fmla="*/ 221 w 351"/>
                <a:gd name="T23" fmla="*/ 20 h 350"/>
                <a:gd name="T24" fmla="*/ 191 w 351"/>
                <a:gd name="T25" fmla="*/ 33 h 350"/>
                <a:gd name="T26" fmla="*/ 162 w 351"/>
                <a:gd name="T27" fmla="*/ 48 h 350"/>
                <a:gd name="T28" fmla="*/ 135 w 351"/>
                <a:gd name="T29" fmla="*/ 66 h 350"/>
                <a:gd name="T30" fmla="*/ 110 w 351"/>
                <a:gd name="T31" fmla="*/ 87 h 350"/>
                <a:gd name="T32" fmla="*/ 88 w 351"/>
                <a:gd name="T33" fmla="*/ 110 h 350"/>
                <a:gd name="T34" fmla="*/ 66 w 351"/>
                <a:gd name="T35" fmla="*/ 135 h 350"/>
                <a:gd name="T36" fmla="*/ 49 w 351"/>
                <a:gd name="T37" fmla="*/ 162 h 350"/>
                <a:gd name="T38" fmla="*/ 33 w 351"/>
                <a:gd name="T39" fmla="*/ 189 h 350"/>
                <a:gd name="T40" fmla="*/ 20 w 351"/>
                <a:gd name="T41" fmla="*/ 220 h 350"/>
                <a:gd name="T42" fmla="*/ 11 w 351"/>
                <a:gd name="T43" fmla="*/ 251 h 350"/>
                <a:gd name="T44" fmla="*/ 4 w 351"/>
                <a:gd name="T45" fmla="*/ 283 h 350"/>
                <a:gd name="T46" fmla="*/ 0 w 351"/>
                <a:gd name="T47" fmla="*/ 318 h 350"/>
                <a:gd name="T48" fmla="*/ 0 w 351"/>
                <a:gd name="T49" fmla="*/ 338 h 350"/>
                <a:gd name="T50" fmla="*/ 2 w 351"/>
                <a:gd name="T51" fmla="*/ 343 h 350"/>
                <a:gd name="T52" fmla="*/ 7 w 351"/>
                <a:gd name="T53" fmla="*/ 348 h 350"/>
                <a:gd name="T54" fmla="*/ 12 w 351"/>
                <a:gd name="T55" fmla="*/ 350 h 350"/>
                <a:gd name="T56" fmla="*/ 18 w 351"/>
                <a:gd name="T57" fmla="*/ 350 h 350"/>
                <a:gd name="T58" fmla="*/ 24 w 351"/>
                <a:gd name="T59" fmla="*/ 348 h 350"/>
                <a:gd name="T60" fmla="*/ 28 w 351"/>
                <a:gd name="T61" fmla="*/ 343 h 350"/>
                <a:gd name="T62" fmla="*/ 30 w 351"/>
                <a:gd name="T63" fmla="*/ 338 h 350"/>
                <a:gd name="T64" fmla="*/ 30 w 351"/>
                <a:gd name="T65" fmla="*/ 319 h 350"/>
                <a:gd name="T66" fmla="*/ 33 w 351"/>
                <a:gd name="T67" fmla="*/ 289 h 350"/>
                <a:gd name="T68" fmla="*/ 40 w 351"/>
                <a:gd name="T69" fmla="*/ 259 h 350"/>
                <a:gd name="T70" fmla="*/ 48 w 351"/>
                <a:gd name="T71" fmla="*/ 230 h 350"/>
                <a:gd name="T72" fmla="*/ 60 w 351"/>
                <a:gd name="T73" fmla="*/ 203 h 350"/>
                <a:gd name="T74" fmla="*/ 74 w 351"/>
                <a:gd name="T75" fmla="*/ 177 h 350"/>
                <a:gd name="T76" fmla="*/ 91 w 351"/>
                <a:gd name="T77" fmla="*/ 153 h 350"/>
                <a:gd name="T78" fmla="*/ 109 w 351"/>
                <a:gd name="T79" fmla="*/ 129 h 350"/>
                <a:gd name="T80" fmla="*/ 131 w 351"/>
                <a:gd name="T81" fmla="*/ 109 h 350"/>
                <a:gd name="T82" fmla="*/ 153 w 351"/>
                <a:gd name="T83" fmla="*/ 91 h 350"/>
                <a:gd name="T84" fmla="*/ 178 w 351"/>
                <a:gd name="T85" fmla="*/ 74 h 350"/>
                <a:gd name="T86" fmla="*/ 203 w 351"/>
                <a:gd name="T87" fmla="*/ 60 h 350"/>
                <a:gd name="T88" fmla="*/ 231 w 351"/>
                <a:gd name="T89" fmla="*/ 48 h 350"/>
                <a:gd name="T90" fmla="*/ 259 w 351"/>
                <a:gd name="T91" fmla="*/ 40 h 350"/>
                <a:gd name="T92" fmla="*/ 289 w 351"/>
                <a:gd name="T93" fmla="*/ 33 h 350"/>
                <a:gd name="T94" fmla="*/ 320 w 351"/>
                <a:gd name="T9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1" h="350">
                  <a:moveTo>
                    <a:pt x="336" y="30"/>
                  </a:moveTo>
                  <a:lnTo>
                    <a:pt x="338" y="29"/>
                  </a:lnTo>
                  <a:lnTo>
                    <a:pt x="341" y="28"/>
                  </a:lnTo>
                  <a:lnTo>
                    <a:pt x="344" y="27"/>
                  </a:lnTo>
                  <a:lnTo>
                    <a:pt x="346" y="25"/>
                  </a:lnTo>
                  <a:lnTo>
                    <a:pt x="348" y="22"/>
                  </a:lnTo>
                  <a:lnTo>
                    <a:pt x="349" y="20"/>
                  </a:lnTo>
                  <a:lnTo>
                    <a:pt x="350" y="17"/>
                  </a:lnTo>
                  <a:lnTo>
                    <a:pt x="351" y="15"/>
                  </a:lnTo>
                  <a:lnTo>
                    <a:pt x="350" y="12"/>
                  </a:lnTo>
                  <a:lnTo>
                    <a:pt x="349" y="9"/>
                  </a:lnTo>
                  <a:lnTo>
                    <a:pt x="348" y="6"/>
                  </a:lnTo>
                  <a:lnTo>
                    <a:pt x="346" y="4"/>
                  </a:lnTo>
                  <a:lnTo>
                    <a:pt x="344" y="2"/>
                  </a:lnTo>
                  <a:lnTo>
                    <a:pt x="341" y="1"/>
                  </a:lnTo>
                  <a:lnTo>
                    <a:pt x="338" y="0"/>
                  </a:lnTo>
                  <a:lnTo>
                    <a:pt x="336" y="0"/>
                  </a:lnTo>
                  <a:lnTo>
                    <a:pt x="318" y="0"/>
                  </a:lnTo>
                  <a:lnTo>
                    <a:pt x="302" y="1"/>
                  </a:lnTo>
                  <a:lnTo>
                    <a:pt x="285" y="3"/>
                  </a:lnTo>
                  <a:lnTo>
                    <a:pt x="268" y="6"/>
                  </a:lnTo>
                  <a:lnTo>
                    <a:pt x="252" y="11"/>
                  </a:lnTo>
                  <a:lnTo>
                    <a:pt x="235" y="15"/>
                  </a:lnTo>
                  <a:lnTo>
                    <a:pt x="221" y="20"/>
                  </a:lnTo>
                  <a:lnTo>
                    <a:pt x="206" y="26"/>
                  </a:lnTo>
                  <a:lnTo>
                    <a:pt x="191" y="33"/>
                  </a:lnTo>
                  <a:lnTo>
                    <a:pt x="176" y="41"/>
                  </a:lnTo>
                  <a:lnTo>
                    <a:pt x="162" y="48"/>
                  </a:lnTo>
                  <a:lnTo>
                    <a:pt x="148" y="57"/>
                  </a:lnTo>
                  <a:lnTo>
                    <a:pt x="135" y="66"/>
                  </a:lnTo>
                  <a:lnTo>
                    <a:pt x="122" y="77"/>
                  </a:lnTo>
                  <a:lnTo>
                    <a:pt x="110" y="87"/>
                  </a:lnTo>
                  <a:lnTo>
                    <a:pt x="99" y="98"/>
                  </a:lnTo>
                  <a:lnTo>
                    <a:pt x="88" y="110"/>
                  </a:lnTo>
                  <a:lnTo>
                    <a:pt x="77" y="122"/>
                  </a:lnTo>
                  <a:lnTo>
                    <a:pt x="66" y="135"/>
                  </a:lnTo>
                  <a:lnTo>
                    <a:pt x="58" y="148"/>
                  </a:lnTo>
                  <a:lnTo>
                    <a:pt x="49" y="162"/>
                  </a:lnTo>
                  <a:lnTo>
                    <a:pt x="41" y="175"/>
                  </a:lnTo>
                  <a:lnTo>
                    <a:pt x="33" y="189"/>
                  </a:lnTo>
                  <a:lnTo>
                    <a:pt x="27" y="204"/>
                  </a:lnTo>
                  <a:lnTo>
                    <a:pt x="20" y="220"/>
                  </a:lnTo>
                  <a:lnTo>
                    <a:pt x="15" y="235"/>
                  </a:lnTo>
                  <a:lnTo>
                    <a:pt x="11" y="251"/>
                  </a:lnTo>
                  <a:lnTo>
                    <a:pt x="7" y="267"/>
                  </a:lnTo>
                  <a:lnTo>
                    <a:pt x="4" y="283"/>
                  </a:lnTo>
                  <a:lnTo>
                    <a:pt x="2" y="301"/>
                  </a:lnTo>
                  <a:lnTo>
                    <a:pt x="0" y="318"/>
                  </a:lnTo>
                  <a:lnTo>
                    <a:pt x="0" y="335"/>
                  </a:lnTo>
                  <a:lnTo>
                    <a:pt x="0" y="338"/>
                  </a:lnTo>
                  <a:lnTo>
                    <a:pt x="1" y="341"/>
                  </a:lnTo>
                  <a:lnTo>
                    <a:pt x="2" y="343"/>
                  </a:lnTo>
                  <a:lnTo>
                    <a:pt x="4" y="346"/>
                  </a:lnTo>
                  <a:lnTo>
                    <a:pt x="7" y="348"/>
                  </a:lnTo>
                  <a:lnTo>
                    <a:pt x="10" y="349"/>
                  </a:lnTo>
                  <a:lnTo>
                    <a:pt x="12" y="350"/>
                  </a:lnTo>
                  <a:lnTo>
                    <a:pt x="15" y="350"/>
                  </a:lnTo>
                  <a:lnTo>
                    <a:pt x="18" y="350"/>
                  </a:lnTo>
                  <a:lnTo>
                    <a:pt x="20" y="349"/>
                  </a:lnTo>
                  <a:lnTo>
                    <a:pt x="24" y="348"/>
                  </a:lnTo>
                  <a:lnTo>
                    <a:pt x="26" y="346"/>
                  </a:lnTo>
                  <a:lnTo>
                    <a:pt x="28" y="343"/>
                  </a:lnTo>
                  <a:lnTo>
                    <a:pt x="29" y="341"/>
                  </a:lnTo>
                  <a:lnTo>
                    <a:pt x="30" y="338"/>
                  </a:lnTo>
                  <a:lnTo>
                    <a:pt x="30" y="335"/>
                  </a:lnTo>
                  <a:lnTo>
                    <a:pt x="30" y="319"/>
                  </a:lnTo>
                  <a:lnTo>
                    <a:pt x="31" y="304"/>
                  </a:lnTo>
                  <a:lnTo>
                    <a:pt x="33" y="289"/>
                  </a:lnTo>
                  <a:lnTo>
                    <a:pt x="36" y="274"/>
                  </a:lnTo>
                  <a:lnTo>
                    <a:pt x="40" y="259"/>
                  </a:lnTo>
                  <a:lnTo>
                    <a:pt x="44" y="244"/>
                  </a:lnTo>
                  <a:lnTo>
                    <a:pt x="48" y="230"/>
                  </a:lnTo>
                  <a:lnTo>
                    <a:pt x="54" y="216"/>
                  </a:lnTo>
                  <a:lnTo>
                    <a:pt x="60" y="203"/>
                  </a:lnTo>
                  <a:lnTo>
                    <a:pt x="67" y="189"/>
                  </a:lnTo>
                  <a:lnTo>
                    <a:pt x="74" y="177"/>
                  </a:lnTo>
                  <a:lnTo>
                    <a:pt x="82" y="165"/>
                  </a:lnTo>
                  <a:lnTo>
                    <a:pt x="91" y="153"/>
                  </a:lnTo>
                  <a:lnTo>
                    <a:pt x="100" y="141"/>
                  </a:lnTo>
                  <a:lnTo>
                    <a:pt x="109" y="129"/>
                  </a:lnTo>
                  <a:lnTo>
                    <a:pt x="120" y="120"/>
                  </a:lnTo>
                  <a:lnTo>
                    <a:pt x="131" y="109"/>
                  </a:lnTo>
                  <a:lnTo>
                    <a:pt x="141" y="99"/>
                  </a:lnTo>
                  <a:lnTo>
                    <a:pt x="153" y="91"/>
                  </a:lnTo>
                  <a:lnTo>
                    <a:pt x="165" y="82"/>
                  </a:lnTo>
                  <a:lnTo>
                    <a:pt x="178" y="74"/>
                  </a:lnTo>
                  <a:lnTo>
                    <a:pt x="191" y="66"/>
                  </a:lnTo>
                  <a:lnTo>
                    <a:pt x="203" y="60"/>
                  </a:lnTo>
                  <a:lnTo>
                    <a:pt x="217" y="53"/>
                  </a:lnTo>
                  <a:lnTo>
                    <a:pt x="231" y="48"/>
                  </a:lnTo>
                  <a:lnTo>
                    <a:pt x="245" y="44"/>
                  </a:lnTo>
                  <a:lnTo>
                    <a:pt x="259" y="40"/>
                  </a:lnTo>
                  <a:lnTo>
                    <a:pt x="274" y="35"/>
                  </a:lnTo>
                  <a:lnTo>
                    <a:pt x="289" y="33"/>
                  </a:lnTo>
                  <a:lnTo>
                    <a:pt x="304" y="31"/>
                  </a:lnTo>
                  <a:lnTo>
                    <a:pt x="320" y="30"/>
                  </a:lnTo>
                  <a:lnTo>
                    <a:pt x="33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56" name="Freeform 4393">
              <a:extLst>
                <a:ext uri="{FF2B5EF4-FFF2-40B4-BE49-F238E27FC236}">
                  <a16:creationId xmlns:a16="http://schemas.microsoft.com/office/drawing/2014/main" id="{4EC2F22D-1452-4E16-9E94-B059F319D67D}"/>
                </a:ext>
              </a:extLst>
            </p:cNvPr>
            <p:cNvSpPr>
              <a:spLocks/>
            </p:cNvSpPr>
            <p:nvPr/>
          </p:nvSpPr>
          <p:spPr bwMode="auto">
            <a:xfrm>
              <a:off x="1078160" y="4809242"/>
              <a:ext cx="74613" cy="74613"/>
            </a:xfrm>
            <a:custGeom>
              <a:avLst/>
              <a:gdLst>
                <a:gd name="T0" fmla="*/ 12 w 237"/>
                <a:gd name="T1" fmla="*/ 0 h 237"/>
                <a:gd name="T2" fmla="*/ 6 w 237"/>
                <a:gd name="T3" fmla="*/ 3 h 237"/>
                <a:gd name="T4" fmla="*/ 2 w 237"/>
                <a:gd name="T5" fmla="*/ 7 h 237"/>
                <a:gd name="T6" fmla="*/ 0 w 237"/>
                <a:gd name="T7" fmla="*/ 12 h 237"/>
                <a:gd name="T8" fmla="*/ 0 w 237"/>
                <a:gd name="T9" fmla="*/ 19 h 237"/>
                <a:gd name="T10" fmla="*/ 2 w 237"/>
                <a:gd name="T11" fmla="*/ 23 h 237"/>
                <a:gd name="T12" fmla="*/ 6 w 237"/>
                <a:gd name="T13" fmla="*/ 27 h 237"/>
                <a:gd name="T14" fmla="*/ 12 w 237"/>
                <a:gd name="T15" fmla="*/ 30 h 237"/>
                <a:gd name="T16" fmla="*/ 34 w 237"/>
                <a:gd name="T17" fmla="*/ 31 h 237"/>
                <a:gd name="T18" fmla="*/ 73 w 237"/>
                <a:gd name="T19" fmla="*/ 39 h 237"/>
                <a:gd name="T20" fmla="*/ 107 w 237"/>
                <a:gd name="T21" fmla="*/ 53 h 237"/>
                <a:gd name="T22" fmla="*/ 137 w 237"/>
                <a:gd name="T23" fmla="*/ 74 h 237"/>
                <a:gd name="T24" fmla="*/ 164 w 237"/>
                <a:gd name="T25" fmla="*/ 100 h 237"/>
                <a:gd name="T26" fmla="*/ 184 w 237"/>
                <a:gd name="T27" fmla="*/ 130 h 237"/>
                <a:gd name="T28" fmla="*/ 199 w 237"/>
                <a:gd name="T29" fmla="*/ 164 h 237"/>
                <a:gd name="T30" fmla="*/ 206 w 237"/>
                <a:gd name="T31" fmla="*/ 202 h 237"/>
                <a:gd name="T32" fmla="*/ 207 w 237"/>
                <a:gd name="T33" fmla="*/ 225 h 237"/>
                <a:gd name="T34" fmla="*/ 210 w 237"/>
                <a:gd name="T35" fmla="*/ 230 h 237"/>
                <a:gd name="T36" fmla="*/ 214 w 237"/>
                <a:gd name="T37" fmla="*/ 235 h 237"/>
                <a:gd name="T38" fmla="*/ 219 w 237"/>
                <a:gd name="T39" fmla="*/ 237 h 237"/>
                <a:gd name="T40" fmla="*/ 226 w 237"/>
                <a:gd name="T41" fmla="*/ 237 h 237"/>
                <a:gd name="T42" fmla="*/ 231 w 237"/>
                <a:gd name="T43" fmla="*/ 235 h 237"/>
                <a:gd name="T44" fmla="*/ 235 w 237"/>
                <a:gd name="T45" fmla="*/ 230 h 237"/>
                <a:gd name="T46" fmla="*/ 237 w 237"/>
                <a:gd name="T47" fmla="*/ 225 h 237"/>
                <a:gd name="T48" fmla="*/ 237 w 237"/>
                <a:gd name="T49" fmla="*/ 210 h 237"/>
                <a:gd name="T50" fmla="*/ 234 w 237"/>
                <a:gd name="T51" fmla="*/ 188 h 237"/>
                <a:gd name="T52" fmla="*/ 230 w 237"/>
                <a:gd name="T53" fmla="*/ 166 h 237"/>
                <a:gd name="T54" fmla="*/ 223 w 237"/>
                <a:gd name="T55" fmla="*/ 146 h 237"/>
                <a:gd name="T56" fmla="*/ 211 w 237"/>
                <a:gd name="T57" fmla="*/ 116 h 237"/>
                <a:gd name="T58" fmla="*/ 186 w 237"/>
                <a:gd name="T59" fmla="*/ 81 h 237"/>
                <a:gd name="T60" fmla="*/ 156 w 237"/>
                <a:gd name="T61" fmla="*/ 51 h 237"/>
                <a:gd name="T62" fmla="*/ 121 w 237"/>
                <a:gd name="T63" fmla="*/ 27 h 237"/>
                <a:gd name="T64" fmla="*/ 91 w 237"/>
                <a:gd name="T65" fmla="*/ 13 h 237"/>
                <a:gd name="T66" fmla="*/ 70 w 237"/>
                <a:gd name="T67" fmla="*/ 7 h 237"/>
                <a:gd name="T68" fmla="*/ 49 w 237"/>
                <a:gd name="T69" fmla="*/ 3 h 237"/>
                <a:gd name="T70" fmla="*/ 27 w 237"/>
                <a:gd name="T7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237">
                  <a:moveTo>
                    <a:pt x="15" y="0"/>
                  </a:moveTo>
                  <a:lnTo>
                    <a:pt x="12" y="0"/>
                  </a:lnTo>
                  <a:lnTo>
                    <a:pt x="9" y="1"/>
                  </a:lnTo>
                  <a:lnTo>
                    <a:pt x="6" y="3"/>
                  </a:lnTo>
                  <a:lnTo>
                    <a:pt x="4" y="5"/>
                  </a:lnTo>
                  <a:lnTo>
                    <a:pt x="2" y="7"/>
                  </a:lnTo>
                  <a:lnTo>
                    <a:pt x="1" y="9"/>
                  </a:lnTo>
                  <a:lnTo>
                    <a:pt x="0" y="12"/>
                  </a:lnTo>
                  <a:lnTo>
                    <a:pt x="0" y="15"/>
                  </a:lnTo>
                  <a:lnTo>
                    <a:pt x="0" y="19"/>
                  </a:lnTo>
                  <a:lnTo>
                    <a:pt x="1" y="21"/>
                  </a:lnTo>
                  <a:lnTo>
                    <a:pt x="2" y="23"/>
                  </a:lnTo>
                  <a:lnTo>
                    <a:pt x="4" y="26"/>
                  </a:lnTo>
                  <a:lnTo>
                    <a:pt x="6" y="27"/>
                  </a:lnTo>
                  <a:lnTo>
                    <a:pt x="9" y="29"/>
                  </a:lnTo>
                  <a:lnTo>
                    <a:pt x="12" y="30"/>
                  </a:lnTo>
                  <a:lnTo>
                    <a:pt x="15" y="30"/>
                  </a:lnTo>
                  <a:lnTo>
                    <a:pt x="34" y="31"/>
                  </a:lnTo>
                  <a:lnTo>
                    <a:pt x="53" y="34"/>
                  </a:lnTo>
                  <a:lnTo>
                    <a:pt x="73" y="39"/>
                  </a:lnTo>
                  <a:lnTo>
                    <a:pt x="90" y="45"/>
                  </a:lnTo>
                  <a:lnTo>
                    <a:pt x="107" y="53"/>
                  </a:lnTo>
                  <a:lnTo>
                    <a:pt x="123" y="62"/>
                  </a:lnTo>
                  <a:lnTo>
                    <a:pt x="137" y="74"/>
                  </a:lnTo>
                  <a:lnTo>
                    <a:pt x="151" y="86"/>
                  </a:lnTo>
                  <a:lnTo>
                    <a:pt x="164" y="100"/>
                  </a:lnTo>
                  <a:lnTo>
                    <a:pt x="174" y="115"/>
                  </a:lnTo>
                  <a:lnTo>
                    <a:pt x="184" y="130"/>
                  </a:lnTo>
                  <a:lnTo>
                    <a:pt x="192" y="147"/>
                  </a:lnTo>
                  <a:lnTo>
                    <a:pt x="199" y="164"/>
                  </a:lnTo>
                  <a:lnTo>
                    <a:pt x="203" y="183"/>
                  </a:lnTo>
                  <a:lnTo>
                    <a:pt x="206" y="202"/>
                  </a:lnTo>
                  <a:lnTo>
                    <a:pt x="207" y="222"/>
                  </a:lnTo>
                  <a:lnTo>
                    <a:pt x="207" y="225"/>
                  </a:lnTo>
                  <a:lnTo>
                    <a:pt x="209" y="228"/>
                  </a:lnTo>
                  <a:lnTo>
                    <a:pt x="210" y="230"/>
                  </a:lnTo>
                  <a:lnTo>
                    <a:pt x="212" y="233"/>
                  </a:lnTo>
                  <a:lnTo>
                    <a:pt x="214" y="235"/>
                  </a:lnTo>
                  <a:lnTo>
                    <a:pt x="216" y="236"/>
                  </a:lnTo>
                  <a:lnTo>
                    <a:pt x="219" y="237"/>
                  </a:lnTo>
                  <a:lnTo>
                    <a:pt x="222" y="237"/>
                  </a:lnTo>
                  <a:lnTo>
                    <a:pt x="226" y="237"/>
                  </a:lnTo>
                  <a:lnTo>
                    <a:pt x="228" y="236"/>
                  </a:lnTo>
                  <a:lnTo>
                    <a:pt x="231" y="235"/>
                  </a:lnTo>
                  <a:lnTo>
                    <a:pt x="233" y="233"/>
                  </a:lnTo>
                  <a:lnTo>
                    <a:pt x="235" y="230"/>
                  </a:lnTo>
                  <a:lnTo>
                    <a:pt x="236" y="228"/>
                  </a:lnTo>
                  <a:lnTo>
                    <a:pt x="237" y="225"/>
                  </a:lnTo>
                  <a:lnTo>
                    <a:pt x="237" y="222"/>
                  </a:lnTo>
                  <a:lnTo>
                    <a:pt x="237" y="210"/>
                  </a:lnTo>
                  <a:lnTo>
                    <a:pt x="236" y="199"/>
                  </a:lnTo>
                  <a:lnTo>
                    <a:pt x="234" y="188"/>
                  </a:lnTo>
                  <a:lnTo>
                    <a:pt x="233" y="177"/>
                  </a:lnTo>
                  <a:lnTo>
                    <a:pt x="230" y="166"/>
                  </a:lnTo>
                  <a:lnTo>
                    <a:pt x="228" y="156"/>
                  </a:lnTo>
                  <a:lnTo>
                    <a:pt x="223" y="146"/>
                  </a:lnTo>
                  <a:lnTo>
                    <a:pt x="220" y="135"/>
                  </a:lnTo>
                  <a:lnTo>
                    <a:pt x="211" y="116"/>
                  </a:lnTo>
                  <a:lnTo>
                    <a:pt x="199" y="98"/>
                  </a:lnTo>
                  <a:lnTo>
                    <a:pt x="186" y="81"/>
                  </a:lnTo>
                  <a:lnTo>
                    <a:pt x="172" y="65"/>
                  </a:lnTo>
                  <a:lnTo>
                    <a:pt x="156" y="51"/>
                  </a:lnTo>
                  <a:lnTo>
                    <a:pt x="139" y="38"/>
                  </a:lnTo>
                  <a:lnTo>
                    <a:pt x="121" y="27"/>
                  </a:lnTo>
                  <a:lnTo>
                    <a:pt x="102" y="18"/>
                  </a:lnTo>
                  <a:lnTo>
                    <a:pt x="91" y="13"/>
                  </a:lnTo>
                  <a:lnTo>
                    <a:pt x="81" y="10"/>
                  </a:lnTo>
                  <a:lnTo>
                    <a:pt x="70" y="7"/>
                  </a:lnTo>
                  <a:lnTo>
                    <a:pt x="60" y="5"/>
                  </a:lnTo>
                  <a:lnTo>
                    <a:pt x="49" y="3"/>
                  </a:lnTo>
                  <a:lnTo>
                    <a:pt x="37" y="1"/>
                  </a:lnTo>
                  <a:lnTo>
                    <a:pt x="27"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sp>
          <p:nvSpPr>
            <p:cNvPr id="57" name="Freeform 4394">
              <a:extLst>
                <a:ext uri="{FF2B5EF4-FFF2-40B4-BE49-F238E27FC236}">
                  <a16:creationId xmlns:a16="http://schemas.microsoft.com/office/drawing/2014/main" id="{A3F05F95-55F6-4B91-A8C1-33C3651A5356}"/>
                </a:ext>
              </a:extLst>
            </p:cNvPr>
            <p:cNvSpPr>
              <a:spLocks/>
            </p:cNvSpPr>
            <p:nvPr/>
          </p:nvSpPr>
          <p:spPr bwMode="auto">
            <a:xfrm>
              <a:off x="1078160" y="4772729"/>
              <a:ext cx="111125" cy="111125"/>
            </a:xfrm>
            <a:custGeom>
              <a:avLst/>
              <a:gdLst>
                <a:gd name="T0" fmla="*/ 12 w 351"/>
                <a:gd name="T1" fmla="*/ 0 h 350"/>
                <a:gd name="T2" fmla="*/ 6 w 351"/>
                <a:gd name="T3" fmla="*/ 2 h 350"/>
                <a:gd name="T4" fmla="*/ 2 w 351"/>
                <a:gd name="T5" fmla="*/ 6 h 350"/>
                <a:gd name="T6" fmla="*/ 0 w 351"/>
                <a:gd name="T7" fmla="*/ 12 h 350"/>
                <a:gd name="T8" fmla="*/ 0 w 351"/>
                <a:gd name="T9" fmla="*/ 17 h 350"/>
                <a:gd name="T10" fmla="*/ 2 w 351"/>
                <a:gd name="T11" fmla="*/ 22 h 350"/>
                <a:gd name="T12" fmla="*/ 6 w 351"/>
                <a:gd name="T13" fmla="*/ 27 h 350"/>
                <a:gd name="T14" fmla="*/ 12 w 351"/>
                <a:gd name="T15" fmla="*/ 29 h 350"/>
                <a:gd name="T16" fmla="*/ 31 w 351"/>
                <a:gd name="T17" fmla="*/ 30 h 350"/>
                <a:gd name="T18" fmla="*/ 62 w 351"/>
                <a:gd name="T19" fmla="*/ 33 h 350"/>
                <a:gd name="T20" fmla="*/ 91 w 351"/>
                <a:gd name="T21" fmla="*/ 40 h 350"/>
                <a:gd name="T22" fmla="*/ 120 w 351"/>
                <a:gd name="T23" fmla="*/ 48 h 350"/>
                <a:gd name="T24" fmla="*/ 148 w 351"/>
                <a:gd name="T25" fmla="*/ 60 h 350"/>
                <a:gd name="T26" fmla="*/ 173 w 351"/>
                <a:gd name="T27" fmla="*/ 74 h 350"/>
                <a:gd name="T28" fmla="*/ 198 w 351"/>
                <a:gd name="T29" fmla="*/ 91 h 350"/>
                <a:gd name="T30" fmla="*/ 220 w 351"/>
                <a:gd name="T31" fmla="*/ 109 h 350"/>
                <a:gd name="T32" fmla="*/ 241 w 351"/>
                <a:gd name="T33" fmla="*/ 129 h 350"/>
                <a:gd name="T34" fmla="*/ 260 w 351"/>
                <a:gd name="T35" fmla="*/ 153 h 350"/>
                <a:gd name="T36" fmla="*/ 276 w 351"/>
                <a:gd name="T37" fmla="*/ 177 h 350"/>
                <a:gd name="T38" fmla="*/ 290 w 351"/>
                <a:gd name="T39" fmla="*/ 203 h 350"/>
                <a:gd name="T40" fmla="*/ 302 w 351"/>
                <a:gd name="T41" fmla="*/ 230 h 350"/>
                <a:gd name="T42" fmla="*/ 311 w 351"/>
                <a:gd name="T43" fmla="*/ 259 h 350"/>
                <a:gd name="T44" fmla="*/ 317 w 351"/>
                <a:gd name="T45" fmla="*/ 289 h 350"/>
                <a:gd name="T46" fmla="*/ 320 w 351"/>
                <a:gd name="T47" fmla="*/ 319 h 350"/>
                <a:gd name="T48" fmla="*/ 321 w 351"/>
                <a:gd name="T49" fmla="*/ 338 h 350"/>
                <a:gd name="T50" fmla="*/ 323 w 351"/>
                <a:gd name="T51" fmla="*/ 343 h 350"/>
                <a:gd name="T52" fmla="*/ 327 w 351"/>
                <a:gd name="T53" fmla="*/ 348 h 350"/>
                <a:gd name="T54" fmla="*/ 333 w 351"/>
                <a:gd name="T55" fmla="*/ 350 h 350"/>
                <a:gd name="T56" fmla="*/ 338 w 351"/>
                <a:gd name="T57" fmla="*/ 350 h 350"/>
                <a:gd name="T58" fmla="*/ 343 w 351"/>
                <a:gd name="T59" fmla="*/ 348 h 350"/>
                <a:gd name="T60" fmla="*/ 348 w 351"/>
                <a:gd name="T61" fmla="*/ 343 h 350"/>
                <a:gd name="T62" fmla="*/ 350 w 351"/>
                <a:gd name="T63" fmla="*/ 338 h 350"/>
                <a:gd name="T64" fmla="*/ 350 w 351"/>
                <a:gd name="T65" fmla="*/ 318 h 350"/>
                <a:gd name="T66" fmla="*/ 347 w 351"/>
                <a:gd name="T67" fmla="*/ 283 h 350"/>
                <a:gd name="T68" fmla="*/ 340 w 351"/>
                <a:gd name="T69" fmla="*/ 251 h 350"/>
                <a:gd name="T70" fmla="*/ 330 w 351"/>
                <a:gd name="T71" fmla="*/ 220 h 350"/>
                <a:gd name="T72" fmla="*/ 318 w 351"/>
                <a:gd name="T73" fmla="*/ 189 h 350"/>
                <a:gd name="T74" fmla="*/ 302 w 351"/>
                <a:gd name="T75" fmla="*/ 162 h 350"/>
                <a:gd name="T76" fmla="*/ 283 w 351"/>
                <a:gd name="T77" fmla="*/ 135 h 350"/>
                <a:gd name="T78" fmla="*/ 263 w 351"/>
                <a:gd name="T79" fmla="*/ 110 h 350"/>
                <a:gd name="T80" fmla="*/ 241 w 351"/>
                <a:gd name="T81" fmla="*/ 87 h 350"/>
                <a:gd name="T82" fmla="*/ 216 w 351"/>
                <a:gd name="T83" fmla="*/ 66 h 350"/>
                <a:gd name="T84" fmla="*/ 189 w 351"/>
                <a:gd name="T85" fmla="*/ 48 h 350"/>
                <a:gd name="T86" fmla="*/ 160 w 351"/>
                <a:gd name="T87" fmla="*/ 33 h 350"/>
                <a:gd name="T88" fmla="*/ 130 w 351"/>
                <a:gd name="T89" fmla="*/ 20 h 350"/>
                <a:gd name="T90" fmla="*/ 98 w 351"/>
                <a:gd name="T91" fmla="*/ 11 h 350"/>
                <a:gd name="T92" fmla="*/ 66 w 351"/>
                <a:gd name="T93" fmla="*/ 3 h 350"/>
                <a:gd name="T94" fmla="*/ 32 w 351"/>
                <a:gd name="T95"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1" h="350">
                  <a:moveTo>
                    <a:pt x="15" y="0"/>
                  </a:moveTo>
                  <a:lnTo>
                    <a:pt x="12" y="0"/>
                  </a:lnTo>
                  <a:lnTo>
                    <a:pt x="9" y="1"/>
                  </a:lnTo>
                  <a:lnTo>
                    <a:pt x="6" y="2"/>
                  </a:lnTo>
                  <a:lnTo>
                    <a:pt x="4" y="4"/>
                  </a:lnTo>
                  <a:lnTo>
                    <a:pt x="2" y="6"/>
                  </a:lnTo>
                  <a:lnTo>
                    <a:pt x="1" y="9"/>
                  </a:lnTo>
                  <a:lnTo>
                    <a:pt x="0" y="12"/>
                  </a:lnTo>
                  <a:lnTo>
                    <a:pt x="0" y="15"/>
                  </a:lnTo>
                  <a:lnTo>
                    <a:pt x="0" y="17"/>
                  </a:lnTo>
                  <a:lnTo>
                    <a:pt x="1" y="20"/>
                  </a:lnTo>
                  <a:lnTo>
                    <a:pt x="2" y="22"/>
                  </a:lnTo>
                  <a:lnTo>
                    <a:pt x="4" y="25"/>
                  </a:lnTo>
                  <a:lnTo>
                    <a:pt x="6" y="27"/>
                  </a:lnTo>
                  <a:lnTo>
                    <a:pt x="9" y="28"/>
                  </a:lnTo>
                  <a:lnTo>
                    <a:pt x="12" y="29"/>
                  </a:lnTo>
                  <a:lnTo>
                    <a:pt x="15" y="30"/>
                  </a:lnTo>
                  <a:lnTo>
                    <a:pt x="31" y="30"/>
                  </a:lnTo>
                  <a:lnTo>
                    <a:pt x="46" y="31"/>
                  </a:lnTo>
                  <a:lnTo>
                    <a:pt x="62" y="33"/>
                  </a:lnTo>
                  <a:lnTo>
                    <a:pt x="77" y="35"/>
                  </a:lnTo>
                  <a:lnTo>
                    <a:pt x="91" y="40"/>
                  </a:lnTo>
                  <a:lnTo>
                    <a:pt x="106" y="44"/>
                  </a:lnTo>
                  <a:lnTo>
                    <a:pt x="120" y="48"/>
                  </a:lnTo>
                  <a:lnTo>
                    <a:pt x="134" y="53"/>
                  </a:lnTo>
                  <a:lnTo>
                    <a:pt x="148" y="60"/>
                  </a:lnTo>
                  <a:lnTo>
                    <a:pt x="160" y="66"/>
                  </a:lnTo>
                  <a:lnTo>
                    <a:pt x="173" y="74"/>
                  </a:lnTo>
                  <a:lnTo>
                    <a:pt x="186" y="82"/>
                  </a:lnTo>
                  <a:lnTo>
                    <a:pt x="198" y="91"/>
                  </a:lnTo>
                  <a:lnTo>
                    <a:pt x="210" y="99"/>
                  </a:lnTo>
                  <a:lnTo>
                    <a:pt x="220" y="109"/>
                  </a:lnTo>
                  <a:lnTo>
                    <a:pt x="231" y="120"/>
                  </a:lnTo>
                  <a:lnTo>
                    <a:pt x="241" y="129"/>
                  </a:lnTo>
                  <a:lnTo>
                    <a:pt x="250" y="141"/>
                  </a:lnTo>
                  <a:lnTo>
                    <a:pt x="260" y="153"/>
                  </a:lnTo>
                  <a:lnTo>
                    <a:pt x="268" y="165"/>
                  </a:lnTo>
                  <a:lnTo>
                    <a:pt x="276" y="177"/>
                  </a:lnTo>
                  <a:lnTo>
                    <a:pt x="283" y="189"/>
                  </a:lnTo>
                  <a:lnTo>
                    <a:pt x="290" y="203"/>
                  </a:lnTo>
                  <a:lnTo>
                    <a:pt x="296" y="216"/>
                  </a:lnTo>
                  <a:lnTo>
                    <a:pt x="302" y="230"/>
                  </a:lnTo>
                  <a:lnTo>
                    <a:pt x="307" y="244"/>
                  </a:lnTo>
                  <a:lnTo>
                    <a:pt x="311" y="259"/>
                  </a:lnTo>
                  <a:lnTo>
                    <a:pt x="314" y="274"/>
                  </a:lnTo>
                  <a:lnTo>
                    <a:pt x="317" y="289"/>
                  </a:lnTo>
                  <a:lnTo>
                    <a:pt x="319" y="304"/>
                  </a:lnTo>
                  <a:lnTo>
                    <a:pt x="320" y="319"/>
                  </a:lnTo>
                  <a:lnTo>
                    <a:pt x="321" y="335"/>
                  </a:lnTo>
                  <a:lnTo>
                    <a:pt x="321" y="338"/>
                  </a:lnTo>
                  <a:lnTo>
                    <a:pt x="322" y="341"/>
                  </a:lnTo>
                  <a:lnTo>
                    <a:pt x="323" y="343"/>
                  </a:lnTo>
                  <a:lnTo>
                    <a:pt x="325" y="346"/>
                  </a:lnTo>
                  <a:lnTo>
                    <a:pt x="327" y="348"/>
                  </a:lnTo>
                  <a:lnTo>
                    <a:pt x="329" y="349"/>
                  </a:lnTo>
                  <a:lnTo>
                    <a:pt x="333" y="350"/>
                  </a:lnTo>
                  <a:lnTo>
                    <a:pt x="336" y="350"/>
                  </a:lnTo>
                  <a:lnTo>
                    <a:pt x="338" y="350"/>
                  </a:lnTo>
                  <a:lnTo>
                    <a:pt x="341" y="349"/>
                  </a:lnTo>
                  <a:lnTo>
                    <a:pt x="343" y="348"/>
                  </a:lnTo>
                  <a:lnTo>
                    <a:pt x="347" y="346"/>
                  </a:lnTo>
                  <a:lnTo>
                    <a:pt x="348" y="343"/>
                  </a:lnTo>
                  <a:lnTo>
                    <a:pt x="350" y="341"/>
                  </a:lnTo>
                  <a:lnTo>
                    <a:pt x="350" y="338"/>
                  </a:lnTo>
                  <a:lnTo>
                    <a:pt x="351" y="335"/>
                  </a:lnTo>
                  <a:lnTo>
                    <a:pt x="350" y="318"/>
                  </a:lnTo>
                  <a:lnTo>
                    <a:pt x="349" y="301"/>
                  </a:lnTo>
                  <a:lnTo>
                    <a:pt x="347" y="283"/>
                  </a:lnTo>
                  <a:lnTo>
                    <a:pt x="343" y="267"/>
                  </a:lnTo>
                  <a:lnTo>
                    <a:pt x="340" y="251"/>
                  </a:lnTo>
                  <a:lnTo>
                    <a:pt x="336" y="235"/>
                  </a:lnTo>
                  <a:lnTo>
                    <a:pt x="330" y="220"/>
                  </a:lnTo>
                  <a:lnTo>
                    <a:pt x="324" y="204"/>
                  </a:lnTo>
                  <a:lnTo>
                    <a:pt x="318" y="189"/>
                  </a:lnTo>
                  <a:lnTo>
                    <a:pt x="310" y="175"/>
                  </a:lnTo>
                  <a:lnTo>
                    <a:pt x="302" y="162"/>
                  </a:lnTo>
                  <a:lnTo>
                    <a:pt x="293" y="148"/>
                  </a:lnTo>
                  <a:lnTo>
                    <a:pt x="283" y="135"/>
                  </a:lnTo>
                  <a:lnTo>
                    <a:pt x="274" y="122"/>
                  </a:lnTo>
                  <a:lnTo>
                    <a:pt x="263" y="110"/>
                  </a:lnTo>
                  <a:lnTo>
                    <a:pt x="252" y="98"/>
                  </a:lnTo>
                  <a:lnTo>
                    <a:pt x="241" y="87"/>
                  </a:lnTo>
                  <a:lnTo>
                    <a:pt x="228" y="77"/>
                  </a:lnTo>
                  <a:lnTo>
                    <a:pt x="216" y="66"/>
                  </a:lnTo>
                  <a:lnTo>
                    <a:pt x="202" y="57"/>
                  </a:lnTo>
                  <a:lnTo>
                    <a:pt x="189" y="48"/>
                  </a:lnTo>
                  <a:lnTo>
                    <a:pt x="174" y="41"/>
                  </a:lnTo>
                  <a:lnTo>
                    <a:pt x="160" y="33"/>
                  </a:lnTo>
                  <a:lnTo>
                    <a:pt x="145" y="26"/>
                  </a:lnTo>
                  <a:lnTo>
                    <a:pt x="130" y="20"/>
                  </a:lnTo>
                  <a:lnTo>
                    <a:pt x="114" y="15"/>
                  </a:lnTo>
                  <a:lnTo>
                    <a:pt x="98" y="11"/>
                  </a:lnTo>
                  <a:lnTo>
                    <a:pt x="82" y="6"/>
                  </a:lnTo>
                  <a:lnTo>
                    <a:pt x="66" y="3"/>
                  </a:lnTo>
                  <a:lnTo>
                    <a:pt x="49" y="1"/>
                  </a:lnTo>
                  <a:lnTo>
                    <a:pt x="32"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ndParaRPr>
            </a:p>
          </p:txBody>
        </p:sp>
      </p:grpSp>
      <p:sp>
        <p:nvSpPr>
          <p:cNvPr id="58" name="Oval 57">
            <a:extLst>
              <a:ext uri="{FF2B5EF4-FFF2-40B4-BE49-F238E27FC236}">
                <a16:creationId xmlns:a16="http://schemas.microsoft.com/office/drawing/2014/main" id="{C1E6B760-E86E-43FF-B1B0-F2483D5E9B08}"/>
              </a:ext>
            </a:extLst>
          </p:cNvPr>
          <p:cNvSpPr/>
          <p:nvPr/>
        </p:nvSpPr>
        <p:spPr>
          <a:xfrm>
            <a:off x="409858" y="4613281"/>
            <a:ext cx="2238375" cy="307366"/>
          </a:xfrm>
          <a:prstGeom prst="ellipse">
            <a:avLst/>
          </a:prstGeom>
          <a:solidFill>
            <a:srgbClr val="E7E6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pic>
        <p:nvPicPr>
          <p:cNvPr id="59" name="Picture 58">
            <a:extLst>
              <a:ext uri="{FF2B5EF4-FFF2-40B4-BE49-F238E27FC236}">
                <a16:creationId xmlns:a16="http://schemas.microsoft.com/office/drawing/2014/main" id="{286E5362-DE16-4EAC-8E31-4B16442D8489}"/>
              </a:ext>
            </a:extLst>
          </p:cNvPr>
          <p:cNvPicPr>
            <a:picLocks noChangeAspect="1"/>
          </p:cNvPicPr>
          <p:nvPr/>
        </p:nvPicPr>
        <p:blipFill>
          <a:blip r:embed="rId2"/>
          <a:stretch>
            <a:fillRect/>
          </a:stretch>
        </p:blipFill>
        <p:spPr>
          <a:xfrm>
            <a:off x="688134" y="851353"/>
            <a:ext cx="1727274" cy="3956928"/>
          </a:xfrm>
          <a:prstGeom prst="rect">
            <a:avLst/>
          </a:prstGeom>
        </p:spPr>
      </p:pic>
      <p:pic>
        <p:nvPicPr>
          <p:cNvPr id="61" name="Picture 60">
            <a:extLst>
              <a:ext uri="{FF2B5EF4-FFF2-40B4-BE49-F238E27FC236}">
                <a16:creationId xmlns:a16="http://schemas.microsoft.com/office/drawing/2014/main" id="{793BA5E4-7517-4777-88E8-8A7AB6773D8E}"/>
              </a:ext>
            </a:extLst>
          </p:cNvPr>
          <p:cNvPicPr>
            <a:picLocks noChangeAspect="1"/>
          </p:cNvPicPr>
          <p:nvPr/>
        </p:nvPicPr>
        <p:blipFill>
          <a:blip r:embed="rId3"/>
          <a:stretch>
            <a:fillRect/>
          </a:stretch>
        </p:blipFill>
        <p:spPr>
          <a:xfrm>
            <a:off x="4212213" y="1905181"/>
            <a:ext cx="528960" cy="537163"/>
          </a:xfrm>
          <a:prstGeom prst="rect">
            <a:avLst/>
          </a:prstGeom>
        </p:spPr>
      </p:pic>
      <p:pic>
        <p:nvPicPr>
          <p:cNvPr id="63" name="Picture 62">
            <a:extLst>
              <a:ext uri="{FF2B5EF4-FFF2-40B4-BE49-F238E27FC236}">
                <a16:creationId xmlns:a16="http://schemas.microsoft.com/office/drawing/2014/main" id="{41D546EA-EC63-4895-8BF7-4F6CE61EEAFE}"/>
              </a:ext>
            </a:extLst>
          </p:cNvPr>
          <p:cNvPicPr>
            <a:picLocks noChangeAspect="1"/>
          </p:cNvPicPr>
          <p:nvPr/>
        </p:nvPicPr>
        <p:blipFill>
          <a:blip r:embed="rId4"/>
          <a:stretch>
            <a:fillRect/>
          </a:stretch>
        </p:blipFill>
        <p:spPr>
          <a:xfrm>
            <a:off x="3199473" y="784823"/>
            <a:ext cx="517917" cy="274192"/>
          </a:xfrm>
          <a:prstGeom prst="rect">
            <a:avLst/>
          </a:prstGeom>
        </p:spPr>
      </p:pic>
      <p:pic>
        <p:nvPicPr>
          <p:cNvPr id="65" name="Picture 64">
            <a:extLst>
              <a:ext uri="{FF2B5EF4-FFF2-40B4-BE49-F238E27FC236}">
                <a16:creationId xmlns:a16="http://schemas.microsoft.com/office/drawing/2014/main" id="{FA7D1551-720E-402D-A7E5-835724816E85}"/>
              </a:ext>
            </a:extLst>
          </p:cNvPr>
          <p:cNvPicPr>
            <a:picLocks noChangeAspect="1"/>
          </p:cNvPicPr>
          <p:nvPr/>
        </p:nvPicPr>
        <p:blipFill>
          <a:blip r:embed="rId5"/>
          <a:stretch>
            <a:fillRect/>
          </a:stretch>
        </p:blipFill>
        <p:spPr>
          <a:xfrm>
            <a:off x="7484471" y="2099732"/>
            <a:ext cx="497505" cy="449553"/>
          </a:xfrm>
          <a:prstGeom prst="rect">
            <a:avLst/>
          </a:prstGeom>
        </p:spPr>
      </p:pic>
      <p:sp>
        <p:nvSpPr>
          <p:cNvPr id="68" name="Title 1">
            <a:extLst>
              <a:ext uri="{FF2B5EF4-FFF2-40B4-BE49-F238E27FC236}">
                <a16:creationId xmlns:a16="http://schemas.microsoft.com/office/drawing/2014/main" id="{0CC7FEA0-4981-44D6-8C7D-3B88FBBA7BE2}"/>
              </a:ext>
            </a:extLst>
          </p:cNvPr>
          <p:cNvSpPr>
            <a:spLocks noGrp="1"/>
          </p:cNvSpPr>
          <p:nvPr>
            <p:ph type="ctrTitle"/>
          </p:nvPr>
        </p:nvSpPr>
        <p:spPr>
          <a:xfrm>
            <a:off x="409858" y="5059898"/>
            <a:ext cx="3288560" cy="1411345"/>
          </a:xfrm>
        </p:spPr>
        <p:txBody>
          <a:bodyPr>
            <a:normAutofit/>
          </a:bodyPr>
          <a:lstStyle/>
          <a:p>
            <a:r>
              <a:rPr lang="en-US" sz="4400" b="1" dirty="0">
                <a:solidFill>
                  <a:srgbClr val="4472C4"/>
                </a:solidFill>
                <a:latin typeface="Century Gothic"/>
                <a:ea typeface="Segoe UI Black" panose="020B0A02040204020203" pitchFamily="34" charset="0"/>
                <a:cs typeface="Segoe UI" panose="020B0502040204020203" pitchFamily="34" charset="0"/>
              </a:rPr>
              <a:t>Data Pipeline</a:t>
            </a:r>
          </a:p>
        </p:txBody>
      </p:sp>
      <p:pic>
        <p:nvPicPr>
          <p:cNvPr id="3" name="Picture 2">
            <a:extLst>
              <a:ext uri="{FF2B5EF4-FFF2-40B4-BE49-F238E27FC236}">
                <a16:creationId xmlns:a16="http://schemas.microsoft.com/office/drawing/2014/main" id="{9CF44FCA-2A6F-4277-8101-208E31F70468}"/>
              </a:ext>
            </a:extLst>
          </p:cNvPr>
          <p:cNvPicPr>
            <a:picLocks noChangeAspect="1"/>
          </p:cNvPicPr>
          <p:nvPr/>
        </p:nvPicPr>
        <p:blipFill>
          <a:blip r:embed="rId6"/>
          <a:stretch>
            <a:fillRect/>
          </a:stretch>
        </p:blipFill>
        <p:spPr>
          <a:xfrm>
            <a:off x="9269332" y="3563359"/>
            <a:ext cx="561523" cy="550292"/>
          </a:xfrm>
          <a:prstGeom prst="rect">
            <a:avLst/>
          </a:prstGeom>
        </p:spPr>
      </p:pic>
    </p:spTree>
    <p:extLst>
      <p:ext uri="{BB962C8B-B14F-4D97-AF65-F5344CB8AC3E}">
        <p14:creationId xmlns:p14="http://schemas.microsoft.com/office/powerpoint/2010/main" val="315743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4000">
              <a:schemeClr val="accent1">
                <a:alpha val="77000"/>
                <a:lumMod val="30000"/>
                <a:lumOff val="70000"/>
              </a:schemeClr>
            </a:gs>
            <a:gs pos="60000">
              <a:srgbClr val="B9CBE9">
                <a:alpha val="69000"/>
              </a:srgbClr>
            </a:gs>
            <a:gs pos="6000">
              <a:srgbClr val="ABC0E4"/>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286697" y="1105966"/>
            <a:ext cx="2877820" cy="820821"/>
          </a:xfrm>
        </p:spPr>
        <p:txBody>
          <a:bodyPr>
            <a:normAutofit fontScale="90000"/>
          </a:bodyPr>
          <a:lstStyle/>
          <a:p>
            <a:r>
              <a:rPr lang="en-AU" b="1" dirty="0"/>
              <a:t>Data Set</a:t>
            </a:r>
          </a:p>
        </p:txBody>
      </p:sp>
      <p:sp>
        <p:nvSpPr>
          <p:cNvPr id="8" name="TextBox 7">
            <a:extLst>
              <a:ext uri="{FF2B5EF4-FFF2-40B4-BE49-F238E27FC236}">
                <a16:creationId xmlns:a16="http://schemas.microsoft.com/office/drawing/2014/main" id="{F1840FA6-1678-45FF-A176-304BCB57CF4F}"/>
              </a:ext>
            </a:extLst>
          </p:cNvPr>
          <p:cNvSpPr txBox="1"/>
          <p:nvPr/>
        </p:nvSpPr>
        <p:spPr>
          <a:xfrm>
            <a:off x="3905760" y="413157"/>
            <a:ext cx="3206563" cy="430887"/>
          </a:xfrm>
          <a:prstGeom prst="rect">
            <a:avLst/>
          </a:prstGeom>
          <a:noFill/>
        </p:spPr>
        <p:txBody>
          <a:bodyPr wrap="square" rtlCol="0">
            <a:spAutoFit/>
          </a:bodyPr>
          <a:lstStyle/>
          <a:p>
            <a:r>
              <a:rPr lang="en-AU" sz="2200" b="1" u="sng" dirty="0"/>
              <a:t>FEATURES &amp; DISCRIPTION</a:t>
            </a:r>
          </a:p>
        </p:txBody>
      </p:sp>
      <p:grpSp>
        <p:nvGrpSpPr>
          <p:cNvPr id="26" name="Graphic 4">
            <a:extLst>
              <a:ext uri="{FF2B5EF4-FFF2-40B4-BE49-F238E27FC236}">
                <a16:creationId xmlns:a16="http://schemas.microsoft.com/office/drawing/2014/main" id="{254D385D-37A5-42D5-9556-713FF44616DD}"/>
              </a:ext>
            </a:extLst>
          </p:cNvPr>
          <p:cNvGrpSpPr/>
          <p:nvPr/>
        </p:nvGrpSpPr>
        <p:grpSpPr>
          <a:xfrm>
            <a:off x="286697" y="5752034"/>
            <a:ext cx="710829" cy="1004982"/>
            <a:chOff x="5874672" y="2833954"/>
            <a:chExt cx="710829" cy="1004982"/>
          </a:xfrm>
          <a:solidFill>
            <a:schemeClr val="tx2">
              <a:lumMod val="20000"/>
              <a:lumOff val="80000"/>
              <a:alpha val="75000"/>
            </a:schemeClr>
          </a:solidFill>
        </p:grpSpPr>
        <p:sp>
          <p:nvSpPr>
            <p:cNvPr id="27" name="Freeform 27">
              <a:extLst>
                <a:ext uri="{FF2B5EF4-FFF2-40B4-BE49-F238E27FC236}">
                  <a16:creationId xmlns:a16="http://schemas.microsoft.com/office/drawing/2014/main" id="{A6E82CAC-BBEE-4A77-95F5-2DF1A23CDACF}"/>
                </a:ext>
              </a:extLst>
            </p:cNvPr>
            <p:cNvSpPr/>
            <p:nvPr/>
          </p:nvSpPr>
          <p:spPr>
            <a:xfrm>
              <a:off x="5874672" y="2833954"/>
              <a:ext cx="710829" cy="1004982"/>
            </a:xfrm>
            <a:custGeom>
              <a:avLst/>
              <a:gdLst>
                <a:gd name="connsiteX0" fmla="*/ 446539 w 710829"/>
                <a:gd name="connsiteY0" fmla="*/ 91154 h 1004982"/>
                <a:gd name="connsiteX1" fmla="*/ 355414 w 710829"/>
                <a:gd name="connsiteY1" fmla="*/ 0 h 1004982"/>
                <a:gd name="connsiteX2" fmla="*/ 264290 w 710829"/>
                <a:gd name="connsiteY2" fmla="*/ 91154 h 1004982"/>
                <a:gd name="connsiteX3" fmla="*/ 0 w 710829"/>
                <a:gd name="connsiteY3" fmla="*/ 91154 h 1004982"/>
                <a:gd name="connsiteX4" fmla="*/ 0 w 710829"/>
                <a:gd name="connsiteY4" fmla="*/ 1004983 h 1004982"/>
                <a:gd name="connsiteX5" fmla="*/ 710829 w 710829"/>
                <a:gd name="connsiteY5" fmla="*/ 1004983 h 1004982"/>
                <a:gd name="connsiteX6" fmla="*/ 710829 w 710829"/>
                <a:gd name="connsiteY6" fmla="*/ 91154 h 1004982"/>
                <a:gd name="connsiteX7" fmla="*/ 446539 w 710829"/>
                <a:gd name="connsiteY7" fmla="*/ 91154 h 100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0829" h="1004982">
                  <a:moveTo>
                    <a:pt x="446539" y="91154"/>
                  </a:moveTo>
                  <a:cubicBezTo>
                    <a:pt x="446539" y="40748"/>
                    <a:pt x="405805" y="0"/>
                    <a:pt x="355414" y="0"/>
                  </a:cubicBezTo>
                  <a:cubicBezTo>
                    <a:pt x="305025" y="0"/>
                    <a:pt x="264290" y="40748"/>
                    <a:pt x="264290" y="91154"/>
                  </a:cubicBezTo>
                  <a:lnTo>
                    <a:pt x="0" y="91154"/>
                  </a:lnTo>
                  <a:lnTo>
                    <a:pt x="0" y="1004983"/>
                  </a:lnTo>
                  <a:lnTo>
                    <a:pt x="710829" y="1004983"/>
                  </a:lnTo>
                  <a:lnTo>
                    <a:pt x="710829" y="91154"/>
                  </a:lnTo>
                  <a:lnTo>
                    <a:pt x="446539" y="91154"/>
                  </a:lnTo>
                  <a:close/>
                </a:path>
              </a:pathLst>
            </a:custGeom>
            <a:grpFill/>
            <a:ln w="5710" cap="flat">
              <a:solidFill>
                <a:srgbClr val="000000"/>
              </a:solidFill>
              <a:prstDash val="solid"/>
              <a:miter/>
            </a:ln>
          </p:spPr>
          <p:txBody>
            <a:bodyPr rtlCol="0" anchor="ctr"/>
            <a:lstStyle/>
            <a:p>
              <a:endParaRPr lang="en-US"/>
            </a:p>
          </p:txBody>
        </p:sp>
        <p:sp>
          <p:nvSpPr>
            <p:cNvPr id="28" name="Freeform 28">
              <a:extLst>
                <a:ext uri="{FF2B5EF4-FFF2-40B4-BE49-F238E27FC236}">
                  <a16:creationId xmlns:a16="http://schemas.microsoft.com/office/drawing/2014/main" id="{AAC70261-1061-4B37-A807-E2D468FC0255}"/>
                </a:ext>
              </a:extLst>
            </p:cNvPr>
            <p:cNvSpPr/>
            <p:nvPr/>
          </p:nvSpPr>
          <p:spPr>
            <a:xfrm>
              <a:off x="5945630" y="3003804"/>
              <a:ext cx="568914" cy="756437"/>
            </a:xfrm>
            <a:custGeom>
              <a:avLst/>
              <a:gdLst>
                <a:gd name="connsiteX0" fmla="*/ 0 w 568914"/>
                <a:gd name="connsiteY0" fmla="*/ 0 h 756437"/>
                <a:gd name="connsiteX1" fmla="*/ 568915 w 568914"/>
                <a:gd name="connsiteY1" fmla="*/ 0 h 756437"/>
                <a:gd name="connsiteX2" fmla="*/ 568915 w 568914"/>
                <a:gd name="connsiteY2" fmla="*/ 756437 h 756437"/>
                <a:gd name="connsiteX3" fmla="*/ 0 w 568914"/>
                <a:gd name="connsiteY3" fmla="*/ 756437 h 756437"/>
              </a:gdLst>
              <a:ahLst/>
              <a:cxnLst>
                <a:cxn ang="0">
                  <a:pos x="connsiteX0" y="connsiteY0"/>
                </a:cxn>
                <a:cxn ang="0">
                  <a:pos x="connsiteX1" y="connsiteY1"/>
                </a:cxn>
                <a:cxn ang="0">
                  <a:pos x="connsiteX2" y="connsiteY2"/>
                </a:cxn>
                <a:cxn ang="0">
                  <a:pos x="connsiteX3" y="connsiteY3"/>
                </a:cxn>
              </a:cxnLst>
              <a:rect l="l" t="t" r="r" b="b"/>
              <a:pathLst>
                <a:path w="568914" h="756437">
                  <a:moveTo>
                    <a:pt x="0" y="0"/>
                  </a:moveTo>
                  <a:lnTo>
                    <a:pt x="568915" y="0"/>
                  </a:lnTo>
                  <a:lnTo>
                    <a:pt x="568915" y="756437"/>
                  </a:lnTo>
                  <a:lnTo>
                    <a:pt x="0" y="756437"/>
                  </a:lnTo>
                  <a:close/>
                </a:path>
              </a:pathLst>
            </a:custGeom>
            <a:grpFill/>
            <a:ln w="5710" cap="flat">
              <a:solidFill>
                <a:srgbClr val="000000"/>
              </a:solidFill>
              <a:prstDash val="solid"/>
              <a:miter/>
            </a:ln>
          </p:spPr>
          <p:txBody>
            <a:bodyPr rtlCol="0" anchor="ctr"/>
            <a:lstStyle/>
            <a:p>
              <a:endParaRPr lang="en-US"/>
            </a:p>
          </p:txBody>
        </p:sp>
        <p:grpSp>
          <p:nvGrpSpPr>
            <p:cNvPr id="29" name="Graphic 4">
              <a:extLst>
                <a:ext uri="{FF2B5EF4-FFF2-40B4-BE49-F238E27FC236}">
                  <a16:creationId xmlns:a16="http://schemas.microsoft.com/office/drawing/2014/main" id="{2FC61E00-8EA5-446D-8331-93DDD23E4FD0}"/>
                </a:ext>
              </a:extLst>
            </p:cNvPr>
            <p:cNvGrpSpPr/>
            <p:nvPr/>
          </p:nvGrpSpPr>
          <p:grpSpPr>
            <a:xfrm>
              <a:off x="6015787" y="3092043"/>
              <a:ext cx="428657" cy="579958"/>
              <a:chOff x="6015787" y="3092043"/>
              <a:chExt cx="428657" cy="579958"/>
            </a:xfrm>
            <a:grpFill/>
          </p:grpSpPr>
          <p:grpSp>
            <p:nvGrpSpPr>
              <p:cNvPr id="31" name="Graphic 4">
                <a:extLst>
                  <a:ext uri="{FF2B5EF4-FFF2-40B4-BE49-F238E27FC236}">
                    <a16:creationId xmlns:a16="http://schemas.microsoft.com/office/drawing/2014/main" id="{CED597F5-E715-4FCB-8D72-66D78694BDCD}"/>
                  </a:ext>
                </a:extLst>
              </p:cNvPr>
              <p:cNvGrpSpPr/>
              <p:nvPr/>
            </p:nvGrpSpPr>
            <p:grpSpPr>
              <a:xfrm>
                <a:off x="6015787" y="3092043"/>
                <a:ext cx="428657" cy="69837"/>
                <a:chOff x="6015787" y="3092043"/>
                <a:chExt cx="428657" cy="69837"/>
              </a:xfrm>
              <a:grpFill/>
            </p:grpSpPr>
            <p:sp>
              <p:nvSpPr>
                <p:cNvPr id="41" name="Freeform 31">
                  <a:extLst>
                    <a:ext uri="{FF2B5EF4-FFF2-40B4-BE49-F238E27FC236}">
                      <a16:creationId xmlns:a16="http://schemas.microsoft.com/office/drawing/2014/main" id="{14ED0D76-ACEC-4F97-B39B-1752CB5AFFDE}"/>
                    </a:ext>
                  </a:extLst>
                </p:cNvPr>
                <p:cNvSpPr/>
                <p:nvPr/>
              </p:nvSpPr>
              <p:spPr>
                <a:xfrm>
                  <a:off x="6134106" y="3126962"/>
                  <a:ext cx="310337" cy="5715"/>
                </a:xfrm>
                <a:custGeom>
                  <a:avLst/>
                  <a:gdLst>
                    <a:gd name="connsiteX0" fmla="*/ 0 w 310337"/>
                    <a:gd name="connsiteY0" fmla="*/ 0 h 5715"/>
                    <a:gd name="connsiteX1" fmla="*/ 310338 w 310337"/>
                    <a:gd name="connsiteY1" fmla="*/ 0 h 5715"/>
                  </a:gdLst>
                  <a:ahLst/>
                  <a:cxnLst>
                    <a:cxn ang="0">
                      <a:pos x="connsiteX0" y="connsiteY0"/>
                    </a:cxn>
                    <a:cxn ang="0">
                      <a:pos x="connsiteX1" y="connsiteY1"/>
                    </a:cxn>
                  </a:cxnLst>
                  <a:rect l="l" t="t" r="r" b="b"/>
                  <a:pathLst>
                    <a:path w="310337" h="5715">
                      <a:moveTo>
                        <a:pt x="0" y="0"/>
                      </a:moveTo>
                      <a:lnTo>
                        <a:pt x="310338" y="0"/>
                      </a:lnTo>
                    </a:path>
                  </a:pathLst>
                </a:custGeom>
                <a:grpFill/>
                <a:ln w="5710" cap="flat">
                  <a:solidFill>
                    <a:srgbClr val="000000"/>
                  </a:solidFill>
                  <a:prstDash val="solid"/>
                  <a:miter/>
                </a:ln>
              </p:spPr>
              <p:txBody>
                <a:bodyPr rtlCol="0" anchor="ctr"/>
                <a:lstStyle/>
                <a:p>
                  <a:endParaRPr lang="en-US"/>
                </a:p>
              </p:txBody>
            </p:sp>
            <p:sp>
              <p:nvSpPr>
                <p:cNvPr id="42" name="Freeform 32">
                  <a:extLst>
                    <a:ext uri="{FF2B5EF4-FFF2-40B4-BE49-F238E27FC236}">
                      <a16:creationId xmlns:a16="http://schemas.microsoft.com/office/drawing/2014/main" id="{A08DE118-2B8E-435D-B94F-F620D70020D2}"/>
                    </a:ext>
                  </a:extLst>
                </p:cNvPr>
                <p:cNvSpPr/>
                <p:nvPr/>
              </p:nvSpPr>
              <p:spPr>
                <a:xfrm>
                  <a:off x="6015787" y="3092043"/>
                  <a:ext cx="69814" cy="69837"/>
                </a:xfrm>
                <a:custGeom>
                  <a:avLst/>
                  <a:gdLst>
                    <a:gd name="connsiteX0" fmla="*/ 69815 w 69814"/>
                    <a:gd name="connsiteY0" fmla="*/ 34919 h 69837"/>
                    <a:gd name="connsiteX1" fmla="*/ 34907 w 69814"/>
                    <a:gd name="connsiteY1" fmla="*/ 69837 h 69837"/>
                    <a:gd name="connsiteX2" fmla="*/ 0 w 69814"/>
                    <a:gd name="connsiteY2" fmla="*/ 34919 h 69837"/>
                    <a:gd name="connsiteX3" fmla="*/ 34907 w 69814"/>
                    <a:gd name="connsiteY3" fmla="*/ 0 h 69837"/>
                    <a:gd name="connsiteX4" fmla="*/ 69815 w 69814"/>
                    <a:gd name="connsiteY4" fmla="*/ 34919 h 6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14" h="69837">
                      <a:moveTo>
                        <a:pt x="69815" y="34919"/>
                      </a:moveTo>
                      <a:cubicBezTo>
                        <a:pt x="69815" y="54204"/>
                        <a:pt x="54186" y="69837"/>
                        <a:pt x="34907" y="69837"/>
                      </a:cubicBezTo>
                      <a:cubicBezTo>
                        <a:pt x="15629" y="69837"/>
                        <a:pt x="0" y="54204"/>
                        <a:pt x="0" y="34919"/>
                      </a:cubicBezTo>
                      <a:cubicBezTo>
                        <a:pt x="0" y="15634"/>
                        <a:pt x="15629" y="0"/>
                        <a:pt x="34907" y="0"/>
                      </a:cubicBezTo>
                      <a:cubicBezTo>
                        <a:pt x="54186" y="0"/>
                        <a:pt x="69815" y="15634"/>
                        <a:pt x="69815" y="34919"/>
                      </a:cubicBezTo>
                      <a:close/>
                    </a:path>
                  </a:pathLst>
                </a:custGeom>
                <a:grpFill/>
                <a:ln w="5710" cap="flat">
                  <a:solidFill>
                    <a:srgbClr val="000000"/>
                  </a:solidFill>
                  <a:prstDash val="solid"/>
                  <a:miter/>
                </a:ln>
              </p:spPr>
              <p:txBody>
                <a:bodyPr rtlCol="0" anchor="ctr"/>
                <a:lstStyle/>
                <a:p>
                  <a:endParaRPr lang="en-US"/>
                </a:p>
              </p:txBody>
            </p:sp>
          </p:grpSp>
          <p:grpSp>
            <p:nvGrpSpPr>
              <p:cNvPr id="32" name="Graphic 4">
                <a:extLst>
                  <a:ext uri="{FF2B5EF4-FFF2-40B4-BE49-F238E27FC236}">
                    <a16:creationId xmlns:a16="http://schemas.microsoft.com/office/drawing/2014/main" id="{876292EF-5E86-41E1-ABEC-4E693B34386D}"/>
                  </a:ext>
                </a:extLst>
              </p:cNvPr>
              <p:cNvGrpSpPr/>
              <p:nvPr/>
            </p:nvGrpSpPr>
            <p:grpSpPr>
              <a:xfrm>
                <a:off x="6015787" y="3262064"/>
                <a:ext cx="428657" cy="69837"/>
                <a:chOff x="6015787" y="3262064"/>
                <a:chExt cx="428657" cy="69837"/>
              </a:xfrm>
              <a:grpFill/>
            </p:grpSpPr>
            <p:sp>
              <p:nvSpPr>
                <p:cNvPr id="39" name="Freeform 34">
                  <a:extLst>
                    <a:ext uri="{FF2B5EF4-FFF2-40B4-BE49-F238E27FC236}">
                      <a16:creationId xmlns:a16="http://schemas.microsoft.com/office/drawing/2014/main" id="{E74D0050-36F5-48B0-8F5A-633ED617C729}"/>
                    </a:ext>
                  </a:extLst>
                </p:cNvPr>
                <p:cNvSpPr/>
                <p:nvPr/>
              </p:nvSpPr>
              <p:spPr>
                <a:xfrm>
                  <a:off x="6134106" y="3296983"/>
                  <a:ext cx="310337" cy="5715"/>
                </a:xfrm>
                <a:custGeom>
                  <a:avLst/>
                  <a:gdLst>
                    <a:gd name="connsiteX0" fmla="*/ 0 w 310337"/>
                    <a:gd name="connsiteY0" fmla="*/ 0 h 5715"/>
                    <a:gd name="connsiteX1" fmla="*/ 310338 w 310337"/>
                    <a:gd name="connsiteY1" fmla="*/ 0 h 5715"/>
                  </a:gdLst>
                  <a:ahLst/>
                  <a:cxnLst>
                    <a:cxn ang="0">
                      <a:pos x="connsiteX0" y="connsiteY0"/>
                    </a:cxn>
                    <a:cxn ang="0">
                      <a:pos x="connsiteX1" y="connsiteY1"/>
                    </a:cxn>
                  </a:cxnLst>
                  <a:rect l="l" t="t" r="r" b="b"/>
                  <a:pathLst>
                    <a:path w="310337" h="5715">
                      <a:moveTo>
                        <a:pt x="0" y="0"/>
                      </a:moveTo>
                      <a:lnTo>
                        <a:pt x="310338" y="0"/>
                      </a:lnTo>
                    </a:path>
                  </a:pathLst>
                </a:custGeom>
                <a:grpFill/>
                <a:ln w="5710" cap="flat">
                  <a:solidFill>
                    <a:srgbClr val="000000"/>
                  </a:solidFill>
                  <a:prstDash val="solid"/>
                  <a:miter/>
                </a:ln>
              </p:spPr>
              <p:txBody>
                <a:bodyPr rtlCol="0" anchor="ctr"/>
                <a:lstStyle/>
                <a:p>
                  <a:endParaRPr lang="en-US"/>
                </a:p>
              </p:txBody>
            </p:sp>
            <p:sp>
              <p:nvSpPr>
                <p:cNvPr id="40" name="Freeform 35">
                  <a:extLst>
                    <a:ext uri="{FF2B5EF4-FFF2-40B4-BE49-F238E27FC236}">
                      <a16:creationId xmlns:a16="http://schemas.microsoft.com/office/drawing/2014/main" id="{A0B71B6B-C1E3-4597-842D-30BB7601AA51}"/>
                    </a:ext>
                  </a:extLst>
                </p:cNvPr>
                <p:cNvSpPr/>
                <p:nvPr/>
              </p:nvSpPr>
              <p:spPr>
                <a:xfrm>
                  <a:off x="6015787" y="3262064"/>
                  <a:ext cx="69814" cy="69837"/>
                </a:xfrm>
                <a:custGeom>
                  <a:avLst/>
                  <a:gdLst>
                    <a:gd name="connsiteX0" fmla="*/ 69815 w 69814"/>
                    <a:gd name="connsiteY0" fmla="*/ 34919 h 69837"/>
                    <a:gd name="connsiteX1" fmla="*/ 34907 w 69814"/>
                    <a:gd name="connsiteY1" fmla="*/ 69837 h 69837"/>
                    <a:gd name="connsiteX2" fmla="*/ 0 w 69814"/>
                    <a:gd name="connsiteY2" fmla="*/ 34919 h 69837"/>
                    <a:gd name="connsiteX3" fmla="*/ 34907 w 69814"/>
                    <a:gd name="connsiteY3" fmla="*/ 0 h 69837"/>
                    <a:gd name="connsiteX4" fmla="*/ 69815 w 69814"/>
                    <a:gd name="connsiteY4" fmla="*/ 34919 h 6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14" h="69837">
                      <a:moveTo>
                        <a:pt x="69815" y="34919"/>
                      </a:moveTo>
                      <a:cubicBezTo>
                        <a:pt x="69815" y="54204"/>
                        <a:pt x="54186" y="69837"/>
                        <a:pt x="34907" y="69837"/>
                      </a:cubicBezTo>
                      <a:cubicBezTo>
                        <a:pt x="15629" y="69837"/>
                        <a:pt x="0" y="54204"/>
                        <a:pt x="0" y="34919"/>
                      </a:cubicBezTo>
                      <a:cubicBezTo>
                        <a:pt x="0" y="15634"/>
                        <a:pt x="15629" y="0"/>
                        <a:pt x="34907" y="0"/>
                      </a:cubicBezTo>
                      <a:cubicBezTo>
                        <a:pt x="54186" y="0"/>
                        <a:pt x="69815" y="15634"/>
                        <a:pt x="69815" y="34919"/>
                      </a:cubicBezTo>
                      <a:close/>
                    </a:path>
                  </a:pathLst>
                </a:custGeom>
                <a:grpFill/>
                <a:ln w="5710" cap="flat">
                  <a:solidFill>
                    <a:srgbClr val="000000"/>
                  </a:solidFill>
                  <a:prstDash val="solid"/>
                  <a:miter/>
                </a:ln>
              </p:spPr>
              <p:txBody>
                <a:bodyPr rtlCol="0" anchor="ctr"/>
                <a:lstStyle/>
                <a:p>
                  <a:endParaRPr lang="en-US"/>
                </a:p>
              </p:txBody>
            </p:sp>
          </p:grpSp>
          <p:grpSp>
            <p:nvGrpSpPr>
              <p:cNvPr id="33" name="Graphic 4">
                <a:extLst>
                  <a:ext uri="{FF2B5EF4-FFF2-40B4-BE49-F238E27FC236}">
                    <a16:creationId xmlns:a16="http://schemas.microsoft.com/office/drawing/2014/main" id="{4D8A2E92-FD09-4305-8F31-7E06103EE7BD}"/>
                  </a:ext>
                </a:extLst>
              </p:cNvPr>
              <p:cNvGrpSpPr/>
              <p:nvPr/>
            </p:nvGrpSpPr>
            <p:grpSpPr>
              <a:xfrm>
                <a:off x="6015787" y="3432086"/>
                <a:ext cx="428657" cy="69837"/>
                <a:chOff x="6015787" y="3432086"/>
                <a:chExt cx="428657" cy="69837"/>
              </a:xfrm>
              <a:grpFill/>
            </p:grpSpPr>
            <p:sp>
              <p:nvSpPr>
                <p:cNvPr id="37" name="Freeform 37">
                  <a:extLst>
                    <a:ext uri="{FF2B5EF4-FFF2-40B4-BE49-F238E27FC236}">
                      <a16:creationId xmlns:a16="http://schemas.microsoft.com/office/drawing/2014/main" id="{5A1A9716-BBFD-4C43-9341-517610080EB8}"/>
                    </a:ext>
                  </a:extLst>
                </p:cNvPr>
                <p:cNvSpPr/>
                <p:nvPr/>
              </p:nvSpPr>
              <p:spPr>
                <a:xfrm>
                  <a:off x="6134106" y="3467004"/>
                  <a:ext cx="310337" cy="5715"/>
                </a:xfrm>
                <a:custGeom>
                  <a:avLst/>
                  <a:gdLst>
                    <a:gd name="connsiteX0" fmla="*/ 0 w 310337"/>
                    <a:gd name="connsiteY0" fmla="*/ 0 h 5715"/>
                    <a:gd name="connsiteX1" fmla="*/ 310338 w 310337"/>
                    <a:gd name="connsiteY1" fmla="*/ 0 h 5715"/>
                  </a:gdLst>
                  <a:ahLst/>
                  <a:cxnLst>
                    <a:cxn ang="0">
                      <a:pos x="connsiteX0" y="connsiteY0"/>
                    </a:cxn>
                    <a:cxn ang="0">
                      <a:pos x="connsiteX1" y="connsiteY1"/>
                    </a:cxn>
                  </a:cxnLst>
                  <a:rect l="l" t="t" r="r" b="b"/>
                  <a:pathLst>
                    <a:path w="310337" h="5715">
                      <a:moveTo>
                        <a:pt x="0" y="0"/>
                      </a:moveTo>
                      <a:lnTo>
                        <a:pt x="310338" y="0"/>
                      </a:lnTo>
                    </a:path>
                  </a:pathLst>
                </a:custGeom>
                <a:grpFill/>
                <a:ln w="5710" cap="flat">
                  <a:solidFill>
                    <a:srgbClr val="000000"/>
                  </a:solidFill>
                  <a:prstDash val="solid"/>
                  <a:miter/>
                </a:ln>
              </p:spPr>
              <p:txBody>
                <a:bodyPr rtlCol="0" anchor="ctr"/>
                <a:lstStyle/>
                <a:p>
                  <a:endParaRPr lang="en-US"/>
                </a:p>
              </p:txBody>
            </p:sp>
            <p:sp>
              <p:nvSpPr>
                <p:cNvPr id="38" name="Freeform 38">
                  <a:extLst>
                    <a:ext uri="{FF2B5EF4-FFF2-40B4-BE49-F238E27FC236}">
                      <a16:creationId xmlns:a16="http://schemas.microsoft.com/office/drawing/2014/main" id="{D9684B82-DB61-44A8-82D8-55D344E0844F}"/>
                    </a:ext>
                  </a:extLst>
                </p:cNvPr>
                <p:cNvSpPr/>
                <p:nvPr/>
              </p:nvSpPr>
              <p:spPr>
                <a:xfrm>
                  <a:off x="6015787" y="3432086"/>
                  <a:ext cx="69814" cy="69837"/>
                </a:xfrm>
                <a:custGeom>
                  <a:avLst/>
                  <a:gdLst>
                    <a:gd name="connsiteX0" fmla="*/ 69815 w 69814"/>
                    <a:gd name="connsiteY0" fmla="*/ 34919 h 69837"/>
                    <a:gd name="connsiteX1" fmla="*/ 34907 w 69814"/>
                    <a:gd name="connsiteY1" fmla="*/ 69837 h 69837"/>
                    <a:gd name="connsiteX2" fmla="*/ 0 w 69814"/>
                    <a:gd name="connsiteY2" fmla="*/ 34919 h 69837"/>
                    <a:gd name="connsiteX3" fmla="*/ 34907 w 69814"/>
                    <a:gd name="connsiteY3" fmla="*/ 0 h 69837"/>
                    <a:gd name="connsiteX4" fmla="*/ 69815 w 69814"/>
                    <a:gd name="connsiteY4" fmla="*/ 34919 h 6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14" h="69837">
                      <a:moveTo>
                        <a:pt x="69815" y="34919"/>
                      </a:moveTo>
                      <a:cubicBezTo>
                        <a:pt x="69815" y="54204"/>
                        <a:pt x="54186" y="69837"/>
                        <a:pt x="34907" y="69837"/>
                      </a:cubicBezTo>
                      <a:cubicBezTo>
                        <a:pt x="15629" y="69837"/>
                        <a:pt x="0" y="54204"/>
                        <a:pt x="0" y="34919"/>
                      </a:cubicBezTo>
                      <a:cubicBezTo>
                        <a:pt x="0" y="15634"/>
                        <a:pt x="15629" y="0"/>
                        <a:pt x="34907" y="0"/>
                      </a:cubicBezTo>
                      <a:cubicBezTo>
                        <a:pt x="54186" y="0"/>
                        <a:pt x="69815" y="15634"/>
                        <a:pt x="69815" y="34919"/>
                      </a:cubicBezTo>
                      <a:close/>
                    </a:path>
                  </a:pathLst>
                </a:custGeom>
                <a:grpFill/>
                <a:ln w="5710" cap="flat">
                  <a:solidFill>
                    <a:srgbClr val="000000"/>
                  </a:solidFill>
                  <a:prstDash val="solid"/>
                  <a:miter/>
                </a:ln>
              </p:spPr>
              <p:txBody>
                <a:bodyPr rtlCol="0" anchor="ctr"/>
                <a:lstStyle/>
                <a:p>
                  <a:endParaRPr lang="en-US"/>
                </a:p>
              </p:txBody>
            </p:sp>
          </p:grpSp>
          <p:grpSp>
            <p:nvGrpSpPr>
              <p:cNvPr id="34" name="Graphic 4">
                <a:extLst>
                  <a:ext uri="{FF2B5EF4-FFF2-40B4-BE49-F238E27FC236}">
                    <a16:creationId xmlns:a16="http://schemas.microsoft.com/office/drawing/2014/main" id="{D3879957-E237-4551-AFFE-80ACC77AE42D}"/>
                  </a:ext>
                </a:extLst>
              </p:cNvPr>
              <p:cNvGrpSpPr/>
              <p:nvPr/>
            </p:nvGrpSpPr>
            <p:grpSpPr>
              <a:xfrm>
                <a:off x="6015787" y="3602164"/>
                <a:ext cx="428657" cy="69837"/>
                <a:chOff x="6015787" y="3602164"/>
                <a:chExt cx="428657" cy="69837"/>
              </a:xfrm>
              <a:grpFill/>
            </p:grpSpPr>
            <p:sp>
              <p:nvSpPr>
                <p:cNvPr id="35" name="Freeform 40">
                  <a:extLst>
                    <a:ext uri="{FF2B5EF4-FFF2-40B4-BE49-F238E27FC236}">
                      <a16:creationId xmlns:a16="http://schemas.microsoft.com/office/drawing/2014/main" id="{DCD20118-56CA-4BE1-9347-E58866D7DCEC}"/>
                    </a:ext>
                  </a:extLst>
                </p:cNvPr>
                <p:cNvSpPr/>
                <p:nvPr/>
              </p:nvSpPr>
              <p:spPr>
                <a:xfrm>
                  <a:off x="6134106" y="3637083"/>
                  <a:ext cx="310337" cy="5715"/>
                </a:xfrm>
                <a:custGeom>
                  <a:avLst/>
                  <a:gdLst>
                    <a:gd name="connsiteX0" fmla="*/ 0 w 310337"/>
                    <a:gd name="connsiteY0" fmla="*/ 0 h 5715"/>
                    <a:gd name="connsiteX1" fmla="*/ 310338 w 310337"/>
                    <a:gd name="connsiteY1" fmla="*/ 0 h 5715"/>
                  </a:gdLst>
                  <a:ahLst/>
                  <a:cxnLst>
                    <a:cxn ang="0">
                      <a:pos x="connsiteX0" y="connsiteY0"/>
                    </a:cxn>
                    <a:cxn ang="0">
                      <a:pos x="connsiteX1" y="connsiteY1"/>
                    </a:cxn>
                  </a:cxnLst>
                  <a:rect l="l" t="t" r="r" b="b"/>
                  <a:pathLst>
                    <a:path w="310337" h="5715">
                      <a:moveTo>
                        <a:pt x="0" y="0"/>
                      </a:moveTo>
                      <a:lnTo>
                        <a:pt x="310338" y="0"/>
                      </a:lnTo>
                    </a:path>
                  </a:pathLst>
                </a:custGeom>
                <a:grpFill/>
                <a:ln w="5710" cap="flat">
                  <a:solidFill>
                    <a:srgbClr val="000000"/>
                  </a:solidFill>
                  <a:prstDash val="solid"/>
                  <a:miter/>
                </a:ln>
              </p:spPr>
              <p:txBody>
                <a:bodyPr rtlCol="0" anchor="ctr"/>
                <a:lstStyle/>
                <a:p>
                  <a:endParaRPr lang="en-US"/>
                </a:p>
              </p:txBody>
            </p:sp>
            <p:sp>
              <p:nvSpPr>
                <p:cNvPr id="36" name="Freeform 41">
                  <a:extLst>
                    <a:ext uri="{FF2B5EF4-FFF2-40B4-BE49-F238E27FC236}">
                      <a16:creationId xmlns:a16="http://schemas.microsoft.com/office/drawing/2014/main" id="{A1666614-F5AA-4A23-AC46-7976470A5022}"/>
                    </a:ext>
                  </a:extLst>
                </p:cNvPr>
                <p:cNvSpPr/>
                <p:nvPr/>
              </p:nvSpPr>
              <p:spPr>
                <a:xfrm>
                  <a:off x="6015787" y="3602164"/>
                  <a:ext cx="69814" cy="69837"/>
                </a:xfrm>
                <a:custGeom>
                  <a:avLst/>
                  <a:gdLst>
                    <a:gd name="connsiteX0" fmla="*/ 69815 w 69814"/>
                    <a:gd name="connsiteY0" fmla="*/ 34918 h 69837"/>
                    <a:gd name="connsiteX1" fmla="*/ 34907 w 69814"/>
                    <a:gd name="connsiteY1" fmla="*/ 69837 h 69837"/>
                    <a:gd name="connsiteX2" fmla="*/ 0 w 69814"/>
                    <a:gd name="connsiteY2" fmla="*/ 34918 h 69837"/>
                    <a:gd name="connsiteX3" fmla="*/ 34907 w 69814"/>
                    <a:gd name="connsiteY3" fmla="*/ 0 h 69837"/>
                    <a:gd name="connsiteX4" fmla="*/ 69815 w 69814"/>
                    <a:gd name="connsiteY4" fmla="*/ 34918 h 6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14" h="69837">
                      <a:moveTo>
                        <a:pt x="69815" y="34918"/>
                      </a:moveTo>
                      <a:cubicBezTo>
                        <a:pt x="69815" y="54203"/>
                        <a:pt x="54186" y="69837"/>
                        <a:pt x="34907" y="69837"/>
                      </a:cubicBezTo>
                      <a:cubicBezTo>
                        <a:pt x="15629" y="69837"/>
                        <a:pt x="0" y="54203"/>
                        <a:pt x="0" y="34918"/>
                      </a:cubicBezTo>
                      <a:cubicBezTo>
                        <a:pt x="0" y="15634"/>
                        <a:pt x="15629" y="0"/>
                        <a:pt x="34907" y="0"/>
                      </a:cubicBezTo>
                      <a:cubicBezTo>
                        <a:pt x="54186" y="0"/>
                        <a:pt x="69815" y="15634"/>
                        <a:pt x="69815" y="34918"/>
                      </a:cubicBezTo>
                      <a:close/>
                    </a:path>
                  </a:pathLst>
                </a:custGeom>
                <a:grpFill/>
                <a:ln w="5710" cap="flat">
                  <a:solidFill>
                    <a:srgbClr val="000000"/>
                  </a:solidFill>
                  <a:prstDash val="solid"/>
                  <a:miter/>
                </a:ln>
              </p:spPr>
              <p:txBody>
                <a:bodyPr rtlCol="0" anchor="ctr"/>
                <a:lstStyle/>
                <a:p>
                  <a:endParaRPr lang="en-US"/>
                </a:p>
              </p:txBody>
            </p:sp>
          </p:grpSp>
        </p:grpSp>
        <p:sp>
          <p:nvSpPr>
            <p:cNvPr id="30" name="Freeform 42">
              <a:extLst>
                <a:ext uri="{FF2B5EF4-FFF2-40B4-BE49-F238E27FC236}">
                  <a16:creationId xmlns:a16="http://schemas.microsoft.com/office/drawing/2014/main" id="{AC30AB86-D54C-4BB7-9D27-F5401C90D1A9}"/>
                </a:ext>
              </a:extLst>
            </p:cNvPr>
            <p:cNvSpPr/>
            <p:nvPr/>
          </p:nvSpPr>
          <p:spPr>
            <a:xfrm>
              <a:off x="6187981" y="2880417"/>
              <a:ext cx="84211" cy="84239"/>
            </a:xfrm>
            <a:custGeom>
              <a:avLst/>
              <a:gdLst>
                <a:gd name="connsiteX0" fmla="*/ 84212 w 84211"/>
                <a:gd name="connsiteY0" fmla="*/ 42120 h 84239"/>
                <a:gd name="connsiteX1" fmla="*/ 42106 w 84211"/>
                <a:gd name="connsiteY1" fmla="*/ 84239 h 84239"/>
                <a:gd name="connsiteX2" fmla="*/ 0 w 84211"/>
                <a:gd name="connsiteY2" fmla="*/ 42120 h 84239"/>
                <a:gd name="connsiteX3" fmla="*/ 42106 w 84211"/>
                <a:gd name="connsiteY3" fmla="*/ 0 h 84239"/>
                <a:gd name="connsiteX4" fmla="*/ 84212 w 84211"/>
                <a:gd name="connsiteY4" fmla="*/ 42120 h 8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11" h="84239">
                  <a:moveTo>
                    <a:pt x="84212" y="42120"/>
                  </a:moveTo>
                  <a:cubicBezTo>
                    <a:pt x="84212" y="65381"/>
                    <a:pt x="65360" y="84239"/>
                    <a:pt x="42106" y="84239"/>
                  </a:cubicBezTo>
                  <a:cubicBezTo>
                    <a:pt x="18851" y="84239"/>
                    <a:pt x="0" y="65381"/>
                    <a:pt x="0" y="42120"/>
                  </a:cubicBezTo>
                  <a:cubicBezTo>
                    <a:pt x="0" y="18858"/>
                    <a:pt x="18851" y="0"/>
                    <a:pt x="42106" y="0"/>
                  </a:cubicBezTo>
                  <a:cubicBezTo>
                    <a:pt x="65360" y="0"/>
                    <a:pt x="84212" y="18858"/>
                    <a:pt x="84212" y="42120"/>
                  </a:cubicBezTo>
                  <a:close/>
                </a:path>
              </a:pathLst>
            </a:custGeom>
            <a:grpFill/>
            <a:ln w="5710" cap="flat">
              <a:solidFill>
                <a:srgbClr val="000000"/>
              </a:solidFill>
              <a:prstDash val="solid"/>
              <a:miter/>
            </a:ln>
          </p:spPr>
          <p:txBody>
            <a:bodyPr rtlCol="0" anchor="ctr"/>
            <a:lstStyle/>
            <a:p>
              <a:endParaRPr lang="en-US"/>
            </a:p>
          </p:txBody>
        </p:sp>
      </p:grpSp>
      <p:sp>
        <p:nvSpPr>
          <p:cNvPr id="43" name="TextBox 42">
            <a:extLst>
              <a:ext uri="{FF2B5EF4-FFF2-40B4-BE49-F238E27FC236}">
                <a16:creationId xmlns:a16="http://schemas.microsoft.com/office/drawing/2014/main" id="{5BA9DAC3-40D8-4FB6-AC5A-D45A8F6EF11F}"/>
              </a:ext>
            </a:extLst>
          </p:cNvPr>
          <p:cNvSpPr txBox="1"/>
          <p:nvPr/>
        </p:nvSpPr>
        <p:spPr>
          <a:xfrm>
            <a:off x="1" y="2441643"/>
            <a:ext cx="4143982" cy="1107996"/>
          </a:xfrm>
          <a:prstGeom prst="rect">
            <a:avLst/>
          </a:prstGeom>
          <a:noFill/>
        </p:spPr>
        <p:txBody>
          <a:bodyPr wrap="square" rtlCol="0">
            <a:spAutoFit/>
          </a:bodyPr>
          <a:lstStyle/>
          <a:p>
            <a:r>
              <a:rPr lang="en-AU" sz="2200" dirty="0"/>
              <a:t>Source: Kaggle Cleveland dataset</a:t>
            </a:r>
          </a:p>
          <a:p>
            <a:endParaRPr lang="en-AU" sz="2200" dirty="0"/>
          </a:p>
          <a:p>
            <a:r>
              <a:rPr lang="en-AU" sz="2200" dirty="0"/>
              <a:t>SHAPE:  ( 303,14)</a:t>
            </a:r>
          </a:p>
        </p:txBody>
      </p:sp>
      <p:pic>
        <p:nvPicPr>
          <p:cNvPr id="45" name="Picture 44">
            <a:extLst>
              <a:ext uri="{FF2B5EF4-FFF2-40B4-BE49-F238E27FC236}">
                <a16:creationId xmlns:a16="http://schemas.microsoft.com/office/drawing/2014/main" id="{75CB0674-BE07-4486-829A-0F6D717A6316}"/>
              </a:ext>
            </a:extLst>
          </p:cNvPr>
          <p:cNvPicPr>
            <a:picLocks noChangeAspect="1"/>
          </p:cNvPicPr>
          <p:nvPr/>
        </p:nvPicPr>
        <p:blipFill>
          <a:blip r:embed="rId2">
            <a:alphaModFix amt="71000"/>
          </a:blip>
          <a:stretch>
            <a:fillRect/>
          </a:stretch>
        </p:blipFill>
        <p:spPr>
          <a:xfrm>
            <a:off x="3989535" y="1318260"/>
            <a:ext cx="8202465" cy="5539740"/>
          </a:xfrm>
          <a:prstGeom prst="rect">
            <a:avLst/>
          </a:prstGeom>
        </p:spPr>
      </p:pic>
    </p:spTree>
    <p:extLst>
      <p:ext uri="{BB962C8B-B14F-4D97-AF65-F5344CB8AC3E}">
        <p14:creationId xmlns:p14="http://schemas.microsoft.com/office/powerpoint/2010/main" val="119923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Heart Disease and Gender </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864812" y="5824658"/>
            <a:ext cx="11039374" cy="801189"/>
          </a:xfrm>
        </p:spPr>
        <p:txBody>
          <a:bodyPr>
            <a:normAutofit/>
          </a:bodyPr>
          <a:lstStyle/>
          <a:p>
            <a:pPr algn="l"/>
            <a:endParaRPr lang="en-AU" dirty="0"/>
          </a:p>
          <a:p>
            <a:pPr algn="l"/>
            <a:endParaRPr lang="en-AU" dirty="0"/>
          </a:p>
          <a:p>
            <a:pPr algn="l"/>
            <a:endParaRPr lang="en-AU" dirty="0"/>
          </a:p>
          <a:p>
            <a:pPr algn="l"/>
            <a:endParaRPr lang="en-AU" dirty="0"/>
          </a:p>
          <a:p>
            <a:pPr algn="l"/>
            <a:endParaRPr lang="en-AU" dirty="0"/>
          </a:p>
        </p:txBody>
      </p:sp>
      <p:grpSp>
        <p:nvGrpSpPr>
          <p:cNvPr id="16" name="Graphic 4">
            <a:extLst>
              <a:ext uri="{FF2B5EF4-FFF2-40B4-BE49-F238E27FC236}">
                <a16:creationId xmlns:a16="http://schemas.microsoft.com/office/drawing/2014/main" id="{6DC2D6C4-2528-4F11-8DD2-C55FCC05934B}"/>
              </a:ext>
            </a:extLst>
          </p:cNvPr>
          <p:cNvGrpSpPr/>
          <p:nvPr/>
        </p:nvGrpSpPr>
        <p:grpSpPr>
          <a:xfrm>
            <a:off x="10866384" y="315793"/>
            <a:ext cx="894620" cy="911428"/>
            <a:chOff x="7677340" y="2988659"/>
            <a:chExt cx="894620" cy="911428"/>
          </a:xfrm>
          <a:noFill/>
        </p:grpSpPr>
        <p:sp>
          <p:nvSpPr>
            <p:cNvPr id="17" name="Freeform 48">
              <a:extLst>
                <a:ext uri="{FF2B5EF4-FFF2-40B4-BE49-F238E27FC236}">
                  <a16:creationId xmlns:a16="http://schemas.microsoft.com/office/drawing/2014/main" id="{DB6DD38F-15DA-42AC-A86E-CF00DADAB261}"/>
                </a:ext>
              </a:extLst>
            </p:cNvPr>
            <p:cNvSpPr/>
            <p:nvPr/>
          </p:nvSpPr>
          <p:spPr>
            <a:xfrm>
              <a:off x="7677340" y="2988659"/>
              <a:ext cx="894620" cy="911428"/>
            </a:xfrm>
            <a:custGeom>
              <a:avLst/>
              <a:gdLst>
                <a:gd name="connsiteX0" fmla="*/ 859256 w 894620"/>
                <a:gd name="connsiteY0" fmla="*/ 911428 h 911428"/>
                <a:gd name="connsiteX1" fmla="*/ 35364 w 894620"/>
                <a:gd name="connsiteY1" fmla="*/ 911428 h 911428"/>
                <a:gd name="connsiteX2" fmla="*/ 0 w 894620"/>
                <a:gd name="connsiteY2" fmla="*/ 876052 h 911428"/>
                <a:gd name="connsiteX3" fmla="*/ 0 w 894620"/>
                <a:gd name="connsiteY3" fmla="*/ 35376 h 911428"/>
                <a:gd name="connsiteX4" fmla="*/ 35364 w 894620"/>
                <a:gd name="connsiteY4" fmla="*/ 0 h 911428"/>
                <a:gd name="connsiteX5" fmla="*/ 859256 w 894620"/>
                <a:gd name="connsiteY5" fmla="*/ 0 h 911428"/>
                <a:gd name="connsiteX6" fmla="*/ 894621 w 894620"/>
                <a:gd name="connsiteY6" fmla="*/ 35376 h 911428"/>
                <a:gd name="connsiteX7" fmla="*/ 894621 w 894620"/>
                <a:gd name="connsiteY7" fmla="*/ 875995 h 911428"/>
                <a:gd name="connsiteX8" fmla="*/ 859256 w 894620"/>
                <a:gd name="connsiteY8" fmla="*/ 911428 h 91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4620" h="911428">
                  <a:moveTo>
                    <a:pt x="859256" y="911428"/>
                  </a:moveTo>
                  <a:lnTo>
                    <a:pt x="35364" y="911428"/>
                  </a:lnTo>
                  <a:cubicBezTo>
                    <a:pt x="15826" y="911428"/>
                    <a:pt x="0" y="895597"/>
                    <a:pt x="0" y="876052"/>
                  </a:cubicBezTo>
                  <a:lnTo>
                    <a:pt x="0" y="35376"/>
                  </a:lnTo>
                  <a:cubicBezTo>
                    <a:pt x="0" y="15830"/>
                    <a:pt x="15826" y="0"/>
                    <a:pt x="35364" y="0"/>
                  </a:cubicBezTo>
                  <a:lnTo>
                    <a:pt x="859256" y="0"/>
                  </a:lnTo>
                  <a:cubicBezTo>
                    <a:pt x="878795" y="0"/>
                    <a:pt x="894621" y="15830"/>
                    <a:pt x="894621" y="35376"/>
                  </a:cubicBezTo>
                  <a:lnTo>
                    <a:pt x="894621" y="875995"/>
                  </a:lnTo>
                  <a:cubicBezTo>
                    <a:pt x="894621" y="895541"/>
                    <a:pt x="878795" y="911428"/>
                    <a:pt x="859256" y="911428"/>
                  </a:cubicBezTo>
                  <a:close/>
                </a:path>
              </a:pathLst>
            </a:custGeom>
            <a:noFill/>
            <a:ln w="5710" cap="flat">
              <a:solidFill>
                <a:srgbClr val="000000"/>
              </a:solidFill>
              <a:prstDash val="solid"/>
              <a:miter/>
            </a:ln>
          </p:spPr>
          <p:txBody>
            <a:bodyPr rtlCol="0" anchor="ctr"/>
            <a:lstStyle/>
            <a:p>
              <a:endParaRPr lang="en-US"/>
            </a:p>
          </p:txBody>
        </p:sp>
        <p:sp>
          <p:nvSpPr>
            <p:cNvPr id="18" name="Freeform 49">
              <a:extLst>
                <a:ext uri="{FF2B5EF4-FFF2-40B4-BE49-F238E27FC236}">
                  <a16:creationId xmlns:a16="http://schemas.microsoft.com/office/drawing/2014/main" id="{3B57BC13-5282-4DE8-9AD1-FDC33CBE0778}"/>
                </a:ext>
              </a:extLst>
            </p:cNvPr>
            <p:cNvSpPr/>
            <p:nvPr/>
          </p:nvSpPr>
          <p:spPr>
            <a:xfrm>
              <a:off x="7756638" y="3069412"/>
              <a:ext cx="736081" cy="600075"/>
            </a:xfrm>
            <a:custGeom>
              <a:avLst/>
              <a:gdLst>
                <a:gd name="connsiteX0" fmla="*/ 0 w 736081"/>
                <a:gd name="connsiteY0" fmla="*/ 0 h 600075"/>
                <a:gd name="connsiteX1" fmla="*/ 736081 w 736081"/>
                <a:gd name="connsiteY1" fmla="*/ 0 h 600075"/>
                <a:gd name="connsiteX2" fmla="*/ 736081 w 736081"/>
                <a:gd name="connsiteY2" fmla="*/ 600075 h 600075"/>
                <a:gd name="connsiteX3" fmla="*/ 0 w 736081"/>
                <a:gd name="connsiteY3" fmla="*/ 600075 h 600075"/>
              </a:gdLst>
              <a:ahLst/>
              <a:cxnLst>
                <a:cxn ang="0">
                  <a:pos x="connsiteX0" y="connsiteY0"/>
                </a:cxn>
                <a:cxn ang="0">
                  <a:pos x="connsiteX1" y="connsiteY1"/>
                </a:cxn>
                <a:cxn ang="0">
                  <a:pos x="connsiteX2" y="connsiteY2"/>
                </a:cxn>
                <a:cxn ang="0">
                  <a:pos x="connsiteX3" y="connsiteY3"/>
                </a:cxn>
              </a:cxnLst>
              <a:rect l="l" t="t" r="r" b="b"/>
              <a:pathLst>
                <a:path w="736081" h="600075">
                  <a:moveTo>
                    <a:pt x="0" y="0"/>
                  </a:moveTo>
                  <a:lnTo>
                    <a:pt x="736081" y="0"/>
                  </a:lnTo>
                  <a:lnTo>
                    <a:pt x="736081" y="600075"/>
                  </a:lnTo>
                  <a:lnTo>
                    <a:pt x="0" y="600075"/>
                  </a:lnTo>
                  <a:close/>
                </a:path>
              </a:pathLst>
            </a:custGeom>
            <a:noFill/>
            <a:ln w="5710" cap="flat">
              <a:solidFill>
                <a:srgbClr val="000000"/>
              </a:solidFill>
              <a:prstDash val="solid"/>
              <a:miter/>
            </a:ln>
          </p:spPr>
          <p:txBody>
            <a:bodyPr rtlCol="0" anchor="ctr"/>
            <a:lstStyle/>
            <a:p>
              <a:endParaRPr lang="en-US"/>
            </a:p>
          </p:txBody>
        </p:sp>
        <p:grpSp>
          <p:nvGrpSpPr>
            <p:cNvPr id="27" name="Graphic 4">
              <a:extLst>
                <a:ext uri="{FF2B5EF4-FFF2-40B4-BE49-F238E27FC236}">
                  <a16:creationId xmlns:a16="http://schemas.microsoft.com/office/drawing/2014/main" id="{A98D210F-A981-4846-925B-4B6C6239FA20}"/>
                </a:ext>
              </a:extLst>
            </p:cNvPr>
            <p:cNvGrpSpPr/>
            <p:nvPr/>
          </p:nvGrpSpPr>
          <p:grpSpPr>
            <a:xfrm>
              <a:off x="7756638" y="3732352"/>
              <a:ext cx="736081" cy="99441"/>
              <a:chOff x="7756638" y="3732352"/>
              <a:chExt cx="736081" cy="99441"/>
            </a:xfrm>
            <a:noFill/>
          </p:grpSpPr>
          <p:sp>
            <p:nvSpPr>
              <p:cNvPr id="29" name="Freeform 51">
                <a:extLst>
                  <a:ext uri="{FF2B5EF4-FFF2-40B4-BE49-F238E27FC236}">
                    <a16:creationId xmlns:a16="http://schemas.microsoft.com/office/drawing/2014/main" id="{6137EEAF-3EBA-4818-9D90-39EA8FB55FE3}"/>
                  </a:ext>
                </a:extLst>
              </p:cNvPr>
              <p:cNvSpPr/>
              <p:nvPr/>
            </p:nvSpPr>
            <p:spPr>
              <a:xfrm>
                <a:off x="7756638" y="3782072"/>
                <a:ext cx="191790" cy="5715"/>
              </a:xfrm>
              <a:custGeom>
                <a:avLst/>
                <a:gdLst>
                  <a:gd name="connsiteX0" fmla="*/ 0 w 191790"/>
                  <a:gd name="connsiteY0" fmla="*/ 0 h 5715"/>
                  <a:gd name="connsiteX1" fmla="*/ 191790 w 191790"/>
                  <a:gd name="connsiteY1" fmla="*/ 0 h 5715"/>
                </a:gdLst>
                <a:ahLst/>
                <a:cxnLst>
                  <a:cxn ang="0">
                    <a:pos x="connsiteX0" y="connsiteY0"/>
                  </a:cxn>
                  <a:cxn ang="0">
                    <a:pos x="connsiteX1" y="connsiteY1"/>
                  </a:cxn>
                </a:cxnLst>
                <a:rect l="l" t="t" r="r" b="b"/>
                <a:pathLst>
                  <a:path w="191790" h="5715">
                    <a:moveTo>
                      <a:pt x="0" y="0"/>
                    </a:moveTo>
                    <a:lnTo>
                      <a:pt x="191790" y="0"/>
                    </a:lnTo>
                  </a:path>
                </a:pathLst>
              </a:custGeom>
              <a:ln w="5710" cap="flat">
                <a:solidFill>
                  <a:srgbClr val="000000"/>
                </a:solidFill>
                <a:prstDash val="solid"/>
                <a:miter/>
              </a:ln>
            </p:spPr>
            <p:txBody>
              <a:bodyPr rtlCol="0" anchor="ctr"/>
              <a:lstStyle/>
              <a:p>
                <a:endParaRPr lang="en-US"/>
              </a:p>
            </p:txBody>
          </p:sp>
          <p:sp>
            <p:nvSpPr>
              <p:cNvPr id="30" name="Freeform 52">
                <a:extLst>
                  <a:ext uri="{FF2B5EF4-FFF2-40B4-BE49-F238E27FC236}">
                    <a16:creationId xmlns:a16="http://schemas.microsoft.com/office/drawing/2014/main" id="{71CCBEB6-56A1-4F8C-BC08-65825A4147F0}"/>
                  </a:ext>
                </a:extLst>
              </p:cNvPr>
              <p:cNvSpPr/>
              <p:nvPr/>
            </p:nvSpPr>
            <p:spPr>
              <a:xfrm>
                <a:off x="7993962" y="3782072"/>
                <a:ext cx="72785" cy="5715"/>
              </a:xfrm>
              <a:custGeom>
                <a:avLst/>
                <a:gdLst>
                  <a:gd name="connsiteX0" fmla="*/ 0 w 72785"/>
                  <a:gd name="connsiteY0" fmla="*/ 0 h 5715"/>
                  <a:gd name="connsiteX1" fmla="*/ 72785 w 72785"/>
                  <a:gd name="connsiteY1" fmla="*/ 0 h 5715"/>
                </a:gdLst>
                <a:ahLst/>
                <a:cxnLst>
                  <a:cxn ang="0">
                    <a:pos x="connsiteX0" y="connsiteY0"/>
                  </a:cxn>
                  <a:cxn ang="0">
                    <a:pos x="connsiteX1" y="connsiteY1"/>
                  </a:cxn>
                </a:cxnLst>
                <a:rect l="l" t="t" r="r" b="b"/>
                <a:pathLst>
                  <a:path w="72785" h="5715">
                    <a:moveTo>
                      <a:pt x="0" y="0"/>
                    </a:moveTo>
                    <a:lnTo>
                      <a:pt x="72785" y="0"/>
                    </a:lnTo>
                  </a:path>
                </a:pathLst>
              </a:custGeom>
              <a:ln w="5710" cap="flat">
                <a:solidFill>
                  <a:srgbClr val="000000"/>
                </a:solidFill>
                <a:prstDash val="solid"/>
                <a:miter/>
              </a:ln>
            </p:spPr>
            <p:txBody>
              <a:bodyPr rtlCol="0" anchor="ctr"/>
              <a:lstStyle/>
              <a:p>
                <a:endParaRPr lang="en-US"/>
              </a:p>
            </p:txBody>
          </p:sp>
          <p:sp>
            <p:nvSpPr>
              <p:cNvPr id="31" name="Freeform 53">
                <a:extLst>
                  <a:ext uri="{FF2B5EF4-FFF2-40B4-BE49-F238E27FC236}">
                    <a16:creationId xmlns:a16="http://schemas.microsoft.com/office/drawing/2014/main" id="{DCFA070C-5596-4E6E-A600-3B9EE011FDC6}"/>
                  </a:ext>
                </a:extLst>
              </p:cNvPr>
              <p:cNvSpPr/>
              <p:nvPr/>
            </p:nvSpPr>
            <p:spPr>
              <a:xfrm>
                <a:off x="8112339" y="3782072"/>
                <a:ext cx="72728" cy="5715"/>
              </a:xfrm>
              <a:custGeom>
                <a:avLst/>
                <a:gdLst>
                  <a:gd name="connsiteX0" fmla="*/ 0 w 72728"/>
                  <a:gd name="connsiteY0" fmla="*/ 0 h 5715"/>
                  <a:gd name="connsiteX1" fmla="*/ 72728 w 72728"/>
                  <a:gd name="connsiteY1" fmla="*/ 0 h 5715"/>
                </a:gdLst>
                <a:ahLst/>
                <a:cxnLst>
                  <a:cxn ang="0">
                    <a:pos x="connsiteX0" y="connsiteY0"/>
                  </a:cxn>
                  <a:cxn ang="0">
                    <a:pos x="connsiteX1" y="connsiteY1"/>
                  </a:cxn>
                </a:cxnLst>
                <a:rect l="l" t="t" r="r" b="b"/>
                <a:pathLst>
                  <a:path w="72728" h="5715">
                    <a:moveTo>
                      <a:pt x="0" y="0"/>
                    </a:moveTo>
                    <a:lnTo>
                      <a:pt x="72728" y="0"/>
                    </a:lnTo>
                  </a:path>
                </a:pathLst>
              </a:custGeom>
              <a:ln w="5710" cap="flat">
                <a:solidFill>
                  <a:srgbClr val="000000"/>
                </a:solidFill>
                <a:prstDash val="solid"/>
                <a:miter/>
              </a:ln>
            </p:spPr>
            <p:txBody>
              <a:bodyPr rtlCol="0" anchor="ctr"/>
              <a:lstStyle/>
              <a:p>
                <a:endParaRPr lang="en-US"/>
              </a:p>
            </p:txBody>
          </p:sp>
          <p:sp>
            <p:nvSpPr>
              <p:cNvPr id="32" name="Freeform 54">
                <a:extLst>
                  <a:ext uri="{FF2B5EF4-FFF2-40B4-BE49-F238E27FC236}">
                    <a16:creationId xmlns:a16="http://schemas.microsoft.com/office/drawing/2014/main" id="{974B46D6-3573-483F-9FFF-10FF3397A9CE}"/>
                  </a:ext>
                </a:extLst>
              </p:cNvPr>
              <p:cNvSpPr/>
              <p:nvPr/>
            </p:nvSpPr>
            <p:spPr>
              <a:xfrm>
                <a:off x="8241855" y="3732352"/>
                <a:ext cx="99408" cy="99441"/>
              </a:xfrm>
              <a:custGeom>
                <a:avLst/>
                <a:gdLst>
                  <a:gd name="connsiteX0" fmla="*/ 99409 w 99408"/>
                  <a:gd name="connsiteY0" fmla="*/ 49721 h 99441"/>
                  <a:gd name="connsiteX1" fmla="*/ 49705 w 99408"/>
                  <a:gd name="connsiteY1" fmla="*/ 99441 h 99441"/>
                  <a:gd name="connsiteX2" fmla="*/ 1 w 99408"/>
                  <a:gd name="connsiteY2" fmla="*/ 49721 h 99441"/>
                  <a:gd name="connsiteX3" fmla="*/ 49705 w 99408"/>
                  <a:gd name="connsiteY3" fmla="*/ 0 h 99441"/>
                  <a:gd name="connsiteX4" fmla="*/ 99409 w 99408"/>
                  <a:gd name="connsiteY4" fmla="*/ 49721 h 99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08" h="99441">
                    <a:moveTo>
                      <a:pt x="99409" y="49721"/>
                    </a:moveTo>
                    <a:cubicBezTo>
                      <a:pt x="99409" y="77181"/>
                      <a:pt x="77155" y="99441"/>
                      <a:pt x="49705" y="99441"/>
                    </a:cubicBezTo>
                    <a:cubicBezTo>
                      <a:pt x="22253" y="99441"/>
                      <a:pt x="1" y="77181"/>
                      <a:pt x="1" y="49721"/>
                    </a:cubicBezTo>
                    <a:cubicBezTo>
                      <a:pt x="1" y="22261"/>
                      <a:pt x="22254" y="0"/>
                      <a:pt x="49705" y="0"/>
                    </a:cubicBezTo>
                    <a:cubicBezTo>
                      <a:pt x="77156" y="0"/>
                      <a:pt x="99409" y="22261"/>
                      <a:pt x="99409" y="49721"/>
                    </a:cubicBezTo>
                    <a:close/>
                  </a:path>
                </a:pathLst>
              </a:custGeom>
              <a:noFill/>
              <a:ln w="5710" cap="flat">
                <a:solidFill>
                  <a:srgbClr val="000000"/>
                </a:solidFill>
                <a:prstDash val="solid"/>
                <a:miter/>
              </a:ln>
            </p:spPr>
            <p:txBody>
              <a:bodyPr rtlCol="0" anchor="ctr"/>
              <a:lstStyle/>
              <a:p>
                <a:endParaRPr lang="en-US"/>
              </a:p>
            </p:txBody>
          </p:sp>
          <p:sp>
            <p:nvSpPr>
              <p:cNvPr id="33" name="Freeform 55">
                <a:extLst>
                  <a:ext uri="{FF2B5EF4-FFF2-40B4-BE49-F238E27FC236}">
                    <a16:creationId xmlns:a16="http://schemas.microsoft.com/office/drawing/2014/main" id="{CE3C2C76-D062-4063-A034-6E585FC90414}"/>
                  </a:ext>
                </a:extLst>
              </p:cNvPr>
              <p:cNvSpPr/>
              <p:nvPr/>
            </p:nvSpPr>
            <p:spPr>
              <a:xfrm>
                <a:off x="8393311" y="3732352"/>
                <a:ext cx="99408" cy="99441"/>
              </a:xfrm>
              <a:custGeom>
                <a:avLst/>
                <a:gdLst>
                  <a:gd name="connsiteX0" fmla="*/ 99409 w 99408"/>
                  <a:gd name="connsiteY0" fmla="*/ 49721 h 99441"/>
                  <a:gd name="connsiteX1" fmla="*/ 49705 w 99408"/>
                  <a:gd name="connsiteY1" fmla="*/ 99441 h 99441"/>
                  <a:gd name="connsiteX2" fmla="*/ 1 w 99408"/>
                  <a:gd name="connsiteY2" fmla="*/ 49721 h 99441"/>
                  <a:gd name="connsiteX3" fmla="*/ 49705 w 99408"/>
                  <a:gd name="connsiteY3" fmla="*/ 0 h 99441"/>
                  <a:gd name="connsiteX4" fmla="*/ 99409 w 99408"/>
                  <a:gd name="connsiteY4" fmla="*/ 49721 h 99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08" h="99441">
                    <a:moveTo>
                      <a:pt x="99409" y="49721"/>
                    </a:moveTo>
                    <a:cubicBezTo>
                      <a:pt x="99409" y="77181"/>
                      <a:pt x="77155" y="99441"/>
                      <a:pt x="49705" y="99441"/>
                    </a:cubicBezTo>
                    <a:cubicBezTo>
                      <a:pt x="22253" y="99441"/>
                      <a:pt x="1" y="77181"/>
                      <a:pt x="1" y="49721"/>
                    </a:cubicBezTo>
                    <a:cubicBezTo>
                      <a:pt x="1" y="22261"/>
                      <a:pt x="22254" y="0"/>
                      <a:pt x="49705" y="0"/>
                    </a:cubicBezTo>
                    <a:cubicBezTo>
                      <a:pt x="77156" y="0"/>
                      <a:pt x="99409" y="22261"/>
                      <a:pt x="99409" y="49721"/>
                    </a:cubicBezTo>
                    <a:close/>
                  </a:path>
                </a:pathLst>
              </a:custGeom>
              <a:noFill/>
              <a:ln w="5710" cap="flat">
                <a:solidFill>
                  <a:srgbClr val="000000"/>
                </a:solidFill>
                <a:prstDash val="solid"/>
                <a:miter/>
              </a:ln>
            </p:spPr>
            <p:txBody>
              <a:bodyPr rtlCol="0" anchor="ctr"/>
              <a:lstStyle/>
              <a:p>
                <a:endParaRPr lang="en-US"/>
              </a:p>
            </p:txBody>
          </p:sp>
        </p:grpSp>
        <p:sp>
          <p:nvSpPr>
            <p:cNvPr id="28" name="Freeform 56">
              <a:extLst>
                <a:ext uri="{FF2B5EF4-FFF2-40B4-BE49-F238E27FC236}">
                  <a16:creationId xmlns:a16="http://schemas.microsoft.com/office/drawing/2014/main" id="{215A0ACB-2BA8-4138-B8B1-EF3ECBAF5D8B}"/>
                </a:ext>
              </a:extLst>
            </p:cNvPr>
            <p:cNvSpPr/>
            <p:nvPr/>
          </p:nvSpPr>
          <p:spPr>
            <a:xfrm>
              <a:off x="7756639" y="3161880"/>
              <a:ext cx="736080" cy="418052"/>
            </a:xfrm>
            <a:custGeom>
              <a:avLst/>
              <a:gdLst>
                <a:gd name="connsiteX0" fmla="*/ 736081 w 736080"/>
                <a:gd name="connsiteY0" fmla="*/ 209055 h 418052"/>
                <a:gd name="connsiteX1" fmla="*/ 591881 w 736080"/>
                <a:gd name="connsiteY1" fmla="*/ 209055 h 418052"/>
                <a:gd name="connsiteX2" fmla="*/ 542177 w 736080"/>
                <a:gd name="connsiteY2" fmla="*/ 149676 h 418052"/>
                <a:gd name="connsiteX3" fmla="*/ 447967 w 736080"/>
                <a:gd name="connsiteY3" fmla="*/ 418052 h 418052"/>
                <a:gd name="connsiteX4" fmla="*/ 349244 w 736080"/>
                <a:gd name="connsiteY4" fmla="*/ 0 h 418052"/>
                <a:gd name="connsiteX5" fmla="*/ 260976 w 736080"/>
                <a:gd name="connsiteY5" fmla="*/ 303009 h 418052"/>
                <a:gd name="connsiteX6" fmla="*/ 199046 w 736080"/>
                <a:gd name="connsiteY6" fmla="*/ 137617 h 418052"/>
                <a:gd name="connsiteX7" fmla="*/ 144142 w 736080"/>
                <a:gd name="connsiteY7" fmla="*/ 207569 h 418052"/>
                <a:gd name="connsiteX8" fmla="*/ 0 w 736080"/>
                <a:gd name="connsiteY8" fmla="*/ 207569 h 41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080" h="418052">
                  <a:moveTo>
                    <a:pt x="736081" y="209055"/>
                  </a:moveTo>
                  <a:lnTo>
                    <a:pt x="591881" y="209055"/>
                  </a:lnTo>
                  <a:lnTo>
                    <a:pt x="542177" y="149676"/>
                  </a:lnTo>
                  <a:lnTo>
                    <a:pt x="447967" y="418052"/>
                  </a:lnTo>
                  <a:lnTo>
                    <a:pt x="349244" y="0"/>
                  </a:lnTo>
                  <a:lnTo>
                    <a:pt x="260976" y="303009"/>
                  </a:lnTo>
                  <a:lnTo>
                    <a:pt x="199046" y="137617"/>
                  </a:lnTo>
                  <a:lnTo>
                    <a:pt x="144142" y="207569"/>
                  </a:lnTo>
                  <a:lnTo>
                    <a:pt x="0" y="207569"/>
                  </a:lnTo>
                </a:path>
              </a:pathLst>
            </a:custGeom>
            <a:noFill/>
            <a:ln w="5710" cap="flat">
              <a:solidFill>
                <a:srgbClr val="000000"/>
              </a:solidFill>
              <a:prstDash val="solid"/>
              <a:miter/>
            </a:ln>
          </p:spPr>
          <p:txBody>
            <a:bodyPr rtlCol="0" anchor="ctr"/>
            <a:lstStyle/>
            <a:p>
              <a:endParaRPr lang="en-US" dirty="0"/>
            </a:p>
          </p:txBody>
        </p:sp>
      </p:grpSp>
      <p:pic>
        <p:nvPicPr>
          <p:cNvPr id="4" name="Picture 3">
            <a:extLst>
              <a:ext uri="{FF2B5EF4-FFF2-40B4-BE49-F238E27FC236}">
                <a16:creationId xmlns:a16="http://schemas.microsoft.com/office/drawing/2014/main" id="{0D8D41CF-7D41-4ADC-9871-1A8FB8B8CF9F}"/>
              </a:ext>
            </a:extLst>
          </p:cNvPr>
          <p:cNvPicPr>
            <a:picLocks noChangeAspect="1"/>
          </p:cNvPicPr>
          <p:nvPr/>
        </p:nvPicPr>
        <p:blipFill>
          <a:blip r:embed="rId2"/>
          <a:stretch>
            <a:fillRect/>
          </a:stretch>
        </p:blipFill>
        <p:spPr>
          <a:xfrm>
            <a:off x="97731" y="1746214"/>
            <a:ext cx="3966269" cy="2928907"/>
          </a:xfrm>
          <a:prstGeom prst="rect">
            <a:avLst/>
          </a:prstGeom>
        </p:spPr>
      </p:pic>
      <p:sp>
        <p:nvSpPr>
          <p:cNvPr id="6" name="TextBox 5">
            <a:extLst>
              <a:ext uri="{FF2B5EF4-FFF2-40B4-BE49-F238E27FC236}">
                <a16:creationId xmlns:a16="http://schemas.microsoft.com/office/drawing/2014/main" id="{E4001EC3-3E06-48CF-9B8B-CE7C46DF4EC2}"/>
              </a:ext>
            </a:extLst>
          </p:cNvPr>
          <p:cNvSpPr txBox="1"/>
          <p:nvPr/>
        </p:nvSpPr>
        <p:spPr>
          <a:xfrm flipH="1">
            <a:off x="287814" y="5029276"/>
            <a:ext cx="10321269" cy="1477328"/>
          </a:xfrm>
          <a:prstGeom prst="rect">
            <a:avLst/>
          </a:prstGeom>
          <a:noFill/>
        </p:spPr>
        <p:txBody>
          <a:bodyPr wrap="square" rtlCol="0">
            <a:spAutoFit/>
          </a:bodyPr>
          <a:lstStyle/>
          <a:p>
            <a:pPr marL="285750" indent="-285750">
              <a:buFont typeface="Arial" panose="020B0604020202020204" pitchFamily="34" charset="0"/>
              <a:buChar char="•"/>
            </a:pPr>
            <a:r>
              <a:rPr lang="en-AU" dirty="0"/>
              <a:t>Data set is balanced 54:46 target split</a:t>
            </a:r>
          </a:p>
          <a:p>
            <a:pPr marL="285750" indent="-285750">
              <a:buFont typeface="Arial" panose="020B0604020202020204" pitchFamily="34" charset="0"/>
              <a:buChar char="•"/>
            </a:pPr>
            <a:r>
              <a:rPr lang="en-AU" dirty="0"/>
              <a:t>Males: Females 32: 68</a:t>
            </a:r>
          </a:p>
          <a:p>
            <a:pPr marL="285750" indent="-285750">
              <a:buFont typeface="Arial" panose="020B0604020202020204" pitchFamily="34" charset="0"/>
              <a:buChar char="•"/>
            </a:pPr>
            <a:r>
              <a:rPr lang="en-AU" dirty="0"/>
              <a:t>75% of males tested positive</a:t>
            </a:r>
          </a:p>
          <a:p>
            <a:pPr marL="285750" indent="-285750">
              <a:buFont typeface="Arial" panose="020B0604020202020204" pitchFamily="34" charset="0"/>
              <a:buChar char="•"/>
            </a:pPr>
            <a:r>
              <a:rPr lang="en-AU" dirty="0"/>
              <a:t>45% of females tested positive</a:t>
            </a:r>
          </a:p>
          <a:p>
            <a:pPr marL="285750" indent="-285750">
              <a:buFont typeface="Arial" panose="020B0604020202020204" pitchFamily="34" charset="0"/>
              <a:buChar char="•"/>
            </a:pPr>
            <a:r>
              <a:rPr lang="en-AU" dirty="0"/>
              <a:t>A higher prevalence of heart disease among male patient</a:t>
            </a:r>
          </a:p>
        </p:txBody>
      </p:sp>
      <p:pic>
        <p:nvPicPr>
          <p:cNvPr id="9" name="Picture 8">
            <a:extLst>
              <a:ext uri="{FF2B5EF4-FFF2-40B4-BE49-F238E27FC236}">
                <a16:creationId xmlns:a16="http://schemas.microsoft.com/office/drawing/2014/main" id="{9E281802-A9EB-4174-A3D3-15EE43762EE9}"/>
              </a:ext>
            </a:extLst>
          </p:cNvPr>
          <p:cNvPicPr>
            <a:picLocks noChangeAspect="1"/>
          </p:cNvPicPr>
          <p:nvPr/>
        </p:nvPicPr>
        <p:blipFill>
          <a:blip r:embed="rId3"/>
          <a:stretch>
            <a:fillRect/>
          </a:stretch>
        </p:blipFill>
        <p:spPr>
          <a:xfrm>
            <a:off x="8233469" y="1758224"/>
            <a:ext cx="3956065" cy="2938126"/>
          </a:xfrm>
          <a:prstGeom prst="rect">
            <a:avLst/>
          </a:prstGeom>
        </p:spPr>
      </p:pic>
      <p:pic>
        <p:nvPicPr>
          <p:cNvPr id="10" name="Picture 9">
            <a:extLst>
              <a:ext uri="{FF2B5EF4-FFF2-40B4-BE49-F238E27FC236}">
                <a16:creationId xmlns:a16="http://schemas.microsoft.com/office/drawing/2014/main" id="{7D41C94C-82FD-4DC2-878E-9CD3356EA9B6}"/>
              </a:ext>
            </a:extLst>
          </p:cNvPr>
          <p:cNvPicPr>
            <a:picLocks noChangeAspect="1"/>
          </p:cNvPicPr>
          <p:nvPr/>
        </p:nvPicPr>
        <p:blipFill>
          <a:blip r:embed="rId4"/>
          <a:stretch>
            <a:fillRect/>
          </a:stretch>
        </p:blipFill>
        <p:spPr>
          <a:xfrm>
            <a:off x="4165600" y="1771651"/>
            <a:ext cx="3966269" cy="2929175"/>
          </a:xfrm>
          <a:prstGeom prst="rect">
            <a:avLst/>
          </a:prstGeom>
        </p:spPr>
      </p:pic>
    </p:spTree>
    <p:extLst>
      <p:ext uri="{BB962C8B-B14F-4D97-AF65-F5344CB8AC3E}">
        <p14:creationId xmlns:p14="http://schemas.microsoft.com/office/powerpoint/2010/main" val="282326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alpha val="19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7AAD-09DE-407B-8AB3-7BE9690E68F3}"/>
              </a:ext>
            </a:extLst>
          </p:cNvPr>
          <p:cNvSpPr>
            <a:spLocks noGrp="1"/>
          </p:cNvSpPr>
          <p:nvPr>
            <p:ph type="ctrTitle"/>
          </p:nvPr>
        </p:nvSpPr>
        <p:spPr>
          <a:xfrm>
            <a:off x="1229360" y="406400"/>
            <a:ext cx="9144000" cy="652379"/>
          </a:xfrm>
        </p:spPr>
        <p:txBody>
          <a:bodyPr>
            <a:normAutofit fontScale="90000"/>
          </a:bodyPr>
          <a:lstStyle/>
          <a:p>
            <a:r>
              <a:rPr lang="en-AU" dirty="0"/>
              <a:t>Demographics</a:t>
            </a:r>
          </a:p>
        </p:txBody>
      </p:sp>
      <p:sp>
        <p:nvSpPr>
          <p:cNvPr id="3" name="Subtitle 2">
            <a:extLst>
              <a:ext uri="{FF2B5EF4-FFF2-40B4-BE49-F238E27FC236}">
                <a16:creationId xmlns:a16="http://schemas.microsoft.com/office/drawing/2014/main" id="{93A7E9A4-2421-44D6-A343-8E9FFB37C3B3}"/>
              </a:ext>
            </a:extLst>
          </p:cNvPr>
          <p:cNvSpPr>
            <a:spLocks noGrp="1"/>
          </p:cNvSpPr>
          <p:nvPr>
            <p:ph type="subTitle" idx="1"/>
          </p:nvPr>
        </p:nvSpPr>
        <p:spPr>
          <a:xfrm>
            <a:off x="201872" y="4867268"/>
            <a:ext cx="8934508" cy="1898314"/>
          </a:xfrm>
        </p:spPr>
        <p:txBody>
          <a:bodyPr>
            <a:normAutofit fontScale="92500"/>
          </a:bodyPr>
          <a:lstStyle/>
          <a:p>
            <a:pPr marL="342900" indent="-342900" algn="l">
              <a:buFont typeface="Arial" panose="020B0604020202020204" pitchFamily="34" charset="0"/>
              <a:buChar char="•"/>
            </a:pPr>
            <a:r>
              <a:rPr lang="en-AU" dirty="0"/>
              <a:t>High cholesterol (150mg/dl) prevalent in 40 – 70 age group</a:t>
            </a:r>
          </a:p>
          <a:p>
            <a:pPr marL="342900" indent="-342900" algn="l">
              <a:buFont typeface="Arial" panose="020B0604020202020204" pitchFamily="34" charset="0"/>
              <a:buChar char="•"/>
            </a:pPr>
            <a:r>
              <a:rPr lang="en-AU" dirty="0"/>
              <a:t>Heart disease cases prevalent in 40 – 60 age group.</a:t>
            </a:r>
          </a:p>
          <a:p>
            <a:pPr marL="342900" indent="-342900" algn="l">
              <a:buFont typeface="Arial" panose="020B0604020202020204" pitchFamily="34" charset="0"/>
              <a:buChar char="•"/>
            </a:pPr>
            <a:r>
              <a:rPr lang="en-AU" dirty="0"/>
              <a:t>trestbps increasing with age</a:t>
            </a:r>
          </a:p>
          <a:p>
            <a:pPr marL="342900" indent="-342900" algn="l">
              <a:buFont typeface="Arial" panose="020B0604020202020204" pitchFamily="34" charset="0"/>
              <a:buChar char="•"/>
            </a:pPr>
            <a:r>
              <a:rPr lang="en-AU" dirty="0"/>
              <a:t>Age, cholesterol, trestbps normally distributed among positive patience</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22" name="Picture 21">
            <a:extLst>
              <a:ext uri="{FF2B5EF4-FFF2-40B4-BE49-F238E27FC236}">
                <a16:creationId xmlns:a16="http://schemas.microsoft.com/office/drawing/2014/main" id="{28C18CAC-77B9-43BA-B3B1-0DE514E0121A}"/>
              </a:ext>
            </a:extLst>
          </p:cNvPr>
          <p:cNvPicPr>
            <a:picLocks noChangeAspect="1"/>
          </p:cNvPicPr>
          <p:nvPr/>
        </p:nvPicPr>
        <p:blipFill>
          <a:blip r:embed="rId2"/>
          <a:stretch>
            <a:fillRect/>
          </a:stretch>
        </p:blipFill>
        <p:spPr>
          <a:xfrm>
            <a:off x="9671359" y="732589"/>
            <a:ext cx="2405618" cy="1967793"/>
          </a:xfrm>
          <a:prstGeom prst="rect">
            <a:avLst/>
          </a:prstGeom>
        </p:spPr>
      </p:pic>
      <p:grpSp>
        <p:nvGrpSpPr>
          <p:cNvPr id="34" name="Graphic 4">
            <a:extLst>
              <a:ext uri="{FF2B5EF4-FFF2-40B4-BE49-F238E27FC236}">
                <a16:creationId xmlns:a16="http://schemas.microsoft.com/office/drawing/2014/main" id="{8DBE4342-7261-447D-814F-7EB4BD8905CB}"/>
              </a:ext>
            </a:extLst>
          </p:cNvPr>
          <p:cNvGrpSpPr/>
          <p:nvPr/>
        </p:nvGrpSpPr>
        <p:grpSpPr>
          <a:xfrm>
            <a:off x="482564" y="334971"/>
            <a:ext cx="788241" cy="584072"/>
            <a:chOff x="5835994" y="3159080"/>
            <a:chExt cx="788241" cy="584072"/>
          </a:xfrm>
          <a:noFill/>
        </p:grpSpPr>
        <p:sp>
          <p:nvSpPr>
            <p:cNvPr id="35" name="Freeform 32">
              <a:extLst>
                <a:ext uri="{FF2B5EF4-FFF2-40B4-BE49-F238E27FC236}">
                  <a16:creationId xmlns:a16="http://schemas.microsoft.com/office/drawing/2014/main" id="{B1A1A6B5-C62B-4B4A-8D87-62630FBA7928}"/>
                </a:ext>
              </a:extLst>
            </p:cNvPr>
            <p:cNvSpPr/>
            <p:nvPr/>
          </p:nvSpPr>
          <p:spPr>
            <a:xfrm>
              <a:off x="5835994" y="3159080"/>
              <a:ext cx="788241" cy="486517"/>
            </a:xfrm>
            <a:custGeom>
              <a:avLst/>
              <a:gdLst>
                <a:gd name="connsiteX0" fmla="*/ 724255 w 788241"/>
                <a:gd name="connsiteY0" fmla="*/ 486518 h 486517"/>
                <a:gd name="connsiteX1" fmla="*/ 63987 w 788241"/>
                <a:gd name="connsiteY1" fmla="*/ 486518 h 486517"/>
                <a:gd name="connsiteX2" fmla="*/ 0 w 788241"/>
                <a:gd name="connsiteY2" fmla="*/ 422510 h 486517"/>
                <a:gd name="connsiteX3" fmla="*/ 0 w 788241"/>
                <a:gd name="connsiteY3" fmla="*/ 64008 h 486517"/>
                <a:gd name="connsiteX4" fmla="*/ 63987 w 788241"/>
                <a:gd name="connsiteY4" fmla="*/ 0 h 486517"/>
                <a:gd name="connsiteX5" fmla="*/ 724255 w 788241"/>
                <a:gd name="connsiteY5" fmla="*/ 0 h 486517"/>
                <a:gd name="connsiteX6" fmla="*/ 788242 w 788241"/>
                <a:gd name="connsiteY6" fmla="*/ 64008 h 486517"/>
                <a:gd name="connsiteX7" fmla="*/ 788242 w 788241"/>
                <a:gd name="connsiteY7" fmla="*/ 422510 h 486517"/>
                <a:gd name="connsiteX8" fmla="*/ 724255 w 788241"/>
                <a:gd name="connsiteY8" fmla="*/ 486518 h 48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241" h="486517">
                  <a:moveTo>
                    <a:pt x="724255" y="486518"/>
                  </a:moveTo>
                  <a:lnTo>
                    <a:pt x="63987" y="486518"/>
                  </a:lnTo>
                  <a:cubicBezTo>
                    <a:pt x="28623" y="486518"/>
                    <a:pt x="0" y="457829"/>
                    <a:pt x="0" y="422510"/>
                  </a:cubicBezTo>
                  <a:lnTo>
                    <a:pt x="0" y="64008"/>
                  </a:lnTo>
                  <a:cubicBezTo>
                    <a:pt x="0" y="28632"/>
                    <a:pt x="28680" y="0"/>
                    <a:pt x="63987" y="0"/>
                  </a:cubicBezTo>
                  <a:lnTo>
                    <a:pt x="724255" y="0"/>
                  </a:lnTo>
                  <a:cubicBezTo>
                    <a:pt x="759619" y="0"/>
                    <a:pt x="788242" y="28689"/>
                    <a:pt x="788242" y="64008"/>
                  </a:cubicBezTo>
                  <a:lnTo>
                    <a:pt x="788242" y="422510"/>
                  </a:lnTo>
                  <a:cubicBezTo>
                    <a:pt x="788242" y="457886"/>
                    <a:pt x="759562" y="486518"/>
                    <a:pt x="724255" y="486518"/>
                  </a:cubicBezTo>
                  <a:close/>
                </a:path>
              </a:pathLst>
            </a:custGeom>
            <a:noFill/>
            <a:ln w="5710" cap="flat">
              <a:solidFill>
                <a:srgbClr val="000000"/>
              </a:solidFill>
              <a:prstDash val="solid"/>
              <a:miter/>
            </a:ln>
          </p:spPr>
          <p:txBody>
            <a:bodyPr rtlCol="0" anchor="ctr"/>
            <a:lstStyle/>
            <a:p>
              <a:endParaRPr lang="en-US"/>
            </a:p>
          </p:txBody>
        </p:sp>
        <p:sp>
          <p:nvSpPr>
            <p:cNvPr id="36" name="Freeform 33">
              <a:extLst>
                <a:ext uri="{FF2B5EF4-FFF2-40B4-BE49-F238E27FC236}">
                  <a16:creationId xmlns:a16="http://schemas.microsoft.com/office/drawing/2014/main" id="{8C2CD69F-64D5-4934-BAC1-A8B5C142A22B}"/>
                </a:ext>
              </a:extLst>
            </p:cNvPr>
            <p:cNvSpPr/>
            <p:nvPr/>
          </p:nvSpPr>
          <p:spPr>
            <a:xfrm>
              <a:off x="5881985" y="3205143"/>
              <a:ext cx="696146" cy="394392"/>
            </a:xfrm>
            <a:custGeom>
              <a:avLst/>
              <a:gdLst>
                <a:gd name="connsiteX0" fmla="*/ 0 w 696146"/>
                <a:gd name="connsiteY0" fmla="*/ 330384 h 394392"/>
                <a:gd name="connsiteX1" fmla="*/ 0 w 696146"/>
                <a:gd name="connsiteY1" fmla="*/ 64008 h 394392"/>
                <a:gd name="connsiteX2" fmla="*/ 63987 w 696146"/>
                <a:gd name="connsiteY2" fmla="*/ 0 h 394392"/>
                <a:gd name="connsiteX3" fmla="*/ 632159 w 696146"/>
                <a:gd name="connsiteY3" fmla="*/ 0 h 394392"/>
                <a:gd name="connsiteX4" fmla="*/ 696147 w 696146"/>
                <a:gd name="connsiteY4" fmla="*/ 64008 h 394392"/>
                <a:gd name="connsiteX5" fmla="*/ 696147 w 696146"/>
                <a:gd name="connsiteY5" fmla="*/ 330384 h 394392"/>
                <a:gd name="connsiteX6" fmla="*/ 632159 w 696146"/>
                <a:gd name="connsiteY6" fmla="*/ 394392 h 394392"/>
                <a:gd name="connsiteX7" fmla="*/ 63987 w 696146"/>
                <a:gd name="connsiteY7" fmla="*/ 394392 h 394392"/>
                <a:gd name="connsiteX8" fmla="*/ 0 w 696146"/>
                <a:gd name="connsiteY8" fmla="*/ 330384 h 394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6146" h="394392">
                  <a:moveTo>
                    <a:pt x="0" y="330384"/>
                  </a:moveTo>
                  <a:lnTo>
                    <a:pt x="0" y="64008"/>
                  </a:lnTo>
                  <a:cubicBezTo>
                    <a:pt x="0" y="28632"/>
                    <a:pt x="28680" y="0"/>
                    <a:pt x="63987" y="0"/>
                  </a:cubicBezTo>
                  <a:lnTo>
                    <a:pt x="632159" y="0"/>
                  </a:lnTo>
                  <a:cubicBezTo>
                    <a:pt x="667524" y="0"/>
                    <a:pt x="696147" y="28689"/>
                    <a:pt x="696147" y="64008"/>
                  </a:cubicBezTo>
                  <a:lnTo>
                    <a:pt x="696147" y="330384"/>
                  </a:lnTo>
                  <a:cubicBezTo>
                    <a:pt x="696147" y="365760"/>
                    <a:pt x="667466" y="394392"/>
                    <a:pt x="632159" y="394392"/>
                  </a:cubicBezTo>
                  <a:lnTo>
                    <a:pt x="63987" y="394392"/>
                  </a:lnTo>
                  <a:cubicBezTo>
                    <a:pt x="28680" y="394449"/>
                    <a:pt x="0" y="365760"/>
                    <a:pt x="0" y="330384"/>
                  </a:cubicBezTo>
                  <a:close/>
                </a:path>
              </a:pathLst>
            </a:custGeom>
            <a:noFill/>
            <a:ln w="5710" cap="flat">
              <a:solidFill>
                <a:srgbClr val="000000"/>
              </a:solidFill>
              <a:prstDash val="solid"/>
              <a:miter/>
            </a:ln>
          </p:spPr>
          <p:txBody>
            <a:bodyPr rtlCol="0" anchor="ctr"/>
            <a:lstStyle/>
            <a:p>
              <a:endParaRPr lang="en-US"/>
            </a:p>
          </p:txBody>
        </p:sp>
        <p:sp>
          <p:nvSpPr>
            <p:cNvPr id="37" name="Freeform 34">
              <a:extLst>
                <a:ext uri="{FF2B5EF4-FFF2-40B4-BE49-F238E27FC236}">
                  <a16:creationId xmlns:a16="http://schemas.microsoft.com/office/drawing/2014/main" id="{49D10151-A68A-437E-A394-136FBC8E2392}"/>
                </a:ext>
              </a:extLst>
            </p:cNvPr>
            <p:cNvSpPr/>
            <p:nvPr/>
          </p:nvSpPr>
          <p:spPr>
            <a:xfrm>
              <a:off x="5885927" y="3265322"/>
              <a:ext cx="688376" cy="242887"/>
            </a:xfrm>
            <a:custGeom>
              <a:avLst/>
              <a:gdLst>
                <a:gd name="connsiteX0" fmla="*/ 0 w 688376"/>
                <a:gd name="connsiteY0" fmla="*/ 162649 h 242887"/>
                <a:gd name="connsiteX1" fmla="*/ 93524 w 688376"/>
                <a:gd name="connsiteY1" fmla="*/ 162649 h 242887"/>
                <a:gd name="connsiteX2" fmla="*/ 142543 w 688376"/>
                <a:gd name="connsiteY2" fmla="*/ 40062 h 242887"/>
                <a:gd name="connsiteX3" fmla="*/ 142543 w 688376"/>
                <a:gd name="connsiteY3" fmla="*/ 242888 h 242887"/>
                <a:gd name="connsiteX4" fmla="*/ 198246 w 688376"/>
                <a:gd name="connsiteY4" fmla="*/ 98012 h 242887"/>
                <a:gd name="connsiteX5" fmla="*/ 198246 w 688376"/>
                <a:gd name="connsiteY5" fmla="*/ 158191 h 242887"/>
                <a:gd name="connsiteX6" fmla="*/ 302968 w 688376"/>
                <a:gd name="connsiteY6" fmla="*/ 158191 h 242887"/>
                <a:gd name="connsiteX7" fmla="*/ 327478 w 688376"/>
                <a:gd name="connsiteY7" fmla="*/ 109157 h 242887"/>
                <a:gd name="connsiteX8" fmla="*/ 327478 w 688376"/>
                <a:gd name="connsiteY8" fmla="*/ 236201 h 242887"/>
                <a:gd name="connsiteX9" fmla="*/ 423230 w 688376"/>
                <a:gd name="connsiteY9" fmla="*/ 0 h 242887"/>
                <a:gd name="connsiteX10" fmla="*/ 423230 w 688376"/>
                <a:gd name="connsiteY10" fmla="*/ 157848 h 242887"/>
                <a:gd name="connsiteX11" fmla="*/ 496758 w 688376"/>
                <a:gd name="connsiteY11" fmla="*/ 157848 h 242887"/>
                <a:gd name="connsiteX12" fmla="*/ 541320 w 688376"/>
                <a:gd name="connsiteY12" fmla="*/ 42291 h 242887"/>
                <a:gd name="connsiteX13" fmla="*/ 541320 w 688376"/>
                <a:gd name="connsiteY13" fmla="*/ 135903 h 242887"/>
                <a:gd name="connsiteX14" fmla="*/ 576970 w 688376"/>
                <a:gd name="connsiteY14" fmla="*/ 135903 h 242887"/>
                <a:gd name="connsiteX15" fmla="*/ 576970 w 688376"/>
                <a:gd name="connsiteY15" fmla="*/ 213912 h 242887"/>
                <a:gd name="connsiteX16" fmla="*/ 602222 w 688376"/>
                <a:gd name="connsiteY16" fmla="*/ 158763 h 242887"/>
                <a:gd name="connsiteX17" fmla="*/ 688376 w 688376"/>
                <a:gd name="connsiteY17" fmla="*/ 158763 h 242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8376" h="242887">
                  <a:moveTo>
                    <a:pt x="0" y="162649"/>
                  </a:moveTo>
                  <a:lnTo>
                    <a:pt x="93524" y="162649"/>
                  </a:lnTo>
                  <a:lnTo>
                    <a:pt x="142543" y="40062"/>
                  </a:lnTo>
                  <a:lnTo>
                    <a:pt x="142543" y="242888"/>
                  </a:lnTo>
                  <a:lnTo>
                    <a:pt x="198246" y="98012"/>
                  </a:lnTo>
                  <a:lnTo>
                    <a:pt x="198246" y="158191"/>
                  </a:lnTo>
                  <a:lnTo>
                    <a:pt x="302968" y="158191"/>
                  </a:lnTo>
                  <a:lnTo>
                    <a:pt x="327478" y="109157"/>
                  </a:lnTo>
                  <a:lnTo>
                    <a:pt x="327478" y="236201"/>
                  </a:lnTo>
                  <a:lnTo>
                    <a:pt x="423230" y="0"/>
                  </a:lnTo>
                  <a:lnTo>
                    <a:pt x="423230" y="157848"/>
                  </a:lnTo>
                  <a:lnTo>
                    <a:pt x="496758" y="157848"/>
                  </a:lnTo>
                  <a:lnTo>
                    <a:pt x="541320" y="42291"/>
                  </a:lnTo>
                  <a:lnTo>
                    <a:pt x="541320" y="135903"/>
                  </a:lnTo>
                  <a:lnTo>
                    <a:pt x="576970" y="135903"/>
                  </a:lnTo>
                  <a:lnTo>
                    <a:pt x="576970" y="213912"/>
                  </a:lnTo>
                  <a:lnTo>
                    <a:pt x="602222" y="158763"/>
                  </a:lnTo>
                  <a:lnTo>
                    <a:pt x="688376" y="158763"/>
                  </a:lnTo>
                </a:path>
              </a:pathLst>
            </a:custGeom>
            <a:noFill/>
            <a:ln w="5710" cap="flat">
              <a:solidFill>
                <a:srgbClr val="000000"/>
              </a:solidFill>
              <a:prstDash val="solid"/>
              <a:miter/>
            </a:ln>
          </p:spPr>
          <p:txBody>
            <a:bodyPr rtlCol="0" anchor="ctr"/>
            <a:lstStyle/>
            <a:p>
              <a:endParaRPr lang="en-US"/>
            </a:p>
          </p:txBody>
        </p:sp>
        <p:sp>
          <p:nvSpPr>
            <p:cNvPr id="38" name="Freeform 35">
              <a:extLst>
                <a:ext uri="{FF2B5EF4-FFF2-40B4-BE49-F238E27FC236}">
                  <a16:creationId xmlns:a16="http://schemas.microsoft.com/office/drawing/2014/main" id="{C36BF3C6-AEFD-42BA-A03C-C18942223AD9}"/>
                </a:ext>
              </a:extLst>
            </p:cNvPr>
            <p:cNvSpPr/>
            <p:nvPr/>
          </p:nvSpPr>
          <p:spPr>
            <a:xfrm>
              <a:off x="5904838" y="3646912"/>
              <a:ext cx="650498" cy="53492"/>
            </a:xfrm>
            <a:custGeom>
              <a:avLst/>
              <a:gdLst>
                <a:gd name="connsiteX0" fmla="*/ 597024 w 650498"/>
                <a:gd name="connsiteY0" fmla="*/ 53492 h 53492"/>
                <a:gd name="connsiteX1" fmla="*/ 53475 w 650498"/>
                <a:gd name="connsiteY1" fmla="*/ 53492 h 53492"/>
                <a:gd name="connsiteX2" fmla="*/ 0 w 650498"/>
                <a:gd name="connsiteY2" fmla="*/ 0 h 53492"/>
                <a:gd name="connsiteX3" fmla="*/ 0 w 650498"/>
                <a:gd name="connsiteY3" fmla="*/ 0 h 53492"/>
                <a:gd name="connsiteX4" fmla="*/ 650499 w 650498"/>
                <a:gd name="connsiteY4" fmla="*/ 0 h 53492"/>
                <a:gd name="connsiteX5" fmla="*/ 650499 w 650498"/>
                <a:gd name="connsiteY5" fmla="*/ 0 h 53492"/>
                <a:gd name="connsiteX6" fmla="*/ 597024 w 650498"/>
                <a:gd name="connsiteY6" fmla="*/ 53492 h 53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98" h="53492">
                  <a:moveTo>
                    <a:pt x="597024" y="53492"/>
                  </a:moveTo>
                  <a:lnTo>
                    <a:pt x="53475" y="53492"/>
                  </a:lnTo>
                  <a:cubicBezTo>
                    <a:pt x="23938" y="53492"/>
                    <a:pt x="0" y="29546"/>
                    <a:pt x="0" y="0"/>
                  </a:cubicBezTo>
                  <a:lnTo>
                    <a:pt x="0" y="0"/>
                  </a:lnTo>
                  <a:lnTo>
                    <a:pt x="650499" y="0"/>
                  </a:lnTo>
                  <a:lnTo>
                    <a:pt x="650499" y="0"/>
                  </a:lnTo>
                  <a:cubicBezTo>
                    <a:pt x="650499" y="29546"/>
                    <a:pt x="626560" y="53492"/>
                    <a:pt x="597024" y="53492"/>
                  </a:cubicBezTo>
                  <a:close/>
                </a:path>
              </a:pathLst>
            </a:custGeom>
            <a:noFill/>
            <a:ln w="5710" cap="flat">
              <a:solidFill>
                <a:srgbClr val="000000"/>
              </a:solidFill>
              <a:prstDash val="solid"/>
              <a:miter/>
            </a:ln>
          </p:spPr>
          <p:txBody>
            <a:bodyPr rtlCol="0" anchor="ctr"/>
            <a:lstStyle/>
            <a:p>
              <a:endParaRPr lang="en-US"/>
            </a:p>
          </p:txBody>
        </p:sp>
        <p:sp>
          <p:nvSpPr>
            <p:cNvPr id="39" name="Freeform 36">
              <a:extLst>
                <a:ext uri="{FF2B5EF4-FFF2-40B4-BE49-F238E27FC236}">
                  <a16:creationId xmlns:a16="http://schemas.microsoft.com/office/drawing/2014/main" id="{A7C55E84-4B68-422E-A29B-16D261B01A08}"/>
                </a:ext>
              </a:extLst>
            </p:cNvPr>
            <p:cNvSpPr/>
            <p:nvPr/>
          </p:nvSpPr>
          <p:spPr>
            <a:xfrm>
              <a:off x="5960141" y="3700805"/>
              <a:ext cx="109178" cy="42348"/>
            </a:xfrm>
            <a:custGeom>
              <a:avLst/>
              <a:gdLst>
                <a:gd name="connsiteX0" fmla="*/ 0 w 109178"/>
                <a:gd name="connsiteY0" fmla="*/ 0 h 42348"/>
                <a:gd name="connsiteX1" fmla="*/ 109178 w 109178"/>
                <a:gd name="connsiteY1" fmla="*/ 0 h 42348"/>
                <a:gd name="connsiteX2" fmla="*/ 109178 w 109178"/>
                <a:gd name="connsiteY2" fmla="*/ 42348 h 42348"/>
                <a:gd name="connsiteX3" fmla="*/ 0 w 109178"/>
                <a:gd name="connsiteY3" fmla="*/ 42348 h 42348"/>
              </a:gdLst>
              <a:ahLst/>
              <a:cxnLst>
                <a:cxn ang="0">
                  <a:pos x="connsiteX0" y="connsiteY0"/>
                </a:cxn>
                <a:cxn ang="0">
                  <a:pos x="connsiteX1" y="connsiteY1"/>
                </a:cxn>
                <a:cxn ang="0">
                  <a:pos x="connsiteX2" y="connsiteY2"/>
                </a:cxn>
                <a:cxn ang="0">
                  <a:pos x="connsiteX3" y="connsiteY3"/>
                </a:cxn>
              </a:cxnLst>
              <a:rect l="l" t="t" r="r" b="b"/>
              <a:pathLst>
                <a:path w="109178" h="42348">
                  <a:moveTo>
                    <a:pt x="0" y="0"/>
                  </a:moveTo>
                  <a:lnTo>
                    <a:pt x="109178" y="0"/>
                  </a:lnTo>
                  <a:lnTo>
                    <a:pt x="109178" y="42348"/>
                  </a:lnTo>
                  <a:lnTo>
                    <a:pt x="0" y="42348"/>
                  </a:lnTo>
                  <a:close/>
                </a:path>
              </a:pathLst>
            </a:custGeom>
            <a:noFill/>
            <a:ln w="5710" cap="flat">
              <a:solidFill>
                <a:srgbClr val="000000"/>
              </a:solidFill>
              <a:prstDash val="solid"/>
              <a:miter/>
            </a:ln>
          </p:spPr>
          <p:txBody>
            <a:bodyPr rtlCol="0" anchor="ctr"/>
            <a:lstStyle/>
            <a:p>
              <a:endParaRPr lang="en-US"/>
            </a:p>
          </p:txBody>
        </p:sp>
        <p:sp>
          <p:nvSpPr>
            <p:cNvPr id="40" name="Freeform 37">
              <a:extLst>
                <a:ext uri="{FF2B5EF4-FFF2-40B4-BE49-F238E27FC236}">
                  <a16:creationId xmlns:a16="http://schemas.microsoft.com/office/drawing/2014/main" id="{C31B36A6-F2E3-49FE-9E93-F8899CAB6F22}"/>
                </a:ext>
              </a:extLst>
            </p:cNvPr>
            <p:cNvSpPr/>
            <p:nvPr/>
          </p:nvSpPr>
          <p:spPr>
            <a:xfrm>
              <a:off x="6396054" y="3700805"/>
              <a:ext cx="109178" cy="42348"/>
            </a:xfrm>
            <a:custGeom>
              <a:avLst/>
              <a:gdLst>
                <a:gd name="connsiteX0" fmla="*/ 0 w 109178"/>
                <a:gd name="connsiteY0" fmla="*/ 0 h 42348"/>
                <a:gd name="connsiteX1" fmla="*/ 109178 w 109178"/>
                <a:gd name="connsiteY1" fmla="*/ 0 h 42348"/>
                <a:gd name="connsiteX2" fmla="*/ 109178 w 109178"/>
                <a:gd name="connsiteY2" fmla="*/ 42348 h 42348"/>
                <a:gd name="connsiteX3" fmla="*/ 0 w 109178"/>
                <a:gd name="connsiteY3" fmla="*/ 42348 h 42348"/>
              </a:gdLst>
              <a:ahLst/>
              <a:cxnLst>
                <a:cxn ang="0">
                  <a:pos x="connsiteX0" y="connsiteY0"/>
                </a:cxn>
                <a:cxn ang="0">
                  <a:pos x="connsiteX1" y="connsiteY1"/>
                </a:cxn>
                <a:cxn ang="0">
                  <a:pos x="connsiteX2" y="connsiteY2"/>
                </a:cxn>
                <a:cxn ang="0">
                  <a:pos x="connsiteX3" y="connsiteY3"/>
                </a:cxn>
              </a:cxnLst>
              <a:rect l="l" t="t" r="r" b="b"/>
              <a:pathLst>
                <a:path w="109178" h="42348">
                  <a:moveTo>
                    <a:pt x="0" y="0"/>
                  </a:moveTo>
                  <a:lnTo>
                    <a:pt x="109178" y="0"/>
                  </a:lnTo>
                  <a:lnTo>
                    <a:pt x="109178" y="42348"/>
                  </a:lnTo>
                  <a:lnTo>
                    <a:pt x="0" y="42348"/>
                  </a:lnTo>
                  <a:close/>
                </a:path>
              </a:pathLst>
            </a:custGeom>
            <a:noFill/>
            <a:ln w="5710" cap="flat">
              <a:solidFill>
                <a:srgbClr val="000000"/>
              </a:solidFill>
              <a:prstDash val="solid"/>
              <a:miter/>
            </a:ln>
          </p:spPr>
          <p:txBody>
            <a:bodyPr rtlCol="0" anchor="ctr"/>
            <a:lstStyle/>
            <a:p>
              <a:endParaRPr lang="en-US"/>
            </a:p>
          </p:txBody>
        </p:sp>
      </p:grpSp>
      <p:pic>
        <p:nvPicPr>
          <p:cNvPr id="42" name="Picture 41">
            <a:extLst>
              <a:ext uri="{FF2B5EF4-FFF2-40B4-BE49-F238E27FC236}">
                <a16:creationId xmlns:a16="http://schemas.microsoft.com/office/drawing/2014/main" id="{026D3B8D-B3A6-4558-940B-D50B7B76F6CC}"/>
              </a:ext>
            </a:extLst>
          </p:cNvPr>
          <p:cNvPicPr>
            <a:picLocks noChangeAspect="1"/>
          </p:cNvPicPr>
          <p:nvPr/>
        </p:nvPicPr>
        <p:blipFill>
          <a:blip r:embed="rId3"/>
          <a:stretch>
            <a:fillRect/>
          </a:stretch>
        </p:blipFill>
        <p:spPr>
          <a:xfrm>
            <a:off x="4889809" y="1143874"/>
            <a:ext cx="4781550" cy="3541517"/>
          </a:xfrm>
          <a:prstGeom prst="rect">
            <a:avLst/>
          </a:prstGeom>
        </p:spPr>
      </p:pic>
      <p:pic>
        <p:nvPicPr>
          <p:cNvPr id="43" name="Picture 42">
            <a:extLst>
              <a:ext uri="{FF2B5EF4-FFF2-40B4-BE49-F238E27FC236}">
                <a16:creationId xmlns:a16="http://schemas.microsoft.com/office/drawing/2014/main" id="{B9058792-0037-474F-AA8A-E76E20C31620}"/>
              </a:ext>
            </a:extLst>
          </p:cNvPr>
          <p:cNvPicPr>
            <a:picLocks noChangeAspect="1"/>
          </p:cNvPicPr>
          <p:nvPr/>
        </p:nvPicPr>
        <p:blipFill>
          <a:blip r:embed="rId4"/>
          <a:stretch>
            <a:fillRect/>
          </a:stretch>
        </p:blipFill>
        <p:spPr>
          <a:xfrm>
            <a:off x="0" y="1143874"/>
            <a:ext cx="4911418" cy="3540910"/>
          </a:xfrm>
          <a:prstGeom prst="rect">
            <a:avLst/>
          </a:prstGeom>
        </p:spPr>
      </p:pic>
      <p:pic>
        <p:nvPicPr>
          <p:cNvPr id="44" name="Picture 43">
            <a:extLst>
              <a:ext uri="{FF2B5EF4-FFF2-40B4-BE49-F238E27FC236}">
                <a16:creationId xmlns:a16="http://schemas.microsoft.com/office/drawing/2014/main" id="{6F4B6670-37DF-4EB4-96C4-E6B4F5A3F8D5}"/>
              </a:ext>
            </a:extLst>
          </p:cNvPr>
          <p:cNvPicPr>
            <a:picLocks noChangeAspect="1"/>
          </p:cNvPicPr>
          <p:nvPr/>
        </p:nvPicPr>
        <p:blipFill>
          <a:blip r:embed="rId5"/>
          <a:stretch>
            <a:fillRect/>
          </a:stretch>
        </p:blipFill>
        <p:spPr>
          <a:xfrm>
            <a:off x="9671359" y="2700382"/>
            <a:ext cx="2405618" cy="1891559"/>
          </a:xfrm>
          <a:prstGeom prst="rect">
            <a:avLst/>
          </a:prstGeom>
        </p:spPr>
      </p:pic>
      <p:pic>
        <p:nvPicPr>
          <p:cNvPr id="4" name="Picture 3">
            <a:extLst>
              <a:ext uri="{FF2B5EF4-FFF2-40B4-BE49-F238E27FC236}">
                <a16:creationId xmlns:a16="http://schemas.microsoft.com/office/drawing/2014/main" id="{26B9964E-BA76-4C7F-BE53-75DA0FB1BE1D}"/>
              </a:ext>
            </a:extLst>
          </p:cNvPr>
          <p:cNvPicPr>
            <a:picLocks noChangeAspect="1"/>
          </p:cNvPicPr>
          <p:nvPr/>
        </p:nvPicPr>
        <p:blipFill>
          <a:blip r:embed="rId6"/>
          <a:stretch>
            <a:fillRect/>
          </a:stretch>
        </p:blipFill>
        <p:spPr>
          <a:xfrm>
            <a:off x="9671359" y="4591941"/>
            <a:ext cx="2405618" cy="1961296"/>
          </a:xfrm>
          <a:prstGeom prst="rect">
            <a:avLst/>
          </a:prstGeom>
        </p:spPr>
      </p:pic>
    </p:spTree>
    <p:extLst>
      <p:ext uri="{BB962C8B-B14F-4D97-AF65-F5344CB8AC3E}">
        <p14:creationId xmlns:p14="http://schemas.microsoft.com/office/powerpoint/2010/main" val="214328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TotalTime>
  <Words>732</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Century Gothic</vt:lpstr>
      <vt:lpstr>Helvetica</vt:lpstr>
      <vt:lpstr>Segoe UI</vt:lpstr>
      <vt:lpstr>Office Theme</vt:lpstr>
      <vt:lpstr>Heart Disease Classification</vt:lpstr>
      <vt:lpstr>Heart Disease </vt:lpstr>
      <vt:lpstr>Socio Economic Impact</vt:lpstr>
      <vt:lpstr>Business Question</vt:lpstr>
      <vt:lpstr>Opportunity</vt:lpstr>
      <vt:lpstr>Data Pipeline</vt:lpstr>
      <vt:lpstr>Data Set</vt:lpstr>
      <vt:lpstr>Heart Disease and Gender </vt:lpstr>
      <vt:lpstr>Demographics</vt:lpstr>
      <vt:lpstr>Numeric variables correlation</vt:lpstr>
      <vt:lpstr>Training &amp; Evaluation</vt:lpstr>
      <vt:lpstr>Model Selection</vt:lpstr>
      <vt:lpstr>Benefits of using Predictive Model</vt:lpstr>
      <vt:lpstr>What’s Next</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David Muwandi</dc:creator>
  <cp:lastModifiedBy>David Muwandi</cp:lastModifiedBy>
  <cp:revision>1</cp:revision>
  <dcterms:created xsi:type="dcterms:W3CDTF">2021-03-17T12:13:28Z</dcterms:created>
  <dcterms:modified xsi:type="dcterms:W3CDTF">2021-03-19T23:03:16Z</dcterms:modified>
</cp:coreProperties>
</file>