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20"/>
  </p:notesMasterIdLst>
  <p:sldIdLst>
    <p:sldId id="256" r:id="rId3"/>
    <p:sldId id="262" r:id="rId4"/>
    <p:sldId id="286" r:id="rId5"/>
    <p:sldId id="289" r:id="rId6"/>
    <p:sldId id="285" r:id="rId7"/>
    <p:sldId id="273" r:id="rId8"/>
    <p:sldId id="288" r:id="rId9"/>
    <p:sldId id="287" r:id="rId10"/>
    <p:sldId id="274" r:id="rId11"/>
    <p:sldId id="290" r:id="rId12"/>
    <p:sldId id="292" r:id="rId13"/>
    <p:sldId id="293" r:id="rId14"/>
    <p:sldId id="257" r:id="rId15"/>
    <p:sldId id="294" r:id="rId16"/>
    <p:sldId id="295" r:id="rId17"/>
    <p:sldId id="296" r:id="rId18"/>
    <p:sldId id="26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287" userDrawn="1">
          <p15:clr>
            <a:srgbClr val="A4A3A4"/>
          </p15:clr>
        </p15:guide>
        <p15:guide id="4" pos="370" userDrawn="1">
          <p15:clr>
            <a:srgbClr val="A4A3A4"/>
          </p15:clr>
        </p15:guide>
        <p15:guide id="5" orient="horz" pos="3906" userDrawn="1">
          <p15:clr>
            <a:srgbClr val="A4A3A4"/>
          </p15:clr>
        </p15:guide>
        <p15:guide id="6" orient="horz" pos="86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vid Muwandi" initials="DM" lastIdx="8" clrIdx="0">
    <p:extLst>
      <p:ext uri="{19B8F6BF-5375-455C-9EA6-DF929625EA0E}">
        <p15:presenceInfo xmlns:p15="http://schemas.microsoft.com/office/powerpoint/2012/main" userId="619f6555fc963e7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BE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FB3A0CA-1F8F-4E3F-AA64-5B371C1E6C55}" v="280" dt="2021-05-29T00:33:49.47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474" y="120"/>
      </p:cViewPr>
      <p:guideLst>
        <p:guide orient="horz" pos="2160"/>
        <p:guide pos="3840"/>
        <p:guide pos="7287"/>
        <p:guide pos="370"/>
        <p:guide orient="horz" pos="3906"/>
        <p:guide orient="horz" pos="86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2" d="100"/>
          <a:sy n="52" d="100"/>
        </p:scale>
        <p:origin x="303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microsoft.com/office/2016/11/relationships/changesInfo" Target="changesInfos/changesInfo1.xml"/><Relationship Id="rId3" Type="http://schemas.openxmlformats.org/officeDocument/2006/relationships/slide" Target="slides/slide1.xml"/><Relationship Id="rId21" Type="http://schemas.openxmlformats.org/officeDocument/2006/relationships/commentAuthors" Target="commentAuthor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 Muwandi" userId="619f6555fc963e78" providerId="LiveId" clId="{7FB3A0CA-1F8F-4E3F-AA64-5B371C1E6C55}"/>
    <pc:docChg chg="undo redo custSel addSld delSld modSld sldOrd">
      <pc:chgData name="David Muwandi" userId="619f6555fc963e78" providerId="LiveId" clId="{7FB3A0CA-1F8F-4E3F-AA64-5B371C1E6C55}" dt="2021-05-29T00:38:33.937" v="8064" actId="20577"/>
      <pc:docMkLst>
        <pc:docMk/>
      </pc:docMkLst>
      <pc:sldChg chg="modSp mod">
        <pc:chgData name="David Muwandi" userId="619f6555fc963e78" providerId="LiveId" clId="{7FB3A0CA-1F8F-4E3F-AA64-5B371C1E6C55}" dt="2021-05-29T00:37:06.882" v="8032" actId="20577"/>
        <pc:sldMkLst>
          <pc:docMk/>
          <pc:sldMk cId="2460633981" sldId="256"/>
        </pc:sldMkLst>
        <pc:spChg chg="mod">
          <ac:chgData name="David Muwandi" userId="619f6555fc963e78" providerId="LiveId" clId="{7FB3A0CA-1F8F-4E3F-AA64-5B371C1E6C55}" dt="2021-05-29T00:37:06.882" v="8032" actId="20577"/>
          <ac:spMkLst>
            <pc:docMk/>
            <pc:sldMk cId="2460633981" sldId="256"/>
            <ac:spMk id="2" creationId="{674885BB-6A4B-4930-B54D-321D5DBFD5FC}"/>
          </ac:spMkLst>
        </pc:spChg>
        <pc:spChg chg="mod">
          <ac:chgData name="David Muwandi" userId="619f6555fc963e78" providerId="LiveId" clId="{7FB3A0CA-1F8F-4E3F-AA64-5B371C1E6C55}" dt="2021-05-28T11:37:30.473" v="7077" actId="20577"/>
          <ac:spMkLst>
            <pc:docMk/>
            <pc:sldMk cId="2460633981" sldId="256"/>
            <ac:spMk id="12" creationId="{2FC779B0-DE97-484C-9CAD-28BE697548D9}"/>
          </ac:spMkLst>
        </pc:spChg>
      </pc:sldChg>
      <pc:sldChg chg="addSp delSp modSp mod addCm delCm">
        <pc:chgData name="David Muwandi" userId="619f6555fc963e78" providerId="LiveId" clId="{7FB3A0CA-1F8F-4E3F-AA64-5B371C1E6C55}" dt="2021-05-28T23:15:01.673" v="7969" actId="20577"/>
        <pc:sldMkLst>
          <pc:docMk/>
          <pc:sldMk cId="2776199655" sldId="257"/>
        </pc:sldMkLst>
        <pc:spChg chg="mod">
          <ac:chgData name="David Muwandi" userId="619f6555fc963e78" providerId="LiveId" clId="{7FB3A0CA-1F8F-4E3F-AA64-5B371C1E6C55}" dt="2021-05-28T06:36:33.960" v="4086" actId="20577"/>
          <ac:spMkLst>
            <pc:docMk/>
            <pc:sldMk cId="2776199655" sldId="257"/>
            <ac:spMk id="2" creationId="{A20D0FA7-9BB5-4FAC-803D-58F98D3EB18C}"/>
          </ac:spMkLst>
        </pc:spChg>
        <pc:spChg chg="del">
          <ac:chgData name="David Muwandi" userId="619f6555fc963e78" providerId="LiveId" clId="{7FB3A0CA-1F8F-4E3F-AA64-5B371C1E6C55}" dt="2021-05-28T06:34:00.152" v="4052" actId="478"/>
          <ac:spMkLst>
            <pc:docMk/>
            <pc:sldMk cId="2776199655" sldId="257"/>
            <ac:spMk id="6" creationId="{5DB13808-F83E-4416-903E-6B0ACE5E4B29}"/>
          </ac:spMkLst>
        </pc:spChg>
        <pc:spChg chg="del mod">
          <ac:chgData name="David Muwandi" userId="619f6555fc963e78" providerId="LiveId" clId="{7FB3A0CA-1F8F-4E3F-AA64-5B371C1E6C55}" dt="2021-05-28T06:34:08.164" v="4054" actId="478"/>
          <ac:spMkLst>
            <pc:docMk/>
            <pc:sldMk cId="2776199655" sldId="257"/>
            <ac:spMk id="7" creationId="{7C49F8EA-653A-48FF-AA73-EA50CC58B8C8}"/>
          </ac:spMkLst>
        </pc:spChg>
        <pc:spChg chg="add mod ord">
          <ac:chgData name="David Muwandi" userId="619f6555fc963e78" providerId="LiveId" clId="{7FB3A0CA-1F8F-4E3F-AA64-5B371C1E6C55}" dt="2021-05-28T06:36:18.182" v="4069" actId="167"/>
          <ac:spMkLst>
            <pc:docMk/>
            <pc:sldMk cId="2776199655" sldId="257"/>
            <ac:spMk id="11" creationId="{F5C974C1-D9C7-4F73-9BB0-DEE2551C4656}"/>
          </ac:spMkLst>
        </pc:spChg>
        <pc:spChg chg="add del mod">
          <ac:chgData name="David Muwandi" userId="619f6555fc963e78" providerId="LiveId" clId="{7FB3A0CA-1F8F-4E3F-AA64-5B371C1E6C55}" dt="2021-05-28T08:38:41.707" v="4435"/>
          <ac:spMkLst>
            <pc:docMk/>
            <pc:sldMk cId="2776199655" sldId="257"/>
            <ac:spMk id="12" creationId="{1F5B52A9-3C56-49D8-85B5-A629F70C927A}"/>
          </ac:spMkLst>
        </pc:spChg>
        <pc:spChg chg="add del mod">
          <ac:chgData name="David Muwandi" userId="619f6555fc963e78" providerId="LiveId" clId="{7FB3A0CA-1F8F-4E3F-AA64-5B371C1E6C55}" dt="2021-05-28T09:00:54.363" v="4632" actId="478"/>
          <ac:spMkLst>
            <pc:docMk/>
            <pc:sldMk cId="2776199655" sldId="257"/>
            <ac:spMk id="13" creationId="{55419FC4-A52C-43D6-86D9-600972AD8A06}"/>
          </ac:spMkLst>
        </pc:spChg>
        <pc:spChg chg="del">
          <ac:chgData name="David Muwandi" userId="619f6555fc963e78" providerId="LiveId" clId="{7FB3A0CA-1F8F-4E3F-AA64-5B371C1E6C55}" dt="2021-05-28T06:34:45.289" v="4060" actId="478"/>
          <ac:spMkLst>
            <pc:docMk/>
            <pc:sldMk cId="2776199655" sldId="257"/>
            <ac:spMk id="17" creationId="{2D22160D-C3A6-4188-8EDB-225F6EC41A8A}"/>
          </ac:spMkLst>
        </pc:spChg>
        <pc:spChg chg="del">
          <ac:chgData name="David Muwandi" userId="619f6555fc963e78" providerId="LiveId" clId="{7FB3A0CA-1F8F-4E3F-AA64-5B371C1E6C55}" dt="2021-05-28T06:34:43.529" v="4059" actId="478"/>
          <ac:spMkLst>
            <pc:docMk/>
            <pc:sldMk cId="2776199655" sldId="257"/>
            <ac:spMk id="19" creationId="{47101E35-C037-4144-9A4E-53055C3B544D}"/>
          </ac:spMkLst>
        </pc:spChg>
        <pc:spChg chg="del">
          <ac:chgData name="David Muwandi" userId="619f6555fc963e78" providerId="LiveId" clId="{7FB3A0CA-1F8F-4E3F-AA64-5B371C1E6C55}" dt="2021-05-28T06:34:41.351" v="4058" actId="478"/>
          <ac:spMkLst>
            <pc:docMk/>
            <pc:sldMk cId="2776199655" sldId="257"/>
            <ac:spMk id="21" creationId="{3CEC81A6-6826-449A-A47B-2491132AB633}"/>
          </ac:spMkLst>
        </pc:spChg>
        <pc:spChg chg="del">
          <ac:chgData name="David Muwandi" userId="619f6555fc963e78" providerId="LiveId" clId="{7FB3A0CA-1F8F-4E3F-AA64-5B371C1E6C55}" dt="2021-05-27T07:30:17.529" v="908" actId="478"/>
          <ac:spMkLst>
            <pc:docMk/>
            <pc:sldMk cId="2776199655" sldId="257"/>
            <ac:spMk id="46" creationId="{4B71AFEF-49F5-48F5-A1FF-6E5AF3728B88}"/>
          </ac:spMkLst>
        </pc:spChg>
        <pc:spChg chg="del mod">
          <ac:chgData name="David Muwandi" userId="619f6555fc963e78" providerId="LiveId" clId="{7FB3A0CA-1F8F-4E3F-AA64-5B371C1E6C55}" dt="2021-05-27T07:30:00.345" v="903" actId="478"/>
          <ac:spMkLst>
            <pc:docMk/>
            <pc:sldMk cId="2776199655" sldId="257"/>
            <ac:spMk id="47" creationId="{9617F091-27C2-4182-B1DE-425317F5E01A}"/>
          </ac:spMkLst>
        </pc:spChg>
        <pc:spChg chg="del">
          <ac:chgData name="David Muwandi" userId="619f6555fc963e78" providerId="LiveId" clId="{7FB3A0CA-1F8F-4E3F-AA64-5B371C1E6C55}" dt="2021-05-27T07:30:15.009" v="907" actId="478"/>
          <ac:spMkLst>
            <pc:docMk/>
            <pc:sldMk cId="2776199655" sldId="257"/>
            <ac:spMk id="48" creationId="{FBC5E7DB-2490-4131-A3CF-EDCFCEA018CA}"/>
          </ac:spMkLst>
        </pc:spChg>
        <pc:spChg chg="del">
          <ac:chgData name="David Muwandi" userId="619f6555fc963e78" providerId="LiveId" clId="{7FB3A0CA-1F8F-4E3F-AA64-5B371C1E6C55}" dt="2021-05-27T07:30:02.827" v="904" actId="478"/>
          <ac:spMkLst>
            <pc:docMk/>
            <pc:sldMk cId="2776199655" sldId="257"/>
            <ac:spMk id="49" creationId="{34C04E0E-0636-4B85-830C-43719D53A39B}"/>
          </ac:spMkLst>
        </pc:spChg>
        <pc:spChg chg="del">
          <ac:chgData name="David Muwandi" userId="619f6555fc963e78" providerId="LiveId" clId="{7FB3A0CA-1F8F-4E3F-AA64-5B371C1E6C55}" dt="2021-05-27T07:30:07.798" v="906" actId="478"/>
          <ac:spMkLst>
            <pc:docMk/>
            <pc:sldMk cId="2776199655" sldId="257"/>
            <ac:spMk id="50" creationId="{93799F81-9DCB-4390-8747-0DC99B492F5D}"/>
          </ac:spMkLst>
        </pc:spChg>
        <pc:spChg chg="del">
          <ac:chgData name="David Muwandi" userId="619f6555fc963e78" providerId="LiveId" clId="{7FB3A0CA-1F8F-4E3F-AA64-5B371C1E6C55}" dt="2021-05-27T07:30:05.794" v="905" actId="478"/>
          <ac:spMkLst>
            <pc:docMk/>
            <pc:sldMk cId="2776199655" sldId="257"/>
            <ac:spMk id="51" creationId="{8BE2F960-16E6-4C08-B6A9-B46D9F8A0106}"/>
          </ac:spMkLst>
        </pc:spChg>
        <pc:spChg chg="mod">
          <ac:chgData name="David Muwandi" userId="619f6555fc963e78" providerId="LiveId" clId="{7FB3A0CA-1F8F-4E3F-AA64-5B371C1E6C55}" dt="2021-05-28T08:37:10.919" v="4424" actId="1076"/>
          <ac:spMkLst>
            <pc:docMk/>
            <pc:sldMk cId="2776199655" sldId="257"/>
            <ac:spMk id="53" creationId="{624538B5-3E52-4E6C-B3A6-9B5180B91BDF}"/>
          </ac:spMkLst>
        </pc:spChg>
        <pc:spChg chg="mod">
          <ac:chgData name="David Muwandi" userId="619f6555fc963e78" providerId="LiveId" clId="{7FB3A0CA-1F8F-4E3F-AA64-5B371C1E6C55}" dt="2021-05-28T08:37:10.919" v="4424" actId="1076"/>
          <ac:spMkLst>
            <pc:docMk/>
            <pc:sldMk cId="2776199655" sldId="257"/>
            <ac:spMk id="54" creationId="{6325581A-2985-400E-A9BC-068B53600A90}"/>
          </ac:spMkLst>
        </pc:spChg>
        <pc:spChg chg="add del mod">
          <ac:chgData name="David Muwandi" userId="619f6555fc963e78" providerId="LiveId" clId="{7FB3A0CA-1F8F-4E3F-AA64-5B371C1E6C55}" dt="2021-05-28T08:40:43.281" v="4445" actId="478"/>
          <ac:spMkLst>
            <pc:docMk/>
            <pc:sldMk cId="2776199655" sldId="257"/>
            <ac:spMk id="55" creationId="{ACE6DB4C-6D37-4DCC-9F72-D21A491778B0}"/>
          </ac:spMkLst>
        </pc:spChg>
        <pc:spChg chg="add mod">
          <ac:chgData name="David Muwandi" userId="619f6555fc963e78" providerId="LiveId" clId="{7FB3A0CA-1F8F-4E3F-AA64-5B371C1E6C55}" dt="2021-05-28T08:42:23.188" v="4459" actId="1076"/>
          <ac:spMkLst>
            <pc:docMk/>
            <pc:sldMk cId="2776199655" sldId="257"/>
            <ac:spMk id="56" creationId="{947723C0-951C-4A29-8AE2-26C137E41DBD}"/>
          </ac:spMkLst>
        </pc:spChg>
        <pc:spChg chg="add mod">
          <ac:chgData name="David Muwandi" userId="619f6555fc963e78" providerId="LiveId" clId="{7FB3A0CA-1F8F-4E3F-AA64-5B371C1E6C55}" dt="2021-05-28T09:00:55.187" v="4633"/>
          <ac:spMkLst>
            <pc:docMk/>
            <pc:sldMk cId="2776199655" sldId="257"/>
            <ac:spMk id="57" creationId="{251CC2AF-D309-4156-ACEF-E16A2FE11A72}"/>
          </ac:spMkLst>
        </pc:spChg>
        <pc:grpChg chg="del">
          <ac:chgData name="David Muwandi" userId="619f6555fc963e78" providerId="LiveId" clId="{7FB3A0CA-1F8F-4E3F-AA64-5B371C1E6C55}" dt="2021-05-28T06:34:38.967" v="4057" actId="478"/>
          <ac:grpSpMkLst>
            <pc:docMk/>
            <pc:sldMk cId="2776199655" sldId="257"/>
            <ac:grpSpMk id="3" creationId="{9FBED11F-0057-455D-B24F-2F31855F5185}"/>
          </ac:grpSpMkLst>
        </pc:grpChg>
        <pc:grpChg chg="del">
          <ac:chgData name="David Muwandi" userId="619f6555fc963e78" providerId="LiveId" clId="{7FB3A0CA-1F8F-4E3F-AA64-5B371C1E6C55}" dt="2021-05-28T06:34:38.967" v="4057" actId="478"/>
          <ac:grpSpMkLst>
            <pc:docMk/>
            <pc:sldMk cId="2776199655" sldId="257"/>
            <ac:grpSpMk id="4" creationId="{46AD81A9-B8CF-4CEB-9B51-BEE9CB750334}"/>
          </ac:grpSpMkLst>
        </pc:grpChg>
        <pc:grpChg chg="del">
          <ac:chgData name="David Muwandi" userId="619f6555fc963e78" providerId="LiveId" clId="{7FB3A0CA-1F8F-4E3F-AA64-5B371C1E6C55}" dt="2021-05-28T06:34:38.967" v="4057" actId="478"/>
          <ac:grpSpMkLst>
            <pc:docMk/>
            <pc:sldMk cId="2776199655" sldId="257"/>
            <ac:grpSpMk id="5" creationId="{CED436A8-B05F-4A42-8463-1D23E6DD45F8}"/>
          </ac:grpSpMkLst>
        </pc:grpChg>
        <pc:grpChg chg="add mod">
          <ac:chgData name="David Muwandi" userId="619f6555fc963e78" providerId="LiveId" clId="{7FB3A0CA-1F8F-4E3F-AA64-5B371C1E6C55}" dt="2021-05-28T08:37:10.919" v="4424" actId="1076"/>
          <ac:grpSpMkLst>
            <pc:docMk/>
            <pc:sldMk cId="2776199655" sldId="257"/>
            <ac:grpSpMk id="52" creationId="{C11430F3-8378-483E-A21A-7E2A07FD7632}"/>
          </ac:grpSpMkLst>
        </pc:grpChg>
        <pc:graphicFrameChg chg="add del modGraphic">
          <ac:chgData name="David Muwandi" userId="619f6555fc963e78" providerId="LiveId" clId="{7FB3A0CA-1F8F-4E3F-AA64-5B371C1E6C55}" dt="2021-05-27T07:41:00.368" v="977" actId="27309"/>
          <ac:graphicFrameMkLst>
            <pc:docMk/>
            <pc:sldMk cId="2776199655" sldId="257"/>
            <ac:graphicFrameMk id="9" creationId="{27B502E1-5BA6-4A49-9669-3BBAF9D8B5E3}"/>
          </ac:graphicFrameMkLst>
        </pc:graphicFrameChg>
        <pc:graphicFrameChg chg="add mod modGraphic">
          <ac:chgData name="David Muwandi" userId="619f6555fc963e78" providerId="LiveId" clId="{7FB3A0CA-1F8F-4E3F-AA64-5B371C1E6C55}" dt="2021-05-28T23:15:01.673" v="7969" actId="20577"/>
          <ac:graphicFrameMkLst>
            <pc:docMk/>
            <pc:sldMk cId="2776199655" sldId="257"/>
            <ac:graphicFrameMk id="10" creationId="{C1CDB537-8CCA-42CB-8453-5995182D53B9}"/>
          </ac:graphicFrameMkLst>
        </pc:graphicFrameChg>
        <pc:cxnChg chg="del">
          <ac:chgData name="David Muwandi" userId="619f6555fc963e78" providerId="LiveId" clId="{7FB3A0CA-1F8F-4E3F-AA64-5B371C1E6C55}" dt="2021-05-28T06:34:38.967" v="4057" actId="478"/>
          <ac:cxnSpMkLst>
            <pc:docMk/>
            <pc:sldMk cId="2776199655" sldId="257"/>
            <ac:cxnSpMk id="24" creationId="{6C3C4C30-138D-4BF0-A95D-5755759C111E}"/>
          </ac:cxnSpMkLst>
        </pc:cxnChg>
      </pc:sldChg>
      <pc:sldChg chg="modSp del mod">
        <pc:chgData name="David Muwandi" userId="619f6555fc963e78" providerId="LiveId" clId="{7FB3A0CA-1F8F-4E3F-AA64-5B371C1E6C55}" dt="2021-05-28T09:34:27.543" v="5759" actId="47"/>
        <pc:sldMkLst>
          <pc:docMk/>
          <pc:sldMk cId="1355917796" sldId="258"/>
        </pc:sldMkLst>
        <pc:spChg chg="mod">
          <ac:chgData name="David Muwandi" userId="619f6555fc963e78" providerId="LiveId" clId="{7FB3A0CA-1F8F-4E3F-AA64-5B371C1E6C55}" dt="2021-05-27T07:46:11.892" v="989" actId="1076"/>
          <ac:spMkLst>
            <pc:docMk/>
            <pc:sldMk cId="1355917796" sldId="258"/>
            <ac:spMk id="9" creationId="{82F375BC-084B-4CCD-AC4D-B965014EE42B}"/>
          </ac:spMkLst>
        </pc:spChg>
        <pc:spChg chg="mod">
          <ac:chgData name="David Muwandi" userId="619f6555fc963e78" providerId="LiveId" clId="{7FB3A0CA-1F8F-4E3F-AA64-5B371C1E6C55}" dt="2021-05-27T07:46:11.892" v="989" actId="1076"/>
          <ac:spMkLst>
            <pc:docMk/>
            <pc:sldMk cId="1355917796" sldId="258"/>
            <ac:spMk id="30" creationId="{CBD3CF0A-438C-4C00-8544-C9FA94DBD72C}"/>
          </ac:spMkLst>
        </pc:spChg>
        <pc:spChg chg="mod">
          <ac:chgData name="David Muwandi" userId="619f6555fc963e78" providerId="LiveId" clId="{7FB3A0CA-1F8F-4E3F-AA64-5B371C1E6C55}" dt="2021-05-27T07:46:11.892" v="989" actId="1076"/>
          <ac:spMkLst>
            <pc:docMk/>
            <pc:sldMk cId="1355917796" sldId="258"/>
            <ac:spMk id="31" creationId="{60FBA3E7-2731-4CA7-A384-C4EC4DFF67F9}"/>
          </ac:spMkLst>
        </pc:spChg>
        <pc:spChg chg="mod">
          <ac:chgData name="David Muwandi" userId="619f6555fc963e78" providerId="LiveId" clId="{7FB3A0CA-1F8F-4E3F-AA64-5B371C1E6C55}" dt="2021-05-27T07:46:11.892" v="989" actId="1076"/>
          <ac:spMkLst>
            <pc:docMk/>
            <pc:sldMk cId="1355917796" sldId="258"/>
            <ac:spMk id="32" creationId="{DC29317E-B6CC-4259-B170-DA7F0370986C}"/>
          </ac:spMkLst>
        </pc:spChg>
        <pc:grpChg chg="mod">
          <ac:chgData name="David Muwandi" userId="619f6555fc963e78" providerId="LiveId" clId="{7FB3A0CA-1F8F-4E3F-AA64-5B371C1E6C55}" dt="2021-05-27T07:46:11.892" v="989" actId="1076"/>
          <ac:grpSpMkLst>
            <pc:docMk/>
            <pc:sldMk cId="1355917796" sldId="258"/>
            <ac:grpSpMk id="7" creationId="{E71665FB-0374-400A-96FB-9D87F5D47EBB}"/>
          </ac:grpSpMkLst>
        </pc:grpChg>
        <pc:grpChg chg="mod">
          <ac:chgData name="David Muwandi" userId="619f6555fc963e78" providerId="LiveId" clId="{7FB3A0CA-1F8F-4E3F-AA64-5B371C1E6C55}" dt="2021-05-27T07:46:11.892" v="989" actId="1076"/>
          <ac:grpSpMkLst>
            <pc:docMk/>
            <pc:sldMk cId="1355917796" sldId="258"/>
            <ac:grpSpMk id="29" creationId="{CF2B7535-97B2-4827-976C-24FD0112AAEF}"/>
          </ac:grpSpMkLst>
        </pc:grpChg>
      </pc:sldChg>
      <pc:sldChg chg="addSp delSp modSp del mod ord">
        <pc:chgData name="David Muwandi" userId="619f6555fc963e78" providerId="LiveId" clId="{7FB3A0CA-1F8F-4E3F-AA64-5B371C1E6C55}" dt="2021-05-28T06:27:42.710" v="3980" actId="47"/>
        <pc:sldMkLst>
          <pc:docMk/>
          <pc:sldMk cId="4113777494" sldId="259"/>
        </pc:sldMkLst>
        <pc:spChg chg="mod">
          <ac:chgData name="David Muwandi" userId="619f6555fc963e78" providerId="LiveId" clId="{7FB3A0CA-1F8F-4E3F-AA64-5B371C1E6C55}" dt="2021-05-28T05:56:41.797" v="3364" actId="20577"/>
          <ac:spMkLst>
            <pc:docMk/>
            <pc:sldMk cId="4113777494" sldId="259"/>
            <ac:spMk id="2" creationId="{3D0841C1-FAB5-4C2E-8BC3-83F510D10676}"/>
          </ac:spMkLst>
        </pc:spChg>
        <pc:spChg chg="del mod">
          <ac:chgData name="David Muwandi" userId="619f6555fc963e78" providerId="LiveId" clId="{7FB3A0CA-1F8F-4E3F-AA64-5B371C1E6C55}" dt="2021-05-28T06:22:53.507" v="3843" actId="478"/>
          <ac:spMkLst>
            <pc:docMk/>
            <pc:sldMk cId="4113777494" sldId="259"/>
            <ac:spMk id="3" creationId="{B2E65D40-2970-428A-B6AB-AB513B30AA1E}"/>
          </ac:spMkLst>
        </pc:spChg>
        <pc:spChg chg="mod">
          <ac:chgData name="David Muwandi" userId="619f6555fc963e78" providerId="LiveId" clId="{7FB3A0CA-1F8F-4E3F-AA64-5B371C1E6C55}" dt="2021-05-28T06:16:49.642" v="3818" actId="1076"/>
          <ac:spMkLst>
            <pc:docMk/>
            <pc:sldMk cId="4113777494" sldId="259"/>
            <ac:spMk id="14" creationId="{74CDB0A1-8A4E-418E-B948-A02F64F1BD22}"/>
          </ac:spMkLst>
        </pc:spChg>
        <pc:spChg chg="mod">
          <ac:chgData name="David Muwandi" userId="619f6555fc963e78" providerId="LiveId" clId="{7FB3A0CA-1F8F-4E3F-AA64-5B371C1E6C55}" dt="2021-05-28T06:08:59.342" v="3726" actId="207"/>
          <ac:spMkLst>
            <pc:docMk/>
            <pc:sldMk cId="4113777494" sldId="259"/>
            <ac:spMk id="17" creationId="{24E21354-6F3A-40E8-AFFB-D49347B22038}"/>
          </ac:spMkLst>
        </pc:spChg>
        <pc:spChg chg="mod">
          <ac:chgData name="David Muwandi" userId="619f6555fc963e78" providerId="LiveId" clId="{7FB3A0CA-1F8F-4E3F-AA64-5B371C1E6C55}" dt="2021-05-28T06:04:04.450" v="3562" actId="20577"/>
          <ac:spMkLst>
            <pc:docMk/>
            <pc:sldMk cId="4113777494" sldId="259"/>
            <ac:spMk id="18" creationId="{4DB5D73D-0554-4797-9604-82E1E326FDF3}"/>
          </ac:spMkLst>
        </pc:spChg>
        <pc:spChg chg="add del mod">
          <ac:chgData name="David Muwandi" userId="619f6555fc963e78" providerId="LiveId" clId="{7FB3A0CA-1F8F-4E3F-AA64-5B371C1E6C55}" dt="2021-05-28T06:10:38.045" v="3806" actId="478"/>
          <ac:spMkLst>
            <pc:docMk/>
            <pc:sldMk cId="4113777494" sldId="259"/>
            <ac:spMk id="21" creationId="{5DCE2184-FEFE-4673-A53B-39662DD4D2BB}"/>
          </ac:spMkLst>
        </pc:spChg>
        <pc:spChg chg="mod">
          <ac:chgData name="David Muwandi" userId="619f6555fc963e78" providerId="LiveId" clId="{7FB3A0CA-1F8F-4E3F-AA64-5B371C1E6C55}" dt="2021-05-28T06:04:39.069" v="3608" actId="20577"/>
          <ac:spMkLst>
            <pc:docMk/>
            <pc:sldMk cId="4113777494" sldId="259"/>
            <ac:spMk id="22" creationId="{8C72D561-FAB2-4D1B-B7E5-238F0BA11983}"/>
          </ac:spMkLst>
        </pc:spChg>
        <pc:spChg chg="del mod">
          <ac:chgData name="David Muwandi" userId="619f6555fc963e78" providerId="LiveId" clId="{7FB3A0CA-1F8F-4E3F-AA64-5B371C1E6C55}" dt="2021-05-28T06:10:40.632" v="3807" actId="478"/>
          <ac:spMkLst>
            <pc:docMk/>
            <pc:sldMk cId="4113777494" sldId="259"/>
            <ac:spMk id="26" creationId="{C81AEA52-8FD3-4DA4-BAF0-7619B2CD89B0}"/>
          </ac:spMkLst>
        </pc:spChg>
        <pc:spChg chg="mod">
          <ac:chgData name="David Muwandi" userId="619f6555fc963e78" providerId="LiveId" clId="{7FB3A0CA-1F8F-4E3F-AA64-5B371C1E6C55}" dt="2021-05-28T06:22:33.863" v="3842" actId="122"/>
          <ac:spMkLst>
            <pc:docMk/>
            <pc:sldMk cId="4113777494" sldId="259"/>
            <ac:spMk id="27" creationId="{F34AC992-2B36-4F91-8EF8-7BDD9B423B94}"/>
          </ac:spMkLst>
        </pc:spChg>
        <pc:spChg chg="del mod">
          <ac:chgData name="David Muwandi" userId="619f6555fc963e78" providerId="LiveId" clId="{7FB3A0CA-1F8F-4E3F-AA64-5B371C1E6C55}" dt="2021-05-28T06:10:47.877" v="3809" actId="478"/>
          <ac:spMkLst>
            <pc:docMk/>
            <pc:sldMk cId="4113777494" sldId="259"/>
            <ac:spMk id="28" creationId="{D9CE9B2B-FB18-4D20-A650-F7C6478C91FA}"/>
          </ac:spMkLst>
        </pc:spChg>
        <pc:spChg chg="mod">
          <ac:chgData name="David Muwandi" userId="619f6555fc963e78" providerId="LiveId" clId="{7FB3A0CA-1F8F-4E3F-AA64-5B371C1E6C55}" dt="2021-05-28T06:07:01.281" v="3721" actId="20577"/>
          <ac:spMkLst>
            <pc:docMk/>
            <pc:sldMk cId="4113777494" sldId="259"/>
            <ac:spMk id="29" creationId="{F2C4FFDD-DDDC-450A-A767-5A41CCA4E764}"/>
          </ac:spMkLst>
        </pc:spChg>
        <pc:spChg chg="mod">
          <ac:chgData name="David Muwandi" userId="619f6555fc963e78" providerId="LiveId" clId="{7FB3A0CA-1F8F-4E3F-AA64-5B371C1E6C55}" dt="2021-05-28T06:16:49.642" v="3818" actId="1076"/>
          <ac:spMkLst>
            <pc:docMk/>
            <pc:sldMk cId="4113777494" sldId="259"/>
            <ac:spMk id="43" creationId="{03CA06CF-D572-40D0-AD7F-08251F425694}"/>
          </ac:spMkLst>
        </pc:spChg>
        <pc:spChg chg="mod">
          <ac:chgData name="David Muwandi" userId="619f6555fc963e78" providerId="LiveId" clId="{7FB3A0CA-1F8F-4E3F-AA64-5B371C1E6C55}" dt="2021-05-28T06:16:49.642" v="3818" actId="1076"/>
          <ac:spMkLst>
            <pc:docMk/>
            <pc:sldMk cId="4113777494" sldId="259"/>
            <ac:spMk id="44" creationId="{0129698A-427E-4C4C-ADEB-7E8094763B00}"/>
          </ac:spMkLst>
        </pc:spChg>
        <pc:spChg chg="mod">
          <ac:chgData name="David Muwandi" userId="619f6555fc963e78" providerId="LiveId" clId="{7FB3A0CA-1F8F-4E3F-AA64-5B371C1E6C55}" dt="2021-05-28T06:16:49.642" v="3818" actId="1076"/>
          <ac:spMkLst>
            <pc:docMk/>
            <pc:sldMk cId="4113777494" sldId="259"/>
            <ac:spMk id="45" creationId="{BF3D848F-ACBB-4DCB-B408-73D2D9F810E7}"/>
          </ac:spMkLst>
        </pc:spChg>
        <pc:spChg chg="mod">
          <ac:chgData name="David Muwandi" userId="619f6555fc963e78" providerId="LiveId" clId="{7FB3A0CA-1F8F-4E3F-AA64-5B371C1E6C55}" dt="2021-05-28T06:16:49.642" v="3818" actId="1076"/>
          <ac:spMkLst>
            <pc:docMk/>
            <pc:sldMk cId="4113777494" sldId="259"/>
            <ac:spMk id="46" creationId="{F8350F66-A7DB-4803-9341-0241C2EACE87}"/>
          </ac:spMkLst>
        </pc:spChg>
        <pc:spChg chg="mod">
          <ac:chgData name="David Muwandi" userId="619f6555fc963e78" providerId="LiveId" clId="{7FB3A0CA-1F8F-4E3F-AA64-5B371C1E6C55}" dt="2021-05-28T06:16:49.642" v="3818" actId="1076"/>
          <ac:spMkLst>
            <pc:docMk/>
            <pc:sldMk cId="4113777494" sldId="259"/>
            <ac:spMk id="47" creationId="{9D3868C4-BBA8-4112-9CE7-34C5F0C1CBBA}"/>
          </ac:spMkLst>
        </pc:spChg>
        <pc:spChg chg="mod">
          <ac:chgData name="David Muwandi" userId="619f6555fc963e78" providerId="LiveId" clId="{7FB3A0CA-1F8F-4E3F-AA64-5B371C1E6C55}" dt="2021-05-28T06:16:49.642" v="3818" actId="1076"/>
          <ac:spMkLst>
            <pc:docMk/>
            <pc:sldMk cId="4113777494" sldId="259"/>
            <ac:spMk id="48" creationId="{AF24ED3D-81AD-45DE-96ED-D33A56C52145}"/>
          </ac:spMkLst>
        </pc:spChg>
        <pc:spChg chg="add mod">
          <ac:chgData name="David Muwandi" userId="619f6555fc963e78" providerId="LiveId" clId="{7FB3A0CA-1F8F-4E3F-AA64-5B371C1E6C55}" dt="2021-05-28T06:10:51.249" v="3810" actId="1076"/>
          <ac:spMkLst>
            <pc:docMk/>
            <pc:sldMk cId="4113777494" sldId="259"/>
            <ac:spMk id="56" creationId="{1A90A914-3072-49B1-B273-A28FF817E8C9}"/>
          </ac:spMkLst>
        </pc:spChg>
        <pc:spChg chg="add mod">
          <ac:chgData name="David Muwandi" userId="619f6555fc963e78" providerId="LiveId" clId="{7FB3A0CA-1F8F-4E3F-AA64-5B371C1E6C55}" dt="2021-05-28T06:10:55.708" v="3811" actId="1076"/>
          <ac:spMkLst>
            <pc:docMk/>
            <pc:sldMk cId="4113777494" sldId="259"/>
            <ac:spMk id="57" creationId="{D696F2FF-663D-4E0E-9120-56D1E59494D5}"/>
          </ac:spMkLst>
        </pc:spChg>
        <pc:spChg chg="add mod">
          <ac:chgData name="David Muwandi" userId="619f6555fc963e78" providerId="LiveId" clId="{7FB3A0CA-1F8F-4E3F-AA64-5B371C1E6C55}" dt="2021-05-28T06:11:01.367" v="3812" actId="1076"/>
          <ac:spMkLst>
            <pc:docMk/>
            <pc:sldMk cId="4113777494" sldId="259"/>
            <ac:spMk id="58" creationId="{03123752-8FA5-4C68-AF36-A924FA6C3AED}"/>
          </ac:spMkLst>
        </pc:spChg>
        <pc:spChg chg="mod">
          <ac:chgData name="David Muwandi" userId="619f6555fc963e78" providerId="LiveId" clId="{7FB3A0CA-1F8F-4E3F-AA64-5B371C1E6C55}" dt="2021-05-28T06:16:45.850" v="3817" actId="1076"/>
          <ac:spMkLst>
            <pc:docMk/>
            <pc:sldMk cId="4113777494" sldId="259"/>
            <ac:spMk id="60" creationId="{A7FB53AB-6DD7-4E72-B453-B2294734E547}"/>
          </ac:spMkLst>
        </pc:spChg>
        <pc:spChg chg="mod">
          <ac:chgData name="David Muwandi" userId="619f6555fc963e78" providerId="LiveId" clId="{7FB3A0CA-1F8F-4E3F-AA64-5B371C1E6C55}" dt="2021-05-28T06:16:45.850" v="3817" actId="1076"/>
          <ac:spMkLst>
            <pc:docMk/>
            <pc:sldMk cId="4113777494" sldId="259"/>
            <ac:spMk id="61" creationId="{EF23A51B-0427-4289-97AD-E8B5F937FA59}"/>
          </ac:spMkLst>
        </pc:spChg>
        <pc:spChg chg="mod">
          <ac:chgData name="David Muwandi" userId="619f6555fc963e78" providerId="LiveId" clId="{7FB3A0CA-1F8F-4E3F-AA64-5B371C1E6C55}" dt="2021-05-28T06:16:45.850" v="3817" actId="1076"/>
          <ac:spMkLst>
            <pc:docMk/>
            <pc:sldMk cId="4113777494" sldId="259"/>
            <ac:spMk id="62" creationId="{5D53E743-0CD8-46A3-85ED-C4513BEE5734}"/>
          </ac:spMkLst>
        </pc:spChg>
        <pc:spChg chg="mod">
          <ac:chgData name="David Muwandi" userId="619f6555fc963e78" providerId="LiveId" clId="{7FB3A0CA-1F8F-4E3F-AA64-5B371C1E6C55}" dt="2021-05-28T06:18:25.876" v="3823" actId="1076"/>
          <ac:spMkLst>
            <pc:docMk/>
            <pc:sldMk cId="4113777494" sldId="259"/>
            <ac:spMk id="64" creationId="{257CF66A-46B6-473B-A597-E6043C72B725}"/>
          </ac:spMkLst>
        </pc:spChg>
        <pc:spChg chg="mod">
          <ac:chgData name="David Muwandi" userId="619f6555fc963e78" providerId="LiveId" clId="{7FB3A0CA-1F8F-4E3F-AA64-5B371C1E6C55}" dt="2021-05-28T06:18:25.876" v="3823" actId="1076"/>
          <ac:spMkLst>
            <pc:docMk/>
            <pc:sldMk cId="4113777494" sldId="259"/>
            <ac:spMk id="65" creationId="{78BE3C66-49C3-40DC-9ED2-4E70766C9839}"/>
          </ac:spMkLst>
        </pc:spChg>
        <pc:spChg chg="mod">
          <ac:chgData name="David Muwandi" userId="619f6555fc963e78" providerId="LiveId" clId="{7FB3A0CA-1F8F-4E3F-AA64-5B371C1E6C55}" dt="2021-05-28T06:18:25.876" v="3823" actId="1076"/>
          <ac:spMkLst>
            <pc:docMk/>
            <pc:sldMk cId="4113777494" sldId="259"/>
            <ac:spMk id="66" creationId="{FE1F4B9A-9A61-495B-A397-7F74B9D668DE}"/>
          </ac:spMkLst>
        </pc:spChg>
        <pc:spChg chg="mod">
          <ac:chgData name="David Muwandi" userId="619f6555fc963e78" providerId="LiveId" clId="{7FB3A0CA-1F8F-4E3F-AA64-5B371C1E6C55}" dt="2021-05-28T06:18:25.876" v="3823" actId="1076"/>
          <ac:spMkLst>
            <pc:docMk/>
            <pc:sldMk cId="4113777494" sldId="259"/>
            <ac:spMk id="67" creationId="{A432682E-0633-4928-B06F-3FF39EFA2F4D}"/>
          </ac:spMkLst>
        </pc:spChg>
        <pc:spChg chg="mod">
          <ac:chgData name="David Muwandi" userId="619f6555fc963e78" providerId="LiveId" clId="{7FB3A0CA-1F8F-4E3F-AA64-5B371C1E6C55}" dt="2021-05-28T06:18:25.876" v="3823" actId="1076"/>
          <ac:spMkLst>
            <pc:docMk/>
            <pc:sldMk cId="4113777494" sldId="259"/>
            <ac:spMk id="69" creationId="{32F20BA2-BE0F-4ED5-8048-469D83B70C3B}"/>
          </ac:spMkLst>
        </pc:spChg>
        <pc:spChg chg="mod">
          <ac:chgData name="David Muwandi" userId="619f6555fc963e78" providerId="LiveId" clId="{7FB3A0CA-1F8F-4E3F-AA64-5B371C1E6C55}" dt="2021-05-28T06:18:25.876" v="3823" actId="1076"/>
          <ac:spMkLst>
            <pc:docMk/>
            <pc:sldMk cId="4113777494" sldId="259"/>
            <ac:spMk id="70" creationId="{99521BF9-2C2E-4B71-AFB6-2CD1A71BA159}"/>
          </ac:spMkLst>
        </pc:spChg>
        <pc:spChg chg="mod">
          <ac:chgData name="David Muwandi" userId="619f6555fc963e78" providerId="LiveId" clId="{7FB3A0CA-1F8F-4E3F-AA64-5B371C1E6C55}" dt="2021-05-28T06:18:25.876" v="3823" actId="1076"/>
          <ac:spMkLst>
            <pc:docMk/>
            <pc:sldMk cId="4113777494" sldId="259"/>
            <ac:spMk id="71" creationId="{A6A333F1-2515-4C74-A400-8A5C1569995B}"/>
          </ac:spMkLst>
        </pc:spChg>
        <pc:spChg chg="mod">
          <ac:chgData name="David Muwandi" userId="619f6555fc963e78" providerId="LiveId" clId="{7FB3A0CA-1F8F-4E3F-AA64-5B371C1E6C55}" dt="2021-05-28T06:18:25.876" v="3823" actId="1076"/>
          <ac:spMkLst>
            <pc:docMk/>
            <pc:sldMk cId="4113777494" sldId="259"/>
            <ac:spMk id="72" creationId="{60A5EDA4-D849-4635-B5D5-B2CA9E34F341}"/>
          </ac:spMkLst>
        </pc:spChg>
        <pc:spChg chg="mod">
          <ac:chgData name="David Muwandi" userId="619f6555fc963e78" providerId="LiveId" clId="{7FB3A0CA-1F8F-4E3F-AA64-5B371C1E6C55}" dt="2021-05-28T06:18:25.876" v="3823" actId="1076"/>
          <ac:spMkLst>
            <pc:docMk/>
            <pc:sldMk cId="4113777494" sldId="259"/>
            <ac:spMk id="73" creationId="{F223802C-4CE0-4409-8A73-8D591A65C0F8}"/>
          </ac:spMkLst>
        </pc:spChg>
        <pc:spChg chg="mod">
          <ac:chgData name="David Muwandi" userId="619f6555fc963e78" providerId="LiveId" clId="{7FB3A0CA-1F8F-4E3F-AA64-5B371C1E6C55}" dt="2021-05-28T06:18:25.876" v="3823" actId="1076"/>
          <ac:spMkLst>
            <pc:docMk/>
            <pc:sldMk cId="4113777494" sldId="259"/>
            <ac:spMk id="75" creationId="{7B412C84-ADEB-4FF7-B6FA-BDA22E13D497}"/>
          </ac:spMkLst>
        </pc:spChg>
        <pc:spChg chg="mod">
          <ac:chgData name="David Muwandi" userId="619f6555fc963e78" providerId="LiveId" clId="{7FB3A0CA-1F8F-4E3F-AA64-5B371C1E6C55}" dt="2021-05-28T06:18:25.876" v="3823" actId="1076"/>
          <ac:spMkLst>
            <pc:docMk/>
            <pc:sldMk cId="4113777494" sldId="259"/>
            <ac:spMk id="76" creationId="{09C3D276-C38B-44E7-86B0-D3B370D7DD84}"/>
          </ac:spMkLst>
        </pc:spChg>
        <pc:spChg chg="mod">
          <ac:chgData name="David Muwandi" userId="619f6555fc963e78" providerId="LiveId" clId="{7FB3A0CA-1F8F-4E3F-AA64-5B371C1E6C55}" dt="2021-05-28T06:18:25.876" v="3823" actId="1076"/>
          <ac:spMkLst>
            <pc:docMk/>
            <pc:sldMk cId="4113777494" sldId="259"/>
            <ac:spMk id="77" creationId="{1DF0E00C-450A-40DB-8AE3-D345CB26671F}"/>
          </ac:spMkLst>
        </pc:spChg>
        <pc:spChg chg="mod">
          <ac:chgData name="David Muwandi" userId="619f6555fc963e78" providerId="LiveId" clId="{7FB3A0CA-1F8F-4E3F-AA64-5B371C1E6C55}" dt="2021-05-28T06:18:25.876" v="3823" actId="1076"/>
          <ac:spMkLst>
            <pc:docMk/>
            <pc:sldMk cId="4113777494" sldId="259"/>
            <ac:spMk id="78" creationId="{F2BB2139-E054-4E79-8981-0DD39A2FF0C1}"/>
          </ac:spMkLst>
        </pc:spChg>
        <pc:spChg chg="mod">
          <ac:chgData name="David Muwandi" userId="619f6555fc963e78" providerId="LiveId" clId="{7FB3A0CA-1F8F-4E3F-AA64-5B371C1E6C55}" dt="2021-05-28T06:18:25.876" v="3823" actId="1076"/>
          <ac:spMkLst>
            <pc:docMk/>
            <pc:sldMk cId="4113777494" sldId="259"/>
            <ac:spMk id="79" creationId="{DB875D8E-857A-48C0-8A3F-B589E37C197E}"/>
          </ac:spMkLst>
        </pc:spChg>
        <pc:spChg chg="mod">
          <ac:chgData name="David Muwandi" userId="619f6555fc963e78" providerId="LiveId" clId="{7FB3A0CA-1F8F-4E3F-AA64-5B371C1E6C55}" dt="2021-05-28T06:18:25.876" v="3823" actId="1076"/>
          <ac:spMkLst>
            <pc:docMk/>
            <pc:sldMk cId="4113777494" sldId="259"/>
            <ac:spMk id="80" creationId="{7033747B-D7D2-4ADB-9C47-19C0862D9EB3}"/>
          </ac:spMkLst>
        </pc:spChg>
        <pc:spChg chg="mod">
          <ac:chgData name="David Muwandi" userId="619f6555fc963e78" providerId="LiveId" clId="{7FB3A0CA-1F8F-4E3F-AA64-5B371C1E6C55}" dt="2021-05-28T06:18:25.876" v="3823" actId="1076"/>
          <ac:spMkLst>
            <pc:docMk/>
            <pc:sldMk cId="4113777494" sldId="259"/>
            <ac:spMk id="81" creationId="{4215BA79-951B-4B3B-A0FE-5E46588FF98A}"/>
          </ac:spMkLst>
        </pc:spChg>
        <pc:spChg chg="mod">
          <ac:chgData name="David Muwandi" userId="619f6555fc963e78" providerId="LiveId" clId="{7FB3A0CA-1F8F-4E3F-AA64-5B371C1E6C55}" dt="2021-05-28T06:18:39.861" v="3827" actId="1076"/>
          <ac:spMkLst>
            <pc:docMk/>
            <pc:sldMk cId="4113777494" sldId="259"/>
            <ac:spMk id="83" creationId="{F69B8F47-2784-4E66-8501-0FF108FB2E59}"/>
          </ac:spMkLst>
        </pc:spChg>
        <pc:spChg chg="mod">
          <ac:chgData name="David Muwandi" userId="619f6555fc963e78" providerId="LiveId" clId="{7FB3A0CA-1F8F-4E3F-AA64-5B371C1E6C55}" dt="2021-05-28T06:18:39.861" v="3827" actId="1076"/>
          <ac:spMkLst>
            <pc:docMk/>
            <pc:sldMk cId="4113777494" sldId="259"/>
            <ac:spMk id="84" creationId="{965269F0-F02D-4BBE-946F-6B38CBA41C2B}"/>
          </ac:spMkLst>
        </pc:spChg>
        <pc:spChg chg="mod">
          <ac:chgData name="David Muwandi" userId="619f6555fc963e78" providerId="LiveId" clId="{7FB3A0CA-1F8F-4E3F-AA64-5B371C1E6C55}" dt="2021-05-28T06:18:39.861" v="3827" actId="1076"/>
          <ac:spMkLst>
            <pc:docMk/>
            <pc:sldMk cId="4113777494" sldId="259"/>
            <ac:spMk id="85" creationId="{AA11A137-9DE5-424C-94C6-6CDBF4A1C8BE}"/>
          </ac:spMkLst>
        </pc:spChg>
        <pc:spChg chg="add del mod">
          <ac:chgData name="David Muwandi" userId="619f6555fc963e78" providerId="LiveId" clId="{7FB3A0CA-1F8F-4E3F-AA64-5B371C1E6C55}" dt="2021-05-28T06:19:03.950" v="3829"/>
          <ac:spMkLst>
            <pc:docMk/>
            <pc:sldMk cId="4113777494" sldId="259"/>
            <ac:spMk id="86" creationId="{43F7FF50-840D-4E1B-8C98-9020823DBFFF}"/>
          </ac:spMkLst>
        </pc:spChg>
        <pc:spChg chg="mod">
          <ac:chgData name="David Muwandi" userId="619f6555fc963e78" providerId="LiveId" clId="{7FB3A0CA-1F8F-4E3F-AA64-5B371C1E6C55}" dt="2021-05-28T06:20:49.980" v="3833" actId="1076"/>
          <ac:spMkLst>
            <pc:docMk/>
            <pc:sldMk cId="4113777494" sldId="259"/>
            <ac:spMk id="88" creationId="{4E4DE503-A38C-42D4-B586-4F65C50BC746}"/>
          </ac:spMkLst>
        </pc:spChg>
        <pc:spChg chg="mod">
          <ac:chgData name="David Muwandi" userId="619f6555fc963e78" providerId="LiveId" clId="{7FB3A0CA-1F8F-4E3F-AA64-5B371C1E6C55}" dt="2021-05-28T06:20:49.980" v="3833" actId="1076"/>
          <ac:spMkLst>
            <pc:docMk/>
            <pc:sldMk cId="4113777494" sldId="259"/>
            <ac:spMk id="89" creationId="{08798706-0111-4F15-9818-1DCCDF3A7F74}"/>
          </ac:spMkLst>
        </pc:spChg>
        <pc:spChg chg="mod">
          <ac:chgData name="David Muwandi" userId="619f6555fc963e78" providerId="LiveId" clId="{7FB3A0CA-1F8F-4E3F-AA64-5B371C1E6C55}" dt="2021-05-28T06:20:49.980" v="3833" actId="1076"/>
          <ac:spMkLst>
            <pc:docMk/>
            <pc:sldMk cId="4113777494" sldId="259"/>
            <ac:spMk id="90" creationId="{8DF35534-3350-42F4-88E8-FFA991E01E54}"/>
          </ac:spMkLst>
        </pc:spChg>
        <pc:spChg chg="mod">
          <ac:chgData name="David Muwandi" userId="619f6555fc963e78" providerId="LiveId" clId="{7FB3A0CA-1F8F-4E3F-AA64-5B371C1E6C55}" dt="2021-05-28T06:20:49.980" v="3833" actId="1076"/>
          <ac:spMkLst>
            <pc:docMk/>
            <pc:sldMk cId="4113777494" sldId="259"/>
            <ac:spMk id="91" creationId="{DD8CFFC4-7776-4988-AF1F-6AA239BAB6D2}"/>
          </ac:spMkLst>
        </pc:spChg>
        <pc:spChg chg="mod">
          <ac:chgData name="David Muwandi" userId="619f6555fc963e78" providerId="LiveId" clId="{7FB3A0CA-1F8F-4E3F-AA64-5B371C1E6C55}" dt="2021-05-28T06:20:49.980" v="3833" actId="1076"/>
          <ac:spMkLst>
            <pc:docMk/>
            <pc:sldMk cId="4113777494" sldId="259"/>
            <ac:spMk id="92" creationId="{EE077603-B6C2-487F-8E1E-0D2B4460691B}"/>
          </ac:spMkLst>
        </pc:spChg>
        <pc:spChg chg="mod">
          <ac:chgData name="David Muwandi" userId="619f6555fc963e78" providerId="LiveId" clId="{7FB3A0CA-1F8F-4E3F-AA64-5B371C1E6C55}" dt="2021-05-28T06:20:53.290" v="3834" actId="1076"/>
          <ac:spMkLst>
            <pc:docMk/>
            <pc:sldMk cId="4113777494" sldId="259"/>
            <ac:spMk id="94" creationId="{B82D66DB-3998-4EFB-B8A7-AC70F9AB3784}"/>
          </ac:spMkLst>
        </pc:spChg>
        <pc:spChg chg="mod">
          <ac:chgData name="David Muwandi" userId="619f6555fc963e78" providerId="LiveId" clId="{7FB3A0CA-1F8F-4E3F-AA64-5B371C1E6C55}" dt="2021-05-28T06:20:53.290" v="3834" actId="1076"/>
          <ac:spMkLst>
            <pc:docMk/>
            <pc:sldMk cId="4113777494" sldId="259"/>
            <ac:spMk id="95" creationId="{9B91DBF1-06F4-4D21-825B-07EF536F1D4C}"/>
          </ac:spMkLst>
        </pc:spChg>
        <pc:spChg chg="mod">
          <ac:chgData name="David Muwandi" userId="619f6555fc963e78" providerId="LiveId" clId="{7FB3A0CA-1F8F-4E3F-AA64-5B371C1E6C55}" dt="2021-05-28T06:20:53.290" v="3834" actId="1076"/>
          <ac:spMkLst>
            <pc:docMk/>
            <pc:sldMk cId="4113777494" sldId="259"/>
            <ac:spMk id="96" creationId="{BBEC131D-6C5C-4B14-915C-06048ACAEE91}"/>
          </ac:spMkLst>
        </pc:spChg>
        <pc:spChg chg="mod">
          <ac:chgData name="David Muwandi" userId="619f6555fc963e78" providerId="LiveId" clId="{7FB3A0CA-1F8F-4E3F-AA64-5B371C1E6C55}" dt="2021-05-28T06:22:14.053" v="3840" actId="1076"/>
          <ac:spMkLst>
            <pc:docMk/>
            <pc:sldMk cId="4113777494" sldId="259"/>
            <ac:spMk id="98" creationId="{EDAED4E1-F1C6-48B3-9BED-51AE1C4281F7}"/>
          </ac:spMkLst>
        </pc:spChg>
        <pc:spChg chg="mod">
          <ac:chgData name="David Muwandi" userId="619f6555fc963e78" providerId="LiveId" clId="{7FB3A0CA-1F8F-4E3F-AA64-5B371C1E6C55}" dt="2021-05-28T06:22:14.053" v="3840" actId="1076"/>
          <ac:spMkLst>
            <pc:docMk/>
            <pc:sldMk cId="4113777494" sldId="259"/>
            <ac:spMk id="99" creationId="{2265560E-2043-494A-8D5C-586C9345A5CD}"/>
          </ac:spMkLst>
        </pc:spChg>
        <pc:spChg chg="mod">
          <ac:chgData name="David Muwandi" userId="619f6555fc963e78" providerId="LiveId" clId="{7FB3A0CA-1F8F-4E3F-AA64-5B371C1E6C55}" dt="2021-05-28T06:22:14.053" v="3840" actId="1076"/>
          <ac:spMkLst>
            <pc:docMk/>
            <pc:sldMk cId="4113777494" sldId="259"/>
            <ac:spMk id="100" creationId="{3D730C99-FDB4-49F6-AC41-05DF1BEA6797}"/>
          </ac:spMkLst>
        </pc:spChg>
        <pc:spChg chg="mod">
          <ac:chgData name="David Muwandi" userId="619f6555fc963e78" providerId="LiveId" clId="{7FB3A0CA-1F8F-4E3F-AA64-5B371C1E6C55}" dt="2021-05-28T06:22:14.053" v="3840" actId="1076"/>
          <ac:spMkLst>
            <pc:docMk/>
            <pc:sldMk cId="4113777494" sldId="259"/>
            <ac:spMk id="101" creationId="{67324E99-EE71-4755-AA26-19A4EE45FB58}"/>
          </ac:spMkLst>
        </pc:spChg>
        <pc:spChg chg="mod">
          <ac:chgData name="David Muwandi" userId="619f6555fc963e78" providerId="LiveId" clId="{7FB3A0CA-1F8F-4E3F-AA64-5B371C1E6C55}" dt="2021-05-28T06:22:14.053" v="3840" actId="1076"/>
          <ac:spMkLst>
            <pc:docMk/>
            <pc:sldMk cId="4113777494" sldId="259"/>
            <ac:spMk id="102" creationId="{0395CB87-E690-42C6-A89D-72420EC6227D}"/>
          </ac:spMkLst>
        </pc:spChg>
        <pc:spChg chg="mod">
          <ac:chgData name="David Muwandi" userId="619f6555fc963e78" providerId="LiveId" clId="{7FB3A0CA-1F8F-4E3F-AA64-5B371C1E6C55}" dt="2021-05-28T06:22:14.053" v="3840" actId="1076"/>
          <ac:spMkLst>
            <pc:docMk/>
            <pc:sldMk cId="4113777494" sldId="259"/>
            <ac:spMk id="103" creationId="{B261BD01-FC70-4D8F-AD2C-4DB64BD5D106}"/>
          </ac:spMkLst>
        </pc:spChg>
        <pc:spChg chg="mod">
          <ac:chgData name="David Muwandi" userId="619f6555fc963e78" providerId="LiveId" clId="{7FB3A0CA-1F8F-4E3F-AA64-5B371C1E6C55}" dt="2021-05-28T06:22:14.053" v="3840" actId="1076"/>
          <ac:spMkLst>
            <pc:docMk/>
            <pc:sldMk cId="4113777494" sldId="259"/>
            <ac:spMk id="104" creationId="{DC3DB679-933A-4769-A449-131CB8EF8865}"/>
          </ac:spMkLst>
        </pc:spChg>
        <pc:spChg chg="mod">
          <ac:chgData name="David Muwandi" userId="619f6555fc963e78" providerId="LiveId" clId="{7FB3A0CA-1F8F-4E3F-AA64-5B371C1E6C55}" dt="2021-05-28T06:22:17.431" v="3841" actId="1076"/>
          <ac:spMkLst>
            <pc:docMk/>
            <pc:sldMk cId="4113777494" sldId="259"/>
            <ac:spMk id="106" creationId="{7A3F7567-70F4-42EA-88D6-0AE8A5E90C5C}"/>
          </ac:spMkLst>
        </pc:spChg>
        <pc:spChg chg="mod">
          <ac:chgData name="David Muwandi" userId="619f6555fc963e78" providerId="LiveId" clId="{7FB3A0CA-1F8F-4E3F-AA64-5B371C1E6C55}" dt="2021-05-28T06:22:17.431" v="3841" actId="1076"/>
          <ac:spMkLst>
            <pc:docMk/>
            <pc:sldMk cId="4113777494" sldId="259"/>
            <ac:spMk id="107" creationId="{9EFB5DB7-A99A-4A99-90D8-C4E86F476101}"/>
          </ac:spMkLst>
        </pc:spChg>
        <pc:spChg chg="mod">
          <ac:chgData name="David Muwandi" userId="619f6555fc963e78" providerId="LiveId" clId="{7FB3A0CA-1F8F-4E3F-AA64-5B371C1E6C55}" dt="2021-05-28T06:22:17.431" v="3841" actId="1076"/>
          <ac:spMkLst>
            <pc:docMk/>
            <pc:sldMk cId="4113777494" sldId="259"/>
            <ac:spMk id="108" creationId="{2A31ED8E-42CC-4A2A-81BC-805650C8CF4D}"/>
          </ac:spMkLst>
        </pc:spChg>
        <pc:spChg chg="mod">
          <ac:chgData name="David Muwandi" userId="619f6555fc963e78" providerId="LiveId" clId="{7FB3A0CA-1F8F-4E3F-AA64-5B371C1E6C55}" dt="2021-05-28T06:22:17.431" v="3841" actId="1076"/>
          <ac:spMkLst>
            <pc:docMk/>
            <pc:sldMk cId="4113777494" sldId="259"/>
            <ac:spMk id="109" creationId="{E2592D39-17B5-4A24-B371-E4B7CDED7E4F}"/>
          </ac:spMkLst>
        </pc:spChg>
        <pc:spChg chg="mod">
          <ac:chgData name="David Muwandi" userId="619f6555fc963e78" providerId="LiveId" clId="{7FB3A0CA-1F8F-4E3F-AA64-5B371C1E6C55}" dt="2021-05-28T06:22:17.431" v="3841" actId="1076"/>
          <ac:spMkLst>
            <pc:docMk/>
            <pc:sldMk cId="4113777494" sldId="259"/>
            <ac:spMk id="110" creationId="{8FDBF1E5-327A-48F1-9A14-773F17B992F1}"/>
          </ac:spMkLst>
        </pc:spChg>
        <pc:spChg chg="mod">
          <ac:chgData name="David Muwandi" userId="619f6555fc963e78" providerId="LiveId" clId="{7FB3A0CA-1F8F-4E3F-AA64-5B371C1E6C55}" dt="2021-05-28T06:22:17.431" v="3841" actId="1076"/>
          <ac:spMkLst>
            <pc:docMk/>
            <pc:sldMk cId="4113777494" sldId="259"/>
            <ac:spMk id="111" creationId="{2E699E43-8CD4-45F6-80EC-14599AE3A27C}"/>
          </ac:spMkLst>
        </pc:spChg>
        <pc:grpChg chg="del">
          <ac:chgData name="David Muwandi" userId="619f6555fc963e78" providerId="LiveId" clId="{7FB3A0CA-1F8F-4E3F-AA64-5B371C1E6C55}" dt="2021-05-28T06:16:27.689" v="3813" actId="478"/>
          <ac:grpSpMkLst>
            <pc:docMk/>
            <pc:sldMk cId="4113777494" sldId="259"/>
            <ac:grpSpMk id="5" creationId="{5358AB35-2677-4BE1-AA20-6D5E4330C6E6}"/>
          </ac:grpSpMkLst>
        </pc:grpChg>
        <pc:grpChg chg="del mod">
          <ac:chgData name="David Muwandi" userId="619f6555fc963e78" providerId="LiveId" clId="{7FB3A0CA-1F8F-4E3F-AA64-5B371C1E6C55}" dt="2021-05-28T06:16:50.592" v="3819" actId="478"/>
          <ac:grpSpMkLst>
            <pc:docMk/>
            <pc:sldMk cId="4113777494" sldId="259"/>
            <ac:grpSpMk id="6" creationId="{6D75E35F-052E-40EF-B372-267A2EF20ED5}"/>
          </ac:grpSpMkLst>
        </pc:grpChg>
        <pc:grpChg chg="del">
          <ac:chgData name="David Muwandi" userId="619f6555fc963e78" providerId="LiveId" clId="{7FB3A0CA-1F8F-4E3F-AA64-5B371C1E6C55}" dt="2021-05-28T06:16:52.794" v="3820" actId="478"/>
          <ac:grpSpMkLst>
            <pc:docMk/>
            <pc:sldMk cId="4113777494" sldId="259"/>
            <ac:grpSpMk id="7" creationId="{7DCA4215-B19A-4383-9B88-E7C2545DEA0C}"/>
          </ac:grpSpMkLst>
        </pc:grpChg>
        <pc:grpChg chg="del">
          <ac:chgData name="David Muwandi" userId="619f6555fc963e78" providerId="LiveId" clId="{7FB3A0CA-1F8F-4E3F-AA64-5B371C1E6C55}" dt="2021-05-28T06:16:54.874" v="3821" actId="478"/>
          <ac:grpSpMkLst>
            <pc:docMk/>
            <pc:sldMk cId="4113777494" sldId="259"/>
            <ac:grpSpMk id="8" creationId="{2050E962-B734-4A4B-BC93-87DE578E315E}"/>
          </ac:grpSpMkLst>
        </pc:grpChg>
        <pc:grpChg chg="mod">
          <ac:chgData name="David Muwandi" userId="619f6555fc963e78" providerId="LiveId" clId="{7FB3A0CA-1F8F-4E3F-AA64-5B371C1E6C55}" dt="2021-05-28T06:16:49.642" v="3818" actId="1076"/>
          <ac:grpSpMkLst>
            <pc:docMk/>
            <pc:sldMk cId="4113777494" sldId="259"/>
            <ac:grpSpMk id="42" creationId="{BBEA07EC-24E8-4329-99C2-75A2C731B7D6}"/>
          </ac:grpSpMkLst>
        </pc:grpChg>
        <pc:grpChg chg="add mod">
          <ac:chgData name="David Muwandi" userId="619f6555fc963e78" providerId="LiveId" clId="{7FB3A0CA-1F8F-4E3F-AA64-5B371C1E6C55}" dt="2021-05-28T06:16:45.850" v="3817" actId="1076"/>
          <ac:grpSpMkLst>
            <pc:docMk/>
            <pc:sldMk cId="4113777494" sldId="259"/>
            <ac:grpSpMk id="59" creationId="{C525C1C9-81E0-48CB-BFCE-D5DB06A4C1D3}"/>
          </ac:grpSpMkLst>
        </pc:grpChg>
        <pc:grpChg chg="add del mod">
          <ac:chgData name="David Muwandi" userId="619f6555fc963e78" providerId="LiveId" clId="{7FB3A0CA-1F8F-4E3F-AA64-5B371C1E6C55}" dt="2021-05-28T06:18:34.619" v="3826" actId="478"/>
          <ac:grpSpMkLst>
            <pc:docMk/>
            <pc:sldMk cId="4113777494" sldId="259"/>
            <ac:grpSpMk id="63" creationId="{B4334883-4808-4FC7-BCB2-40581AF58296}"/>
          </ac:grpSpMkLst>
        </pc:grpChg>
        <pc:grpChg chg="add del mod">
          <ac:chgData name="David Muwandi" userId="619f6555fc963e78" providerId="LiveId" clId="{7FB3A0CA-1F8F-4E3F-AA64-5B371C1E6C55}" dt="2021-05-28T06:18:32.803" v="3825" actId="478"/>
          <ac:grpSpMkLst>
            <pc:docMk/>
            <pc:sldMk cId="4113777494" sldId="259"/>
            <ac:grpSpMk id="68" creationId="{A68BB675-A7AF-4859-A8BE-9EE65C018CEC}"/>
          </ac:grpSpMkLst>
        </pc:grpChg>
        <pc:grpChg chg="add del mod">
          <ac:chgData name="David Muwandi" userId="619f6555fc963e78" providerId="LiveId" clId="{7FB3A0CA-1F8F-4E3F-AA64-5B371C1E6C55}" dt="2021-05-28T06:18:30.689" v="3824" actId="478"/>
          <ac:grpSpMkLst>
            <pc:docMk/>
            <pc:sldMk cId="4113777494" sldId="259"/>
            <ac:grpSpMk id="74" creationId="{392E726B-DFE6-47AA-B2A5-D7FC28A9B9AD}"/>
          </ac:grpSpMkLst>
        </pc:grpChg>
        <pc:grpChg chg="add mod">
          <ac:chgData name="David Muwandi" userId="619f6555fc963e78" providerId="LiveId" clId="{7FB3A0CA-1F8F-4E3F-AA64-5B371C1E6C55}" dt="2021-05-28T06:18:39.861" v="3827" actId="1076"/>
          <ac:grpSpMkLst>
            <pc:docMk/>
            <pc:sldMk cId="4113777494" sldId="259"/>
            <ac:grpSpMk id="82" creationId="{4E05A9B0-BDD1-4B96-BB0F-0D3289C9A741}"/>
          </ac:grpSpMkLst>
        </pc:grpChg>
        <pc:grpChg chg="add del mod">
          <ac:chgData name="David Muwandi" userId="619f6555fc963e78" providerId="LiveId" clId="{7FB3A0CA-1F8F-4E3F-AA64-5B371C1E6C55}" dt="2021-05-28T06:22:10.537" v="3839" actId="478"/>
          <ac:grpSpMkLst>
            <pc:docMk/>
            <pc:sldMk cId="4113777494" sldId="259"/>
            <ac:grpSpMk id="87" creationId="{041792B8-6F09-4029-8C96-B693FD01DD40}"/>
          </ac:grpSpMkLst>
        </pc:grpChg>
        <pc:grpChg chg="add del mod">
          <ac:chgData name="David Muwandi" userId="619f6555fc963e78" providerId="LiveId" clId="{7FB3A0CA-1F8F-4E3F-AA64-5B371C1E6C55}" dt="2021-05-28T06:22:00.535" v="3836" actId="478"/>
          <ac:grpSpMkLst>
            <pc:docMk/>
            <pc:sldMk cId="4113777494" sldId="259"/>
            <ac:grpSpMk id="93" creationId="{5572F4FB-F1DC-4598-83D9-24E7D09BD462}"/>
          </ac:grpSpMkLst>
        </pc:grpChg>
        <pc:grpChg chg="add mod">
          <ac:chgData name="David Muwandi" userId="619f6555fc963e78" providerId="LiveId" clId="{7FB3A0CA-1F8F-4E3F-AA64-5B371C1E6C55}" dt="2021-05-28T06:22:14.053" v="3840" actId="1076"/>
          <ac:grpSpMkLst>
            <pc:docMk/>
            <pc:sldMk cId="4113777494" sldId="259"/>
            <ac:grpSpMk id="97" creationId="{F4A4EB50-512A-414D-826A-EDB23F15D156}"/>
          </ac:grpSpMkLst>
        </pc:grpChg>
        <pc:grpChg chg="add mod">
          <ac:chgData name="David Muwandi" userId="619f6555fc963e78" providerId="LiveId" clId="{7FB3A0CA-1F8F-4E3F-AA64-5B371C1E6C55}" dt="2021-05-28T06:22:17.431" v="3841" actId="1076"/>
          <ac:grpSpMkLst>
            <pc:docMk/>
            <pc:sldMk cId="4113777494" sldId="259"/>
            <ac:grpSpMk id="105" creationId="{5D486F32-F7CC-4A91-8E6A-1EAF48C3DDD3}"/>
          </ac:grpSpMkLst>
        </pc:grpChg>
        <pc:picChg chg="add del">
          <ac:chgData name="David Muwandi" userId="619f6555fc963e78" providerId="LiveId" clId="{7FB3A0CA-1F8F-4E3F-AA64-5B371C1E6C55}" dt="2021-05-28T06:09:23.226" v="3732" actId="478"/>
          <ac:picMkLst>
            <pc:docMk/>
            <pc:sldMk cId="4113777494" sldId="259"/>
            <ac:picMk id="10" creationId="{1B898D7C-FE77-4B7B-B296-9496D3042142}"/>
          </ac:picMkLst>
        </pc:picChg>
        <pc:picChg chg="add del">
          <ac:chgData name="David Muwandi" userId="619f6555fc963e78" providerId="LiveId" clId="{7FB3A0CA-1F8F-4E3F-AA64-5B371C1E6C55}" dt="2021-05-28T06:09:21.427" v="3731" actId="478"/>
          <ac:picMkLst>
            <pc:docMk/>
            <pc:sldMk cId="4113777494" sldId="259"/>
            <ac:picMk id="19" creationId="{E54B9151-7E79-4B7C-A741-9745D3DCFA68}"/>
          </ac:picMkLst>
        </pc:picChg>
        <pc:cxnChg chg="mod">
          <ac:chgData name="David Muwandi" userId="619f6555fc963e78" providerId="LiveId" clId="{7FB3A0CA-1F8F-4E3F-AA64-5B371C1E6C55}" dt="2021-05-28T06:16:43.587" v="3816" actId="1076"/>
          <ac:cxnSpMkLst>
            <pc:docMk/>
            <pc:sldMk cId="4113777494" sldId="259"/>
            <ac:cxnSpMk id="11" creationId="{BD377709-14C8-420A-8235-CA6228BB92F7}"/>
          </ac:cxnSpMkLst>
        </pc:cxnChg>
      </pc:sldChg>
      <pc:sldChg chg="del">
        <pc:chgData name="David Muwandi" userId="619f6555fc963e78" providerId="LiveId" clId="{7FB3A0CA-1F8F-4E3F-AA64-5B371C1E6C55}" dt="2021-05-28T08:43:03.173" v="4463" actId="47"/>
        <pc:sldMkLst>
          <pc:docMk/>
          <pc:sldMk cId="2463832251" sldId="260"/>
        </pc:sldMkLst>
      </pc:sldChg>
      <pc:sldChg chg="del">
        <pc:chgData name="David Muwandi" userId="619f6555fc963e78" providerId="LiveId" clId="{7FB3A0CA-1F8F-4E3F-AA64-5B371C1E6C55}" dt="2021-05-28T08:43:05.386" v="4464" actId="47"/>
        <pc:sldMkLst>
          <pc:docMk/>
          <pc:sldMk cId="2832223929" sldId="261"/>
        </pc:sldMkLst>
      </pc:sldChg>
      <pc:sldChg chg="addSp delSp modSp mod ord addCm delCm">
        <pc:chgData name="David Muwandi" userId="619f6555fc963e78" providerId="LiveId" clId="{7FB3A0CA-1F8F-4E3F-AA64-5B371C1E6C55}" dt="2021-05-29T00:20:36.557" v="8021"/>
        <pc:sldMkLst>
          <pc:docMk/>
          <pc:sldMk cId="1201451690" sldId="262"/>
        </pc:sldMkLst>
        <pc:spChg chg="mod">
          <ac:chgData name="David Muwandi" userId="619f6555fc963e78" providerId="LiveId" clId="{7FB3A0CA-1F8F-4E3F-AA64-5B371C1E6C55}" dt="2021-05-28T10:00:39.505" v="6255" actId="207"/>
          <ac:spMkLst>
            <pc:docMk/>
            <pc:sldMk cId="1201451690" sldId="262"/>
            <ac:spMk id="2" creationId="{E6F3E054-DDBB-461A-80AB-15E0112DE901}"/>
          </ac:spMkLst>
        </pc:spChg>
        <pc:spChg chg="del">
          <ac:chgData name="David Muwandi" userId="619f6555fc963e78" providerId="LiveId" clId="{7FB3A0CA-1F8F-4E3F-AA64-5B371C1E6C55}" dt="2021-05-28T09:59:54.081" v="6252" actId="478"/>
          <ac:spMkLst>
            <pc:docMk/>
            <pc:sldMk cId="1201451690" sldId="262"/>
            <ac:spMk id="3" creationId="{2F0A5B51-3FBF-4655-8E45-7A6F2C89D098}"/>
          </ac:spMkLst>
        </pc:spChg>
        <pc:spChg chg="del">
          <ac:chgData name="David Muwandi" userId="619f6555fc963e78" providerId="LiveId" clId="{7FB3A0CA-1F8F-4E3F-AA64-5B371C1E6C55}" dt="2021-05-28T09:59:45.795" v="6251" actId="478"/>
          <ac:spMkLst>
            <pc:docMk/>
            <pc:sldMk cId="1201451690" sldId="262"/>
            <ac:spMk id="4" creationId="{FAF8AE00-A3F3-4593-B3E5-856CE5F713C2}"/>
          </ac:spMkLst>
        </pc:spChg>
        <pc:spChg chg="del">
          <ac:chgData name="David Muwandi" userId="619f6555fc963e78" providerId="LiveId" clId="{7FB3A0CA-1F8F-4E3F-AA64-5B371C1E6C55}" dt="2021-05-28T09:35:17.035" v="5791" actId="478"/>
          <ac:spMkLst>
            <pc:docMk/>
            <pc:sldMk cId="1201451690" sldId="262"/>
            <ac:spMk id="9" creationId="{1082F255-3E49-4B9F-9C10-E5C80004CEEF}"/>
          </ac:spMkLst>
        </pc:spChg>
        <pc:spChg chg="mod">
          <ac:chgData name="David Muwandi" userId="619f6555fc963e78" providerId="LiveId" clId="{7FB3A0CA-1F8F-4E3F-AA64-5B371C1E6C55}" dt="2021-05-28T09:58:01.719" v="6183" actId="1076"/>
          <ac:spMkLst>
            <pc:docMk/>
            <pc:sldMk cId="1201451690" sldId="262"/>
            <ac:spMk id="10" creationId="{F879C657-FF51-40AD-91DA-FC246E4F21E6}"/>
          </ac:spMkLst>
        </pc:spChg>
        <pc:spChg chg="mod">
          <ac:chgData name="David Muwandi" userId="619f6555fc963e78" providerId="LiveId" clId="{7FB3A0CA-1F8F-4E3F-AA64-5B371C1E6C55}" dt="2021-05-28T09:57:55.195" v="6181" actId="1076"/>
          <ac:spMkLst>
            <pc:docMk/>
            <pc:sldMk cId="1201451690" sldId="262"/>
            <ac:spMk id="12" creationId="{EC475708-9E58-449D-92A0-CA21F5E474B3}"/>
          </ac:spMkLst>
        </pc:spChg>
        <pc:spChg chg="mod">
          <ac:chgData name="David Muwandi" userId="619f6555fc963e78" providerId="LiveId" clId="{7FB3A0CA-1F8F-4E3F-AA64-5B371C1E6C55}" dt="2021-05-28T09:57:57.844" v="6182" actId="1076"/>
          <ac:spMkLst>
            <pc:docMk/>
            <pc:sldMk cId="1201451690" sldId="262"/>
            <ac:spMk id="13" creationId="{8C256EC5-8E7A-4571-957F-C0E960E3B133}"/>
          </ac:spMkLst>
        </pc:spChg>
        <pc:spChg chg="mod">
          <ac:chgData name="David Muwandi" userId="619f6555fc963e78" providerId="LiveId" clId="{7FB3A0CA-1F8F-4E3F-AA64-5B371C1E6C55}" dt="2021-05-28T09:56:27.857" v="6172" actId="20577"/>
          <ac:spMkLst>
            <pc:docMk/>
            <pc:sldMk cId="1201451690" sldId="262"/>
            <ac:spMk id="15" creationId="{02BC9EF4-D03C-40A6-8310-427F13727975}"/>
          </ac:spMkLst>
        </pc:spChg>
        <pc:spChg chg="mod">
          <ac:chgData name="David Muwandi" userId="619f6555fc963e78" providerId="LiveId" clId="{7FB3A0CA-1F8F-4E3F-AA64-5B371C1E6C55}" dt="2021-05-28T23:00:12.007" v="7937" actId="790"/>
          <ac:spMkLst>
            <pc:docMk/>
            <pc:sldMk cId="1201451690" sldId="262"/>
            <ac:spMk id="16" creationId="{D095FDE7-B61D-4DBD-81F9-84993EC484AE}"/>
          </ac:spMkLst>
        </pc:spChg>
        <pc:spChg chg="mod">
          <ac:chgData name="David Muwandi" userId="619f6555fc963e78" providerId="LiveId" clId="{7FB3A0CA-1F8F-4E3F-AA64-5B371C1E6C55}" dt="2021-05-28T09:59:36.109" v="6250" actId="313"/>
          <ac:spMkLst>
            <pc:docMk/>
            <pc:sldMk cId="1201451690" sldId="262"/>
            <ac:spMk id="17" creationId="{EE8A22B7-EB11-4FDB-BD06-7A27D77C8EDF}"/>
          </ac:spMkLst>
        </pc:spChg>
        <pc:spChg chg="mod">
          <ac:chgData name="David Muwandi" userId="619f6555fc963e78" providerId="LiveId" clId="{7FB3A0CA-1F8F-4E3F-AA64-5B371C1E6C55}" dt="2021-05-28T10:02:13.169" v="6271" actId="20577"/>
          <ac:spMkLst>
            <pc:docMk/>
            <pc:sldMk cId="1201451690" sldId="262"/>
            <ac:spMk id="18" creationId="{0CBC3E56-F776-4F9A-9B95-CA97CF98A45E}"/>
          </ac:spMkLst>
        </pc:spChg>
        <pc:spChg chg="mod">
          <ac:chgData name="David Muwandi" userId="619f6555fc963e78" providerId="LiveId" clId="{7FB3A0CA-1F8F-4E3F-AA64-5B371C1E6C55}" dt="2021-05-28T09:58:01.719" v="6183" actId="1076"/>
          <ac:spMkLst>
            <pc:docMk/>
            <pc:sldMk cId="1201451690" sldId="262"/>
            <ac:spMk id="22" creationId="{227681CA-A8C5-47C1-A23F-67CDF6B9AF11}"/>
          </ac:spMkLst>
        </pc:spChg>
        <pc:spChg chg="mod">
          <ac:chgData name="David Muwandi" userId="619f6555fc963e78" providerId="LiveId" clId="{7FB3A0CA-1F8F-4E3F-AA64-5B371C1E6C55}" dt="2021-05-28T09:58:01.719" v="6183" actId="1076"/>
          <ac:spMkLst>
            <pc:docMk/>
            <pc:sldMk cId="1201451690" sldId="262"/>
            <ac:spMk id="23" creationId="{446ECF6C-CD7D-4C4A-8796-97A0E012D45F}"/>
          </ac:spMkLst>
        </pc:spChg>
        <pc:spChg chg="mod">
          <ac:chgData name="David Muwandi" userId="619f6555fc963e78" providerId="LiveId" clId="{7FB3A0CA-1F8F-4E3F-AA64-5B371C1E6C55}" dt="2021-05-28T09:58:01.719" v="6183" actId="1076"/>
          <ac:spMkLst>
            <pc:docMk/>
            <pc:sldMk cId="1201451690" sldId="262"/>
            <ac:spMk id="24" creationId="{C28D51FF-0FFE-4F37-9693-5E428EFB7C09}"/>
          </ac:spMkLst>
        </pc:spChg>
        <pc:spChg chg="mod">
          <ac:chgData name="David Muwandi" userId="619f6555fc963e78" providerId="LiveId" clId="{7FB3A0CA-1F8F-4E3F-AA64-5B371C1E6C55}" dt="2021-05-28T09:58:01.719" v="6183" actId="1076"/>
          <ac:spMkLst>
            <pc:docMk/>
            <pc:sldMk cId="1201451690" sldId="262"/>
            <ac:spMk id="25" creationId="{4EB7200B-1EFB-4A96-A325-99DC5C6C6E2B}"/>
          </ac:spMkLst>
        </pc:spChg>
        <pc:spChg chg="mod">
          <ac:chgData name="David Muwandi" userId="619f6555fc963e78" providerId="LiveId" clId="{7FB3A0CA-1F8F-4E3F-AA64-5B371C1E6C55}" dt="2021-05-28T09:58:01.719" v="6183" actId="1076"/>
          <ac:spMkLst>
            <pc:docMk/>
            <pc:sldMk cId="1201451690" sldId="262"/>
            <ac:spMk id="26" creationId="{27B6237E-71B3-46C1-826E-218F4C5A64A6}"/>
          </ac:spMkLst>
        </pc:spChg>
        <pc:spChg chg="mod">
          <ac:chgData name="David Muwandi" userId="619f6555fc963e78" providerId="LiveId" clId="{7FB3A0CA-1F8F-4E3F-AA64-5B371C1E6C55}" dt="2021-05-28T09:57:57.844" v="6182" actId="1076"/>
          <ac:spMkLst>
            <pc:docMk/>
            <pc:sldMk cId="1201451690" sldId="262"/>
            <ac:spMk id="28" creationId="{7029156E-8B24-4884-AE3D-5D1BCB45FB86}"/>
          </ac:spMkLst>
        </pc:spChg>
        <pc:spChg chg="mod">
          <ac:chgData name="David Muwandi" userId="619f6555fc963e78" providerId="LiveId" clId="{7FB3A0CA-1F8F-4E3F-AA64-5B371C1E6C55}" dt="2021-05-28T09:57:57.844" v="6182" actId="1076"/>
          <ac:spMkLst>
            <pc:docMk/>
            <pc:sldMk cId="1201451690" sldId="262"/>
            <ac:spMk id="29" creationId="{2E6E33F8-2030-4BC8-98A3-5AEF40831B1B}"/>
          </ac:spMkLst>
        </pc:spChg>
        <pc:spChg chg="mod">
          <ac:chgData name="David Muwandi" userId="619f6555fc963e78" providerId="LiveId" clId="{7FB3A0CA-1F8F-4E3F-AA64-5B371C1E6C55}" dt="2021-05-28T09:57:55.195" v="6181" actId="1076"/>
          <ac:spMkLst>
            <pc:docMk/>
            <pc:sldMk cId="1201451690" sldId="262"/>
            <ac:spMk id="31" creationId="{CF8C352D-1786-40F7-B06D-688699BF7CBC}"/>
          </ac:spMkLst>
        </pc:spChg>
        <pc:spChg chg="mod">
          <ac:chgData name="David Muwandi" userId="619f6555fc963e78" providerId="LiveId" clId="{7FB3A0CA-1F8F-4E3F-AA64-5B371C1E6C55}" dt="2021-05-28T09:57:55.195" v="6181" actId="1076"/>
          <ac:spMkLst>
            <pc:docMk/>
            <pc:sldMk cId="1201451690" sldId="262"/>
            <ac:spMk id="32" creationId="{49439125-B39A-4DD9-A127-FA9D53D717F4}"/>
          </ac:spMkLst>
        </pc:spChg>
        <pc:spChg chg="mod">
          <ac:chgData name="David Muwandi" userId="619f6555fc963e78" providerId="LiveId" clId="{7FB3A0CA-1F8F-4E3F-AA64-5B371C1E6C55}" dt="2021-05-28T09:57:55.195" v="6181" actId="1076"/>
          <ac:spMkLst>
            <pc:docMk/>
            <pc:sldMk cId="1201451690" sldId="262"/>
            <ac:spMk id="33" creationId="{FEFE9308-D420-4E19-B0AF-946271569AA3}"/>
          </ac:spMkLst>
        </pc:spChg>
        <pc:spChg chg="mod">
          <ac:chgData name="David Muwandi" userId="619f6555fc963e78" providerId="LiveId" clId="{7FB3A0CA-1F8F-4E3F-AA64-5B371C1E6C55}" dt="2021-05-28T09:57:55.195" v="6181" actId="1076"/>
          <ac:spMkLst>
            <pc:docMk/>
            <pc:sldMk cId="1201451690" sldId="262"/>
            <ac:spMk id="34" creationId="{38DE3798-6E85-4F3F-B50B-EC822C72EFED}"/>
          </ac:spMkLst>
        </pc:spChg>
        <pc:spChg chg="add mod">
          <ac:chgData name="David Muwandi" userId="619f6555fc963e78" providerId="LiveId" clId="{7FB3A0CA-1F8F-4E3F-AA64-5B371C1E6C55}" dt="2021-05-28T10:49:35.381" v="6282" actId="207"/>
          <ac:spMkLst>
            <pc:docMk/>
            <pc:sldMk cId="1201451690" sldId="262"/>
            <ac:spMk id="44" creationId="{2863A831-3ED0-45FB-87A6-4742E31C7D83}"/>
          </ac:spMkLst>
        </pc:spChg>
        <pc:spChg chg="add del mod">
          <ac:chgData name="David Muwandi" userId="619f6555fc963e78" providerId="LiveId" clId="{7FB3A0CA-1F8F-4E3F-AA64-5B371C1E6C55}" dt="2021-05-28T09:35:49.244" v="5798"/>
          <ac:spMkLst>
            <pc:docMk/>
            <pc:sldMk cId="1201451690" sldId="262"/>
            <ac:spMk id="45" creationId="{103C0E3E-EBB3-4FE7-A31B-3DF9DAA09406}"/>
          </ac:spMkLst>
        </pc:spChg>
        <pc:spChg chg="add del mod">
          <ac:chgData name="David Muwandi" userId="619f6555fc963e78" providerId="LiveId" clId="{7FB3A0CA-1F8F-4E3F-AA64-5B371C1E6C55}" dt="2021-05-28T09:36:11.717" v="5802" actId="478"/>
          <ac:spMkLst>
            <pc:docMk/>
            <pc:sldMk cId="1201451690" sldId="262"/>
            <ac:spMk id="46" creationId="{5096EF2E-D3E1-4A03-897D-C4BCB1DBA48F}"/>
          </ac:spMkLst>
        </pc:spChg>
        <pc:spChg chg="add del mod">
          <ac:chgData name="David Muwandi" userId="619f6555fc963e78" providerId="LiveId" clId="{7FB3A0CA-1F8F-4E3F-AA64-5B371C1E6C55}" dt="2021-05-28T09:36:49.903" v="5816"/>
          <ac:spMkLst>
            <pc:docMk/>
            <pc:sldMk cId="1201451690" sldId="262"/>
            <ac:spMk id="47" creationId="{231AC34D-37EA-47F0-B7FF-60FF082C9E13}"/>
          </ac:spMkLst>
        </pc:spChg>
        <pc:spChg chg="add del mod">
          <ac:chgData name="David Muwandi" userId="619f6555fc963e78" providerId="LiveId" clId="{7FB3A0CA-1F8F-4E3F-AA64-5B371C1E6C55}" dt="2021-05-28T09:36:49.900" v="5814" actId="478"/>
          <ac:spMkLst>
            <pc:docMk/>
            <pc:sldMk cId="1201451690" sldId="262"/>
            <ac:spMk id="48" creationId="{DEC059F0-F08F-432C-9C98-C6B05BA00B84}"/>
          </ac:spMkLst>
        </pc:spChg>
        <pc:spChg chg="add mod">
          <ac:chgData name="David Muwandi" userId="619f6555fc963e78" providerId="LiveId" clId="{7FB3A0CA-1F8F-4E3F-AA64-5B371C1E6C55}" dt="2021-05-28T10:01:23.637" v="6261" actId="207"/>
          <ac:spMkLst>
            <pc:docMk/>
            <pc:sldMk cId="1201451690" sldId="262"/>
            <ac:spMk id="49" creationId="{D35EDC7A-C6F6-4B40-800F-931E117AAA73}"/>
          </ac:spMkLst>
        </pc:spChg>
        <pc:grpChg chg="mod">
          <ac:chgData name="David Muwandi" userId="619f6555fc963e78" providerId="LiveId" clId="{7FB3A0CA-1F8F-4E3F-AA64-5B371C1E6C55}" dt="2021-05-28T09:58:24.419" v="6186" actId="207"/>
          <ac:grpSpMkLst>
            <pc:docMk/>
            <pc:sldMk cId="1201451690" sldId="262"/>
            <ac:grpSpMk id="5" creationId="{FA69D11B-F721-4929-81C3-5BAB215F04FB}"/>
          </ac:grpSpMkLst>
        </pc:grpChg>
        <pc:grpChg chg="mod">
          <ac:chgData name="David Muwandi" userId="619f6555fc963e78" providerId="LiveId" clId="{7FB3A0CA-1F8F-4E3F-AA64-5B371C1E6C55}" dt="2021-05-28T09:58:01.719" v="6183" actId="1076"/>
          <ac:grpSpMkLst>
            <pc:docMk/>
            <pc:sldMk cId="1201451690" sldId="262"/>
            <ac:grpSpMk id="6" creationId="{DD047B48-8BF9-4054-8A27-A6B893374579}"/>
          </ac:grpSpMkLst>
        </pc:grpChg>
        <pc:grpChg chg="mod">
          <ac:chgData name="David Muwandi" userId="619f6555fc963e78" providerId="LiveId" clId="{7FB3A0CA-1F8F-4E3F-AA64-5B371C1E6C55}" dt="2021-05-28T09:58:16.408" v="6185" actId="207"/>
          <ac:grpSpMkLst>
            <pc:docMk/>
            <pc:sldMk cId="1201451690" sldId="262"/>
            <ac:grpSpMk id="7" creationId="{485C3FF4-7654-4602-AEE9-DC2023D35D32}"/>
          </ac:grpSpMkLst>
        </pc:grpChg>
        <pc:grpChg chg="mod">
          <ac:chgData name="David Muwandi" userId="619f6555fc963e78" providerId="LiveId" clId="{7FB3A0CA-1F8F-4E3F-AA64-5B371C1E6C55}" dt="2021-05-28T09:58:08.727" v="6184" actId="207"/>
          <ac:grpSpMkLst>
            <pc:docMk/>
            <pc:sldMk cId="1201451690" sldId="262"/>
            <ac:grpSpMk id="8" creationId="{9FEAFAA8-5865-41E2-AFDF-58DB6F1BA623}"/>
          </ac:grpSpMkLst>
        </pc:grpChg>
        <pc:grpChg chg="mod">
          <ac:chgData name="David Muwandi" userId="619f6555fc963e78" providerId="LiveId" clId="{7FB3A0CA-1F8F-4E3F-AA64-5B371C1E6C55}" dt="2021-05-28T09:58:01.719" v="6183" actId="1076"/>
          <ac:grpSpMkLst>
            <pc:docMk/>
            <pc:sldMk cId="1201451690" sldId="262"/>
            <ac:grpSpMk id="19" creationId="{FCC764D4-59ED-43A0-BE51-E19DFA8CD4E8}"/>
          </ac:grpSpMkLst>
        </pc:grpChg>
        <pc:grpChg chg="mod">
          <ac:chgData name="David Muwandi" userId="619f6555fc963e78" providerId="LiveId" clId="{7FB3A0CA-1F8F-4E3F-AA64-5B371C1E6C55}" dt="2021-05-28T09:57:57.844" v="6182" actId="1076"/>
          <ac:grpSpMkLst>
            <pc:docMk/>
            <pc:sldMk cId="1201451690" sldId="262"/>
            <ac:grpSpMk id="27" creationId="{EA185916-A59C-403D-92B7-1AF4AC3181D3}"/>
          </ac:grpSpMkLst>
        </pc:grpChg>
        <pc:grpChg chg="mod">
          <ac:chgData name="David Muwandi" userId="619f6555fc963e78" providerId="LiveId" clId="{7FB3A0CA-1F8F-4E3F-AA64-5B371C1E6C55}" dt="2021-05-28T09:57:55.195" v="6181" actId="1076"/>
          <ac:grpSpMkLst>
            <pc:docMk/>
            <pc:sldMk cId="1201451690" sldId="262"/>
            <ac:grpSpMk id="30" creationId="{D7A8CDDA-E4D9-425B-B7A9-1175CAFA0A30}"/>
          </ac:grpSpMkLst>
        </pc:grpChg>
      </pc:sldChg>
      <pc:sldChg chg="del">
        <pc:chgData name="David Muwandi" userId="619f6555fc963e78" providerId="LiveId" clId="{7FB3A0CA-1F8F-4E3F-AA64-5B371C1E6C55}" dt="2021-05-28T09:34:29.164" v="5760" actId="47"/>
        <pc:sldMkLst>
          <pc:docMk/>
          <pc:sldMk cId="2445834431" sldId="263"/>
        </pc:sldMkLst>
      </pc:sldChg>
      <pc:sldChg chg="del">
        <pc:chgData name="David Muwandi" userId="619f6555fc963e78" providerId="LiveId" clId="{7FB3A0CA-1F8F-4E3F-AA64-5B371C1E6C55}" dt="2021-05-28T08:43:01.081" v="4462" actId="47"/>
        <pc:sldMkLst>
          <pc:docMk/>
          <pc:sldMk cId="369995307" sldId="264"/>
        </pc:sldMkLst>
      </pc:sldChg>
      <pc:sldChg chg="delSp add del mod">
        <pc:chgData name="David Muwandi" userId="619f6555fc963e78" providerId="LiveId" clId="{7FB3A0CA-1F8F-4E3F-AA64-5B371C1E6C55}" dt="2021-05-28T10:47:48.558" v="6277" actId="478"/>
        <pc:sldMkLst>
          <pc:docMk/>
          <pc:sldMk cId="2456148004" sldId="265"/>
        </pc:sldMkLst>
        <pc:spChg chg="del">
          <ac:chgData name="David Muwandi" userId="619f6555fc963e78" providerId="LiveId" clId="{7FB3A0CA-1F8F-4E3F-AA64-5B371C1E6C55}" dt="2021-05-28T10:47:48.558" v="6277" actId="478"/>
          <ac:spMkLst>
            <pc:docMk/>
            <pc:sldMk cId="2456148004" sldId="265"/>
            <ac:spMk id="2" creationId="{103CE203-4F98-45BF-97ED-0C9483027354}"/>
          </ac:spMkLst>
        </pc:spChg>
        <pc:picChg chg="del">
          <ac:chgData name="David Muwandi" userId="619f6555fc963e78" providerId="LiveId" clId="{7FB3A0CA-1F8F-4E3F-AA64-5B371C1E6C55}" dt="2021-05-28T10:47:45.815" v="6276" actId="478"/>
          <ac:picMkLst>
            <pc:docMk/>
            <pc:sldMk cId="2456148004" sldId="265"/>
            <ac:picMk id="9" creationId="{29E509D6-DB88-481C-B3B8-3BF3B0C432CD}"/>
          </ac:picMkLst>
        </pc:picChg>
      </pc:sldChg>
      <pc:sldChg chg="addSp delSp modSp del mod">
        <pc:chgData name="David Muwandi" userId="619f6555fc963e78" providerId="LiveId" clId="{7FB3A0CA-1F8F-4E3F-AA64-5B371C1E6C55}" dt="2021-05-27T06:50:06.419" v="208" actId="47"/>
        <pc:sldMkLst>
          <pc:docMk/>
          <pc:sldMk cId="3443197919" sldId="272"/>
        </pc:sldMkLst>
        <pc:spChg chg="del mod topLvl">
          <ac:chgData name="David Muwandi" userId="619f6555fc963e78" providerId="LiveId" clId="{7FB3A0CA-1F8F-4E3F-AA64-5B371C1E6C55}" dt="2021-05-27T06:26:35.190" v="99" actId="478"/>
          <ac:spMkLst>
            <pc:docMk/>
            <pc:sldMk cId="3443197919" sldId="272"/>
            <ac:spMk id="4" creationId="{673714BC-1D6D-47E8-BDBC-A4EE1D7C9B24}"/>
          </ac:spMkLst>
        </pc:spChg>
        <pc:spChg chg="del">
          <ac:chgData name="David Muwandi" userId="619f6555fc963e78" providerId="LiveId" clId="{7FB3A0CA-1F8F-4E3F-AA64-5B371C1E6C55}" dt="2021-05-27T06:26:42.356" v="101" actId="478"/>
          <ac:spMkLst>
            <pc:docMk/>
            <pc:sldMk cId="3443197919" sldId="272"/>
            <ac:spMk id="16" creationId="{5BC30E7C-5C96-4416-A4EC-46663B83EDE4}"/>
          </ac:spMkLst>
        </pc:spChg>
        <pc:spChg chg="mod">
          <ac:chgData name="David Muwandi" userId="619f6555fc963e78" providerId="LiveId" clId="{7FB3A0CA-1F8F-4E3F-AA64-5B371C1E6C55}" dt="2021-05-27T06:26:38.655" v="100" actId="6549"/>
          <ac:spMkLst>
            <pc:docMk/>
            <pc:sldMk cId="3443197919" sldId="272"/>
            <ac:spMk id="21" creationId="{24A8F3DC-D1FA-49B5-AE50-458D87DB47F2}"/>
          </ac:spMkLst>
        </pc:spChg>
        <pc:spChg chg="add del mod ord">
          <ac:chgData name="David Muwandi" userId="619f6555fc963e78" providerId="LiveId" clId="{7FB3A0CA-1F8F-4E3F-AA64-5B371C1E6C55}" dt="2021-05-27T06:36:45.762" v="137"/>
          <ac:spMkLst>
            <pc:docMk/>
            <pc:sldMk cId="3443197919" sldId="272"/>
            <ac:spMk id="57" creationId="{F75D1051-5F2D-44F4-BA82-FDFF5DC42659}"/>
          </ac:spMkLst>
        </pc:spChg>
        <pc:spChg chg="add del mod ord">
          <ac:chgData name="David Muwandi" userId="619f6555fc963e78" providerId="LiveId" clId="{7FB3A0CA-1F8F-4E3F-AA64-5B371C1E6C55}" dt="2021-05-27T06:36:45.762" v="137"/>
          <ac:spMkLst>
            <pc:docMk/>
            <pc:sldMk cId="3443197919" sldId="272"/>
            <ac:spMk id="59" creationId="{03A6841A-411E-42FD-9CCF-7D6CAB880E7B}"/>
          </ac:spMkLst>
        </pc:spChg>
        <pc:spChg chg="add del mod ord">
          <ac:chgData name="David Muwandi" userId="619f6555fc963e78" providerId="LiveId" clId="{7FB3A0CA-1F8F-4E3F-AA64-5B371C1E6C55}" dt="2021-05-27T06:36:45.762" v="137"/>
          <ac:spMkLst>
            <pc:docMk/>
            <pc:sldMk cId="3443197919" sldId="272"/>
            <ac:spMk id="60" creationId="{6F97A5C2-98DC-4C56-B1AA-4CD009204EE4}"/>
          </ac:spMkLst>
        </pc:spChg>
        <pc:spChg chg="add del mod ord">
          <ac:chgData name="David Muwandi" userId="619f6555fc963e78" providerId="LiveId" clId="{7FB3A0CA-1F8F-4E3F-AA64-5B371C1E6C55}" dt="2021-05-27T06:36:45.762" v="137"/>
          <ac:spMkLst>
            <pc:docMk/>
            <pc:sldMk cId="3443197919" sldId="272"/>
            <ac:spMk id="61" creationId="{A7F75B0F-0679-47E4-84CC-7238094BAAD0}"/>
          </ac:spMkLst>
        </pc:spChg>
        <pc:spChg chg="add del mod ord">
          <ac:chgData name="David Muwandi" userId="619f6555fc963e78" providerId="LiveId" clId="{7FB3A0CA-1F8F-4E3F-AA64-5B371C1E6C55}" dt="2021-05-27T06:36:45.762" v="137"/>
          <ac:spMkLst>
            <pc:docMk/>
            <pc:sldMk cId="3443197919" sldId="272"/>
            <ac:spMk id="62" creationId="{8514A1E5-698D-4650-AC47-FA8DB7F53951}"/>
          </ac:spMkLst>
        </pc:spChg>
        <pc:spChg chg="add del mod ord">
          <ac:chgData name="David Muwandi" userId="619f6555fc963e78" providerId="LiveId" clId="{7FB3A0CA-1F8F-4E3F-AA64-5B371C1E6C55}" dt="2021-05-27T06:36:45.762" v="137"/>
          <ac:spMkLst>
            <pc:docMk/>
            <pc:sldMk cId="3443197919" sldId="272"/>
            <ac:spMk id="63" creationId="{6981D6D3-E7B2-4977-AC08-5C8E8466FE7A}"/>
          </ac:spMkLst>
        </pc:spChg>
        <pc:spChg chg="add del mod ord">
          <ac:chgData name="David Muwandi" userId="619f6555fc963e78" providerId="LiveId" clId="{7FB3A0CA-1F8F-4E3F-AA64-5B371C1E6C55}" dt="2021-05-27T06:36:45.762" v="137"/>
          <ac:spMkLst>
            <pc:docMk/>
            <pc:sldMk cId="3443197919" sldId="272"/>
            <ac:spMk id="64" creationId="{23D9D7BC-F54B-44B9-B4E3-8719A117B3E3}"/>
          </ac:spMkLst>
        </pc:spChg>
        <pc:spChg chg="add del mod ord">
          <ac:chgData name="David Muwandi" userId="619f6555fc963e78" providerId="LiveId" clId="{7FB3A0CA-1F8F-4E3F-AA64-5B371C1E6C55}" dt="2021-05-27T06:36:45.762" v="137"/>
          <ac:spMkLst>
            <pc:docMk/>
            <pc:sldMk cId="3443197919" sldId="272"/>
            <ac:spMk id="68" creationId="{59BF3A63-24CA-47E7-B75C-A81DB5AA81F1}"/>
          </ac:spMkLst>
        </pc:spChg>
        <pc:spChg chg="add del mod ord">
          <ac:chgData name="David Muwandi" userId="619f6555fc963e78" providerId="LiveId" clId="{7FB3A0CA-1F8F-4E3F-AA64-5B371C1E6C55}" dt="2021-05-27T06:36:45.762" v="137"/>
          <ac:spMkLst>
            <pc:docMk/>
            <pc:sldMk cId="3443197919" sldId="272"/>
            <ac:spMk id="70" creationId="{2E1A5333-A3D0-41BC-8662-E4020CD81B9B}"/>
          </ac:spMkLst>
        </pc:spChg>
        <pc:spChg chg="add del mod ord">
          <ac:chgData name="David Muwandi" userId="619f6555fc963e78" providerId="LiveId" clId="{7FB3A0CA-1F8F-4E3F-AA64-5B371C1E6C55}" dt="2021-05-27T06:36:45.762" v="137"/>
          <ac:spMkLst>
            <pc:docMk/>
            <pc:sldMk cId="3443197919" sldId="272"/>
            <ac:spMk id="80" creationId="{6FFB461F-9D6D-4218-B43E-892162ECAAF5}"/>
          </ac:spMkLst>
        </pc:spChg>
        <pc:spChg chg="add del mod ord">
          <ac:chgData name="David Muwandi" userId="619f6555fc963e78" providerId="LiveId" clId="{7FB3A0CA-1F8F-4E3F-AA64-5B371C1E6C55}" dt="2021-05-27T06:36:45.762" v="137"/>
          <ac:spMkLst>
            <pc:docMk/>
            <pc:sldMk cId="3443197919" sldId="272"/>
            <ac:spMk id="81" creationId="{2792961C-13E7-4F6F-91F1-6F403B749C48}"/>
          </ac:spMkLst>
        </pc:spChg>
        <pc:spChg chg="mod topLvl">
          <ac:chgData name="David Muwandi" userId="619f6555fc963e78" providerId="LiveId" clId="{7FB3A0CA-1F8F-4E3F-AA64-5B371C1E6C55}" dt="2021-05-27T06:38:00.749" v="142" actId="1076"/>
          <ac:spMkLst>
            <pc:docMk/>
            <pc:sldMk cId="3443197919" sldId="272"/>
            <ac:spMk id="83" creationId="{EC99197A-1F6B-4498-BD1A-1E735D7E4EB6}"/>
          </ac:spMkLst>
        </pc:spChg>
        <pc:spChg chg="mod topLvl">
          <ac:chgData name="David Muwandi" userId="619f6555fc963e78" providerId="LiveId" clId="{7FB3A0CA-1F8F-4E3F-AA64-5B371C1E6C55}" dt="2021-05-27T06:38:00.749" v="142" actId="1076"/>
          <ac:spMkLst>
            <pc:docMk/>
            <pc:sldMk cId="3443197919" sldId="272"/>
            <ac:spMk id="84" creationId="{F9C80C8E-5A49-482B-8FB1-2FEACFCA5ACA}"/>
          </ac:spMkLst>
        </pc:spChg>
        <pc:spChg chg="add del mod ord">
          <ac:chgData name="David Muwandi" userId="619f6555fc963e78" providerId="LiveId" clId="{7FB3A0CA-1F8F-4E3F-AA64-5B371C1E6C55}" dt="2021-05-27T06:36:45.762" v="137"/>
          <ac:spMkLst>
            <pc:docMk/>
            <pc:sldMk cId="3443197919" sldId="272"/>
            <ac:spMk id="85" creationId="{A380193E-4E75-4F6D-9481-9FDBEAC4F24B}"/>
          </ac:spMkLst>
        </pc:spChg>
        <pc:spChg chg="add del mod ord">
          <ac:chgData name="David Muwandi" userId="619f6555fc963e78" providerId="LiveId" clId="{7FB3A0CA-1F8F-4E3F-AA64-5B371C1E6C55}" dt="2021-05-27T06:36:45.762" v="137"/>
          <ac:spMkLst>
            <pc:docMk/>
            <pc:sldMk cId="3443197919" sldId="272"/>
            <ac:spMk id="86" creationId="{51E4F119-D712-44C1-A21F-83A348D57298}"/>
          </ac:spMkLst>
        </pc:spChg>
        <pc:spChg chg="add del mod ord">
          <ac:chgData name="David Muwandi" userId="619f6555fc963e78" providerId="LiveId" clId="{7FB3A0CA-1F8F-4E3F-AA64-5B371C1E6C55}" dt="2021-05-27T06:36:45.762" v="137"/>
          <ac:spMkLst>
            <pc:docMk/>
            <pc:sldMk cId="3443197919" sldId="272"/>
            <ac:spMk id="87" creationId="{E6472549-9416-4CBF-8CE5-9AD98E415D65}"/>
          </ac:spMkLst>
        </pc:spChg>
        <pc:spChg chg="add del mod ord">
          <ac:chgData name="David Muwandi" userId="619f6555fc963e78" providerId="LiveId" clId="{7FB3A0CA-1F8F-4E3F-AA64-5B371C1E6C55}" dt="2021-05-27T06:36:45.762" v="137"/>
          <ac:spMkLst>
            <pc:docMk/>
            <pc:sldMk cId="3443197919" sldId="272"/>
            <ac:spMk id="88" creationId="{B87D1A72-2878-4189-9FFA-F459CB468BED}"/>
          </ac:spMkLst>
        </pc:spChg>
        <pc:spChg chg="add del mod ord">
          <ac:chgData name="David Muwandi" userId="619f6555fc963e78" providerId="LiveId" clId="{7FB3A0CA-1F8F-4E3F-AA64-5B371C1E6C55}" dt="2021-05-27T06:36:45.762" v="137"/>
          <ac:spMkLst>
            <pc:docMk/>
            <pc:sldMk cId="3443197919" sldId="272"/>
            <ac:spMk id="89" creationId="{9E80A45E-999F-406A-A501-6392C5216736}"/>
          </ac:spMkLst>
        </pc:spChg>
        <pc:spChg chg="add del mod ord">
          <ac:chgData name="David Muwandi" userId="619f6555fc963e78" providerId="LiveId" clId="{7FB3A0CA-1F8F-4E3F-AA64-5B371C1E6C55}" dt="2021-05-27T06:36:45.762" v="137"/>
          <ac:spMkLst>
            <pc:docMk/>
            <pc:sldMk cId="3443197919" sldId="272"/>
            <ac:spMk id="90" creationId="{4212A197-928C-4A31-9CDB-F21657D799C8}"/>
          </ac:spMkLst>
        </pc:spChg>
        <pc:spChg chg="add del mod ord">
          <ac:chgData name="David Muwandi" userId="619f6555fc963e78" providerId="LiveId" clId="{7FB3A0CA-1F8F-4E3F-AA64-5B371C1E6C55}" dt="2021-05-27T06:36:45.762" v="137"/>
          <ac:spMkLst>
            <pc:docMk/>
            <pc:sldMk cId="3443197919" sldId="272"/>
            <ac:spMk id="91" creationId="{B67027A5-B085-4B89-AF8A-790E8981766B}"/>
          </ac:spMkLst>
        </pc:spChg>
        <pc:grpChg chg="del">
          <ac:chgData name="David Muwandi" userId="619f6555fc963e78" providerId="LiveId" clId="{7FB3A0CA-1F8F-4E3F-AA64-5B371C1E6C55}" dt="2021-05-27T06:26:42.356" v="101" actId="478"/>
          <ac:grpSpMkLst>
            <pc:docMk/>
            <pc:sldMk cId="3443197919" sldId="272"/>
            <ac:grpSpMk id="6" creationId="{1DCE930A-08F2-4BA3-86B8-09331FBF8E51}"/>
          </ac:grpSpMkLst>
        </pc:grpChg>
        <pc:grpChg chg="add del topLvl">
          <ac:chgData name="David Muwandi" userId="619f6555fc963e78" providerId="LiveId" clId="{7FB3A0CA-1F8F-4E3F-AA64-5B371C1E6C55}" dt="2021-05-27T06:27:02.696" v="110" actId="478"/>
          <ac:grpSpMkLst>
            <pc:docMk/>
            <pc:sldMk cId="3443197919" sldId="272"/>
            <ac:grpSpMk id="33" creationId="{31FD8C54-4C3F-44EA-9673-BD480EC120A6}"/>
          </ac:grpSpMkLst>
        </pc:grpChg>
        <pc:grpChg chg="del">
          <ac:chgData name="David Muwandi" userId="619f6555fc963e78" providerId="LiveId" clId="{7FB3A0CA-1F8F-4E3F-AA64-5B371C1E6C55}" dt="2021-05-27T06:27:26.212" v="117" actId="478"/>
          <ac:grpSpMkLst>
            <pc:docMk/>
            <pc:sldMk cId="3443197919" sldId="272"/>
            <ac:grpSpMk id="34" creationId="{7CF34645-10AF-4AB4-83EA-BF059F6BEB4D}"/>
          </ac:grpSpMkLst>
        </pc:grpChg>
        <pc:grpChg chg="del">
          <ac:chgData name="David Muwandi" userId="619f6555fc963e78" providerId="LiveId" clId="{7FB3A0CA-1F8F-4E3F-AA64-5B371C1E6C55}" dt="2021-05-27T06:26:35.190" v="99" actId="478"/>
          <ac:grpSpMkLst>
            <pc:docMk/>
            <pc:sldMk cId="3443197919" sldId="272"/>
            <ac:grpSpMk id="44" creationId="{96681360-99F0-411F-872E-D08276548030}"/>
          </ac:grpSpMkLst>
        </pc:grpChg>
        <pc:grpChg chg="add del mod">
          <ac:chgData name="David Muwandi" userId="619f6555fc963e78" providerId="LiveId" clId="{7FB3A0CA-1F8F-4E3F-AA64-5B371C1E6C55}" dt="2021-05-27T06:38:38.901" v="180" actId="14861"/>
          <ac:grpSpMkLst>
            <pc:docMk/>
            <pc:sldMk cId="3443197919" sldId="272"/>
            <ac:grpSpMk id="82" creationId="{714A87C3-3EFB-4722-BF0D-17138DEB6B2B}"/>
          </ac:grpSpMkLst>
        </pc:grpChg>
        <pc:picChg chg="add del">
          <ac:chgData name="David Muwandi" userId="619f6555fc963e78" providerId="LiveId" clId="{7FB3A0CA-1F8F-4E3F-AA64-5B371C1E6C55}" dt="2021-05-27T06:29:59.098" v="125"/>
          <ac:picMkLst>
            <pc:docMk/>
            <pc:sldMk cId="3443197919" sldId="272"/>
            <ac:picMk id="23" creationId="{E777E1B1-B1DB-4884-BE16-9AF823CED519}"/>
          </ac:picMkLst>
        </pc:picChg>
        <pc:picChg chg="add mod">
          <ac:chgData name="David Muwandi" userId="619f6555fc963e78" providerId="LiveId" clId="{7FB3A0CA-1F8F-4E3F-AA64-5B371C1E6C55}" dt="2021-05-27T06:46:28.443" v="199" actId="1076"/>
          <ac:picMkLst>
            <pc:docMk/>
            <pc:sldMk cId="3443197919" sldId="272"/>
            <ac:picMk id="25" creationId="{331B1CDA-294A-4F34-9BAF-CECAEBE4C1A9}"/>
          </ac:picMkLst>
        </pc:picChg>
        <pc:picChg chg="del">
          <ac:chgData name="David Muwandi" userId="619f6555fc963e78" providerId="LiveId" clId="{7FB3A0CA-1F8F-4E3F-AA64-5B371C1E6C55}" dt="2021-05-27T06:26:47.863" v="103" actId="478"/>
          <ac:picMkLst>
            <pc:docMk/>
            <pc:sldMk cId="3443197919" sldId="272"/>
            <ac:picMk id="47" creationId="{00000000-0000-0000-0000-000000000000}"/>
          </ac:picMkLst>
        </pc:picChg>
        <pc:picChg chg="add del">
          <ac:chgData name="David Muwandi" userId="619f6555fc963e78" providerId="LiveId" clId="{7FB3A0CA-1F8F-4E3F-AA64-5B371C1E6C55}" dt="2021-05-27T06:27:03.397" v="111" actId="478"/>
          <ac:picMkLst>
            <pc:docMk/>
            <pc:sldMk cId="3443197919" sldId="272"/>
            <ac:picMk id="48" creationId="{00000000-0000-0000-0000-000000000000}"/>
          </ac:picMkLst>
        </pc:picChg>
        <pc:picChg chg="add del">
          <ac:chgData name="David Muwandi" userId="619f6555fc963e78" providerId="LiveId" clId="{7FB3A0CA-1F8F-4E3F-AA64-5B371C1E6C55}" dt="2021-05-27T06:27:04.151" v="112" actId="478"/>
          <ac:picMkLst>
            <pc:docMk/>
            <pc:sldMk cId="3443197919" sldId="272"/>
            <ac:picMk id="50" creationId="{00000000-0000-0000-0000-000000000000}"/>
          </ac:picMkLst>
        </pc:picChg>
        <pc:picChg chg="add del mod ord">
          <ac:chgData name="David Muwandi" userId="619f6555fc963e78" providerId="LiveId" clId="{7FB3A0CA-1F8F-4E3F-AA64-5B371C1E6C55}" dt="2021-05-27T06:36:45.762" v="137"/>
          <ac:picMkLst>
            <pc:docMk/>
            <pc:sldMk cId="3443197919" sldId="272"/>
            <ac:picMk id="56" creationId="{87E32374-FCAC-4A7E-91F2-EB1E290C115A}"/>
          </ac:picMkLst>
        </pc:picChg>
        <pc:picChg chg="add del mod ord">
          <ac:chgData name="David Muwandi" userId="619f6555fc963e78" providerId="LiveId" clId="{7FB3A0CA-1F8F-4E3F-AA64-5B371C1E6C55}" dt="2021-05-27T06:36:45.762" v="137"/>
          <ac:picMkLst>
            <pc:docMk/>
            <pc:sldMk cId="3443197919" sldId="272"/>
            <ac:picMk id="58" creationId="{CA5D3281-6C73-4865-86FB-8498954027E6}"/>
          </ac:picMkLst>
        </pc:picChg>
        <pc:picChg chg="del">
          <ac:chgData name="David Muwandi" userId="619f6555fc963e78" providerId="LiveId" clId="{7FB3A0CA-1F8F-4E3F-AA64-5B371C1E6C55}" dt="2021-05-27T06:26:46.677" v="102" actId="478"/>
          <ac:picMkLst>
            <pc:docMk/>
            <pc:sldMk cId="3443197919" sldId="272"/>
            <ac:picMk id="65" creationId="{00000000-0000-0000-0000-000000000000}"/>
          </ac:picMkLst>
        </pc:picChg>
        <pc:picChg chg="add mod">
          <ac:chgData name="David Muwandi" userId="619f6555fc963e78" providerId="LiveId" clId="{7FB3A0CA-1F8F-4E3F-AA64-5B371C1E6C55}" dt="2021-05-27T06:46:32.426" v="200" actId="1076"/>
          <ac:picMkLst>
            <pc:docMk/>
            <pc:sldMk cId="3443197919" sldId="272"/>
            <ac:picMk id="92" creationId="{1ED556F3-CAD2-4745-A6A5-A31EFB77742A}"/>
          </ac:picMkLst>
        </pc:picChg>
      </pc:sldChg>
      <pc:sldChg chg="addSp delSp modSp mod addCm delCm">
        <pc:chgData name="David Muwandi" userId="619f6555fc963e78" providerId="LiveId" clId="{7FB3A0CA-1F8F-4E3F-AA64-5B371C1E6C55}" dt="2021-05-29T00:38:33.937" v="8064" actId="20577"/>
        <pc:sldMkLst>
          <pc:docMk/>
          <pc:sldMk cId="1380648102" sldId="273"/>
        </pc:sldMkLst>
        <pc:spChg chg="add mod">
          <ac:chgData name="David Muwandi" userId="619f6555fc963e78" providerId="LiveId" clId="{7FB3A0CA-1F8F-4E3F-AA64-5B371C1E6C55}" dt="2021-05-27T07:03:49.973" v="416" actId="1076"/>
          <ac:spMkLst>
            <pc:docMk/>
            <pc:sldMk cId="1380648102" sldId="273"/>
            <ac:spMk id="3" creationId="{09FB164F-80A3-43AE-AD0C-17A4FCADABE4}"/>
          </ac:spMkLst>
        </pc:spChg>
        <pc:spChg chg="add mod">
          <ac:chgData name="David Muwandi" userId="619f6555fc963e78" providerId="LiveId" clId="{7FB3A0CA-1F8F-4E3F-AA64-5B371C1E6C55}" dt="2021-05-28T22:25:05.943" v="7917" actId="313"/>
          <ac:spMkLst>
            <pc:docMk/>
            <pc:sldMk cId="1380648102" sldId="273"/>
            <ac:spMk id="5" creationId="{CD78EB58-B847-4807-89C5-FD258628906D}"/>
          </ac:spMkLst>
        </pc:spChg>
        <pc:spChg chg="del mod">
          <ac:chgData name="David Muwandi" userId="619f6555fc963e78" providerId="LiveId" clId="{7FB3A0CA-1F8F-4E3F-AA64-5B371C1E6C55}" dt="2021-05-27T07:01:04.391" v="347" actId="478"/>
          <ac:spMkLst>
            <pc:docMk/>
            <pc:sldMk cId="1380648102" sldId="273"/>
            <ac:spMk id="7" creationId="{7235DBE7-9C8E-4A39-B93C-90B4970974DE}"/>
          </ac:spMkLst>
        </pc:spChg>
        <pc:spChg chg="mod">
          <ac:chgData name="David Muwandi" userId="619f6555fc963e78" providerId="LiveId" clId="{7FB3A0CA-1F8F-4E3F-AA64-5B371C1E6C55}" dt="2021-05-29T00:38:33.937" v="8064" actId="20577"/>
          <ac:spMkLst>
            <pc:docMk/>
            <pc:sldMk cId="1380648102" sldId="273"/>
            <ac:spMk id="17" creationId="{F4A23E82-4ADA-4290-A732-46C59CED37BE}"/>
          </ac:spMkLst>
        </pc:spChg>
        <pc:spChg chg="mod">
          <ac:chgData name="David Muwandi" userId="619f6555fc963e78" providerId="LiveId" clId="{7FB3A0CA-1F8F-4E3F-AA64-5B371C1E6C55}" dt="2021-05-27T07:01:11.485" v="349" actId="6549"/>
          <ac:spMkLst>
            <pc:docMk/>
            <pc:sldMk cId="1380648102" sldId="273"/>
            <ac:spMk id="25" creationId="{814E8360-63F3-4F18-817E-6FBC4551EF0D}"/>
          </ac:spMkLst>
        </pc:spChg>
        <pc:spChg chg="mod">
          <ac:chgData name="David Muwandi" userId="619f6555fc963e78" providerId="LiveId" clId="{7FB3A0CA-1F8F-4E3F-AA64-5B371C1E6C55}" dt="2021-05-27T07:00:51.334" v="343" actId="1076"/>
          <ac:spMkLst>
            <pc:docMk/>
            <pc:sldMk cId="1380648102" sldId="273"/>
            <ac:spMk id="93" creationId="{73820BC4-C177-49E8-B574-9F605AACCC1D}"/>
          </ac:spMkLst>
        </pc:spChg>
        <pc:spChg chg="mod">
          <ac:chgData name="David Muwandi" userId="619f6555fc963e78" providerId="LiveId" clId="{7FB3A0CA-1F8F-4E3F-AA64-5B371C1E6C55}" dt="2021-05-27T07:00:51.334" v="343" actId="1076"/>
          <ac:spMkLst>
            <pc:docMk/>
            <pc:sldMk cId="1380648102" sldId="273"/>
            <ac:spMk id="94" creationId="{137DFC2F-F31C-415D-BC34-733E075AE5DE}"/>
          </ac:spMkLst>
        </pc:spChg>
        <pc:spChg chg="mod">
          <ac:chgData name="David Muwandi" userId="619f6555fc963e78" providerId="LiveId" clId="{7FB3A0CA-1F8F-4E3F-AA64-5B371C1E6C55}" dt="2021-05-27T07:00:51.334" v="343" actId="1076"/>
          <ac:spMkLst>
            <pc:docMk/>
            <pc:sldMk cId="1380648102" sldId="273"/>
            <ac:spMk id="95" creationId="{2F17AE13-EE80-4D63-86B9-BDDD46D74B7C}"/>
          </ac:spMkLst>
        </pc:spChg>
        <pc:spChg chg="mod">
          <ac:chgData name="David Muwandi" userId="619f6555fc963e78" providerId="LiveId" clId="{7FB3A0CA-1F8F-4E3F-AA64-5B371C1E6C55}" dt="2021-05-27T07:00:51.334" v="343" actId="1076"/>
          <ac:spMkLst>
            <pc:docMk/>
            <pc:sldMk cId="1380648102" sldId="273"/>
            <ac:spMk id="96" creationId="{A1B8A2FB-8732-414D-A4E3-094F84A12012}"/>
          </ac:spMkLst>
        </pc:spChg>
        <pc:spChg chg="mod">
          <ac:chgData name="David Muwandi" userId="619f6555fc963e78" providerId="LiveId" clId="{7FB3A0CA-1F8F-4E3F-AA64-5B371C1E6C55}" dt="2021-05-27T07:00:51.334" v="343" actId="1076"/>
          <ac:spMkLst>
            <pc:docMk/>
            <pc:sldMk cId="1380648102" sldId="273"/>
            <ac:spMk id="97" creationId="{5BE0B229-8A14-4FE7-ABC2-5C80BBE56024}"/>
          </ac:spMkLst>
        </pc:spChg>
        <pc:spChg chg="mod">
          <ac:chgData name="David Muwandi" userId="619f6555fc963e78" providerId="LiveId" clId="{7FB3A0CA-1F8F-4E3F-AA64-5B371C1E6C55}" dt="2021-05-27T07:00:51.334" v="343" actId="1076"/>
          <ac:spMkLst>
            <pc:docMk/>
            <pc:sldMk cId="1380648102" sldId="273"/>
            <ac:spMk id="98" creationId="{CAECD71B-075B-4260-8514-D7E858871AC9}"/>
          </ac:spMkLst>
        </pc:spChg>
        <pc:spChg chg="mod">
          <ac:chgData name="David Muwandi" userId="619f6555fc963e78" providerId="LiveId" clId="{7FB3A0CA-1F8F-4E3F-AA64-5B371C1E6C55}" dt="2021-05-27T07:00:51.334" v="343" actId="1076"/>
          <ac:spMkLst>
            <pc:docMk/>
            <pc:sldMk cId="1380648102" sldId="273"/>
            <ac:spMk id="99" creationId="{57AD8954-8543-4956-A614-5669BF8231E2}"/>
          </ac:spMkLst>
        </pc:spChg>
        <pc:spChg chg="mod">
          <ac:chgData name="David Muwandi" userId="619f6555fc963e78" providerId="LiveId" clId="{7FB3A0CA-1F8F-4E3F-AA64-5B371C1E6C55}" dt="2021-05-27T07:00:51.334" v="343" actId="1076"/>
          <ac:spMkLst>
            <pc:docMk/>
            <pc:sldMk cId="1380648102" sldId="273"/>
            <ac:spMk id="100" creationId="{F9B089D1-FDAF-4A0F-BD3D-664DD198D217}"/>
          </ac:spMkLst>
        </pc:spChg>
        <pc:spChg chg="mod">
          <ac:chgData name="David Muwandi" userId="619f6555fc963e78" providerId="LiveId" clId="{7FB3A0CA-1F8F-4E3F-AA64-5B371C1E6C55}" dt="2021-05-27T07:00:51.334" v="343" actId="1076"/>
          <ac:spMkLst>
            <pc:docMk/>
            <pc:sldMk cId="1380648102" sldId="273"/>
            <ac:spMk id="101" creationId="{75596C62-BF8E-4158-84B8-949CCA5F54D5}"/>
          </ac:spMkLst>
        </pc:spChg>
        <pc:spChg chg="mod">
          <ac:chgData name="David Muwandi" userId="619f6555fc963e78" providerId="LiveId" clId="{7FB3A0CA-1F8F-4E3F-AA64-5B371C1E6C55}" dt="2021-05-27T09:57:48.629" v="1926" actId="1076"/>
          <ac:spMkLst>
            <pc:docMk/>
            <pc:sldMk cId="1380648102" sldId="273"/>
            <ac:spMk id="122" creationId="{26519E81-C48F-4DC1-8447-5AA3137BE5EE}"/>
          </ac:spMkLst>
        </pc:spChg>
        <pc:grpChg chg="del">
          <ac:chgData name="David Muwandi" userId="619f6555fc963e78" providerId="LiveId" clId="{7FB3A0CA-1F8F-4E3F-AA64-5B371C1E6C55}" dt="2021-05-27T07:02:56.828" v="411" actId="478"/>
          <ac:grpSpMkLst>
            <pc:docMk/>
            <pc:sldMk cId="1380648102" sldId="273"/>
            <ac:grpSpMk id="9" creationId="{5298F209-5475-4EE8-82B8-E06B477AE492}"/>
          </ac:grpSpMkLst>
        </pc:grpChg>
        <pc:grpChg chg="del mod">
          <ac:chgData name="David Muwandi" userId="619f6555fc963e78" providerId="LiveId" clId="{7FB3A0CA-1F8F-4E3F-AA64-5B371C1E6C55}" dt="2021-05-27T07:00:52.165" v="344" actId="478"/>
          <ac:grpSpMkLst>
            <pc:docMk/>
            <pc:sldMk cId="1380648102" sldId="273"/>
            <ac:grpSpMk id="92" creationId="{56FB6ED9-4944-4C39-B3F1-D940C9ED2E39}"/>
          </ac:grpSpMkLst>
        </pc:grpChg>
      </pc:sldChg>
      <pc:sldChg chg="addSp delSp modSp mod ord">
        <pc:chgData name="David Muwandi" userId="619f6555fc963e78" providerId="LiveId" clId="{7FB3A0CA-1F8F-4E3F-AA64-5B371C1E6C55}" dt="2021-05-28T11:01:49.249" v="6543" actId="1076"/>
        <pc:sldMkLst>
          <pc:docMk/>
          <pc:sldMk cId="1671820129" sldId="274"/>
        </pc:sldMkLst>
        <pc:spChg chg="del">
          <ac:chgData name="David Muwandi" userId="619f6555fc963e78" providerId="LiveId" clId="{7FB3A0CA-1F8F-4E3F-AA64-5B371C1E6C55}" dt="2021-05-27T08:47:52.247" v="1419" actId="478"/>
          <ac:spMkLst>
            <pc:docMk/>
            <pc:sldMk cId="1671820129" sldId="274"/>
            <ac:spMk id="2" creationId="{B545BCDF-AE9B-4A79-AB96-AD1ECE344488}"/>
          </ac:spMkLst>
        </pc:spChg>
        <pc:spChg chg="add del mod">
          <ac:chgData name="David Muwandi" userId="619f6555fc963e78" providerId="LiveId" clId="{7FB3A0CA-1F8F-4E3F-AA64-5B371C1E6C55}" dt="2021-05-28T05:39:32.146" v="3157" actId="478"/>
          <ac:spMkLst>
            <pc:docMk/>
            <pc:sldMk cId="1671820129" sldId="274"/>
            <ac:spMk id="3" creationId="{C4BBFBBE-685A-4D11-9CEB-9B53F6ECCDC2}"/>
          </ac:spMkLst>
        </pc:spChg>
        <pc:spChg chg="add mod">
          <ac:chgData name="David Muwandi" userId="619f6555fc963e78" providerId="LiveId" clId="{7FB3A0CA-1F8F-4E3F-AA64-5B371C1E6C55}" dt="2021-05-28T10:59:00.682" v="6476" actId="313"/>
          <ac:spMkLst>
            <pc:docMk/>
            <pc:sldMk cId="1671820129" sldId="274"/>
            <ac:spMk id="4" creationId="{58954078-CB4A-439E-9D5E-3F6E7675FA90}"/>
          </ac:spMkLst>
        </pc:spChg>
        <pc:spChg chg="add mod">
          <ac:chgData name="David Muwandi" userId="619f6555fc963e78" providerId="LiveId" clId="{7FB3A0CA-1F8F-4E3F-AA64-5B371C1E6C55}" dt="2021-05-28T11:01:28.976" v="6539" actId="12"/>
          <ac:spMkLst>
            <pc:docMk/>
            <pc:sldMk cId="1671820129" sldId="274"/>
            <ac:spMk id="5" creationId="{3248B40D-BA7D-4D67-8483-A9B02325E758}"/>
          </ac:spMkLst>
        </pc:spChg>
        <pc:spChg chg="mod">
          <ac:chgData name="David Muwandi" userId="619f6555fc963e78" providerId="LiveId" clId="{7FB3A0CA-1F8F-4E3F-AA64-5B371C1E6C55}" dt="2021-05-27T10:24:52.579" v="2113" actId="1076"/>
          <ac:spMkLst>
            <pc:docMk/>
            <pc:sldMk cId="1671820129" sldId="274"/>
            <ac:spMk id="44" creationId="{1AA2A670-4772-4504-9A86-BE460BACA39F}"/>
          </ac:spMkLst>
        </pc:spChg>
        <pc:spChg chg="del mod">
          <ac:chgData name="David Muwandi" userId="619f6555fc963e78" providerId="LiveId" clId="{7FB3A0CA-1F8F-4E3F-AA64-5B371C1E6C55}" dt="2021-05-27T08:46:58.417" v="1400" actId="478"/>
          <ac:spMkLst>
            <pc:docMk/>
            <pc:sldMk cId="1671820129" sldId="274"/>
            <ac:spMk id="55" creationId="{B9810A48-58EE-4653-9094-4015568448A4}"/>
          </ac:spMkLst>
        </pc:spChg>
        <pc:spChg chg="del mod">
          <ac:chgData name="David Muwandi" userId="619f6555fc963e78" providerId="LiveId" clId="{7FB3A0CA-1F8F-4E3F-AA64-5B371C1E6C55}" dt="2021-05-27T08:47:06.733" v="1403" actId="478"/>
          <ac:spMkLst>
            <pc:docMk/>
            <pc:sldMk cId="1671820129" sldId="274"/>
            <ac:spMk id="73" creationId="{A4577D3E-B848-40A4-BDA3-371D139FFCD7}"/>
          </ac:spMkLst>
        </pc:spChg>
        <pc:spChg chg="del mod">
          <ac:chgData name="David Muwandi" userId="619f6555fc963e78" providerId="LiveId" clId="{7FB3A0CA-1F8F-4E3F-AA64-5B371C1E6C55}" dt="2021-05-27T08:47:10.171" v="1405" actId="478"/>
          <ac:spMkLst>
            <pc:docMk/>
            <pc:sldMk cId="1671820129" sldId="274"/>
            <ac:spMk id="76" creationId="{D0F8E0FA-CCB1-49A3-A9B0-3F4C9A67031D}"/>
          </ac:spMkLst>
        </pc:spChg>
        <pc:spChg chg="del mod">
          <ac:chgData name="David Muwandi" userId="619f6555fc963e78" providerId="LiveId" clId="{7FB3A0CA-1F8F-4E3F-AA64-5B371C1E6C55}" dt="2021-05-27T08:47:15.153" v="1407" actId="478"/>
          <ac:spMkLst>
            <pc:docMk/>
            <pc:sldMk cId="1671820129" sldId="274"/>
            <ac:spMk id="81" creationId="{9E872107-4427-4CB1-85DD-A1628A5A5DD7}"/>
          </ac:spMkLst>
        </pc:spChg>
        <pc:spChg chg="del mod">
          <ac:chgData name="David Muwandi" userId="619f6555fc963e78" providerId="LiveId" clId="{7FB3A0CA-1F8F-4E3F-AA64-5B371C1E6C55}" dt="2021-05-27T08:47:35.741" v="1416" actId="478"/>
          <ac:spMkLst>
            <pc:docMk/>
            <pc:sldMk cId="1671820129" sldId="274"/>
            <ac:spMk id="82" creationId="{AE18B150-0A63-4BDA-9D00-C2EAC0C3644D}"/>
          </ac:spMkLst>
        </pc:spChg>
        <pc:spChg chg="del">
          <ac:chgData name="David Muwandi" userId="619f6555fc963e78" providerId="LiveId" clId="{7FB3A0CA-1F8F-4E3F-AA64-5B371C1E6C55}" dt="2021-05-27T08:47:01.106" v="1401" actId="478"/>
          <ac:spMkLst>
            <pc:docMk/>
            <pc:sldMk cId="1671820129" sldId="274"/>
            <ac:spMk id="83" creationId="{BD332408-7260-462F-AD7D-949F359D495F}"/>
          </ac:spMkLst>
        </pc:spChg>
        <pc:spChg chg="del mod">
          <ac:chgData name="David Muwandi" userId="619f6555fc963e78" providerId="LiveId" clId="{7FB3A0CA-1F8F-4E3F-AA64-5B371C1E6C55}" dt="2021-05-27T08:47:26.068" v="1412" actId="478"/>
          <ac:spMkLst>
            <pc:docMk/>
            <pc:sldMk cId="1671820129" sldId="274"/>
            <ac:spMk id="84" creationId="{8B28A30F-72A1-42C4-A692-7D530C4C9432}"/>
          </ac:spMkLst>
        </pc:spChg>
        <pc:spChg chg="add mod">
          <ac:chgData name="David Muwandi" userId="619f6555fc963e78" providerId="LiveId" clId="{7FB3A0CA-1F8F-4E3F-AA64-5B371C1E6C55}" dt="2021-05-28T09:03:13.934" v="4652" actId="1076"/>
          <ac:spMkLst>
            <pc:docMk/>
            <pc:sldMk cId="1671820129" sldId="274"/>
            <ac:spMk id="110" creationId="{06E64C8A-E39B-47EE-B3B7-AEF79B88C8E0}"/>
          </ac:spMkLst>
        </pc:spChg>
        <pc:spChg chg="del mod">
          <ac:chgData name="David Muwandi" userId="619f6555fc963e78" providerId="LiveId" clId="{7FB3A0CA-1F8F-4E3F-AA64-5B371C1E6C55}" dt="2021-05-27T08:47:41.259" v="1418" actId="478"/>
          <ac:spMkLst>
            <pc:docMk/>
            <pc:sldMk cId="1671820129" sldId="274"/>
            <ac:spMk id="119" creationId="{5C998BA0-6D9C-4E71-AABD-0B1CE27665CD}"/>
          </ac:spMkLst>
        </pc:spChg>
        <pc:spChg chg="del mod">
          <ac:chgData name="David Muwandi" userId="619f6555fc963e78" providerId="LiveId" clId="{7FB3A0CA-1F8F-4E3F-AA64-5B371C1E6C55}" dt="2021-05-27T08:47:31.021" v="1414" actId="478"/>
          <ac:spMkLst>
            <pc:docMk/>
            <pc:sldMk cId="1671820129" sldId="274"/>
            <ac:spMk id="120" creationId="{9AD4C567-68CB-4D4E-B46F-AE6B623D0433}"/>
          </ac:spMkLst>
        </pc:spChg>
        <pc:spChg chg="del">
          <ac:chgData name="David Muwandi" userId="619f6555fc963e78" providerId="LiveId" clId="{7FB3A0CA-1F8F-4E3F-AA64-5B371C1E6C55}" dt="2021-05-27T08:47:19.246" v="1408" actId="478"/>
          <ac:spMkLst>
            <pc:docMk/>
            <pc:sldMk cId="1671820129" sldId="274"/>
            <ac:spMk id="121" creationId="{8F2E9147-0F90-4A93-A6A8-A2641F87607B}"/>
          </ac:spMkLst>
        </pc:spChg>
        <pc:spChg chg="del">
          <ac:chgData name="David Muwandi" userId="619f6555fc963e78" providerId="LiveId" clId="{7FB3A0CA-1F8F-4E3F-AA64-5B371C1E6C55}" dt="2021-05-27T08:48:21.105" v="1424" actId="478"/>
          <ac:spMkLst>
            <pc:docMk/>
            <pc:sldMk cId="1671820129" sldId="274"/>
            <ac:spMk id="163" creationId="{9A254DE9-97CA-44C9-A491-B8D134E3627F}"/>
          </ac:spMkLst>
        </pc:spChg>
        <pc:spChg chg="del">
          <ac:chgData name="David Muwandi" userId="619f6555fc963e78" providerId="LiveId" clId="{7FB3A0CA-1F8F-4E3F-AA64-5B371C1E6C55}" dt="2021-05-27T08:48:13.950" v="1423" actId="478"/>
          <ac:spMkLst>
            <pc:docMk/>
            <pc:sldMk cId="1671820129" sldId="274"/>
            <ac:spMk id="164" creationId="{D8FA849A-F78C-4CB5-AF83-DB2B6DE7A67A}"/>
          </ac:spMkLst>
        </pc:spChg>
        <pc:spChg chg="mod">
          <ac:chgData name="David Muwandi" userId="619f6555fc963e78" providerId="LiveId" clId="{7FB3A0CA-1F8F-4E3F-AA64-5B371C1E6C55}" dt="2021-05-27T08:48:39.883" v="1425" actId="1076"/>
          <ac:spMkLst>
            <pc:docMk/>
            <pc:sldMk cId="1671820129" sldId="274"/>
            <ac:spMk id="168" creationId="{C018E09C-793B-4B90-8ABF-2FDE455E5932}"/>
          </ac:spMkLst>
        </pc:spChg>
        <pc:spChg chg="mod">
          <ac:chgData name="David Muwandi" userId="619f6555fc963e78" providerId="LiveId" clId="{7FB3A0CA-1F8F-4E3F-AA64-5B371C1E6C55}" dt="2021-05-27T08:48:10.274" v="1422" actId="1076"/>
          <ac:spMkLst>
            <pc:docMk/>
            <pc:sldMk cId="1671820129" sldId="274"/>
            <ac:spMk id="193" creationId="{45A43FA3-E6AD-4BC1-8F03-3B181CC959C7}"/>
          </ac:spMkLst>
        </pc:spChg>
        <pc:spChg chg="mod">
          <ac:chgData name="David Muwandi" userId="619f6555fc963e78" providerId="LiveId" clId="{7FB3A0CA-1F8F-4E3F-AA64-5B371C1E6C55}" dt="2021-05-27T08:48:10.274" v="1422" actId="1076"/>
          <ac:spMkLst>
            <pc:docMk/>
            <pc:sldMk cId="1671820129" sldId="274"/>
            <ac:spMk id="194" creationId="{A3F741A2-2517-494A-868D-957D47F779A9}"/>
          </ac:spMkLst>
        </pc:spChg>
        <pc:grpChg chg="del">
          <ac:chgData name="David Muwandi" userId="619f6555fc963e78" providerId="LiveId" clId="{7FB3A0CA-1F8F-4E3F-AA64-5B371C1E6C55}" dt="2021-05-27T10:24:25.488" v="2104" actId="478"/>
          <ac:grpSpMkLst>
            <pc:docMk/>
            <pc:sldMk cId="1671820129" sldId="274"/>
            <ac:grpSpMk id="123" creationId="{DD940FEB-1A4B-411C-B871-96146C6667B5}"/>
          </ac:grpSpMkLst>
        </pc:grpChg>
        <pc:grpChg chg="del">
          <ac:chgData name="David Muwandi" userId="619f6555fc963e78" providerId="LiveId" clId="{7FB3A0CA-1F8F-4E3F-AA64-5B371C1E6C55}" dt="2021-05-27T08:47:52.247" v="1419" actId="478"/>
          <ac:grpSpMkLst>
            <pc:docMk/>
            <pc:sldMk cId="1671820129" sldId="274"/>
            <ac:grpSpMk id="179" creationId="{32BD925E-0CE8-4479-AE6E-09E372CA2F19}"/>
          </ac:grpSpMkLst>
        </pc:grpChg>
        <pc:grpChg chg="mod">
          <ac:chgData name="David Muwandi" userId="619f6555fc963e78" providerId="LiveId" clId="{7FB3A0CA-1F8F-4E3F-AA64-5B371C1E6C55}" dt="2021-05-27T08:48:10.274" v="1422" actId="1076"/>
          <ac:grpSpMkLst>
            <pc:docMk/>
            <pc:sldMk cId="1671820129" sldId="274"/>
            <ac:grpSpMk id="192" creationId="{1BED403C-A43A-4B47-BB94-C2A67956DCC4}"/>
          </ac:grpSpMkLst>
        </pc:grpChg>
        <pc:grpChg chg="del">
          <ac:chgData name="David Muwandi" userId="619f6555fc963e78" providerId="LiveId" clId="{7FB3A0CA-1F8F-4E3F-AA64-5B371C1E6C55}" dt="2021-05-27T08:48:07.342" v="1421" actId="478"/>
          <ac:grpSpMkLst>
            <pc:docMk/>
            <pc:sldMk cId="1671820129" sldId="274"/>
            <ac:grpSpMk id="195" creationId="{4FB97BD3-49D0-466F-B87A-29A1676F7288}"/>
          </ac:grpSpMkLst>
        </pc:grpChg>
        <pc:grpChg chg="del">
          <ac:chgData name="David Muwandi" userId="619f6555fc963e78" providerId="LiveId" clId="{7FB3A0CA-1F8F-4E3F-AA64-5B371C1E6C55}" dt="2021-05-28T04:39:20.923" v="3071" actId="478"/>
          <ac:grpSpMkLst>
            <pc:docMk/>
            <pc:sldMk cId="1671820129" sldId="274"/>
            <ac:grpSpMk id="209" creationId="{B62136CF-26D1-4E3C-A6C7-CF76DF49877A}"/>
          </ac:grpSpMkLst>
        </pc:grpChg>
        <pc:grpChg chg="del">
          <ac:chgData name="David Muwandi" userId="619f6555fc963e78" providerId="LiveId" clId="{7FB3A0CA-1F8F-4E3F-AA64-5B371C1E6C55}" dt="2021-05-28T04:39:18.336" v="3070" actId="478"/>
          <ac:grpSpMkLst>
            <pc:docMk/>
            <pc:sldMk cId="1671820129" sldId="274"/>
            <ac:grpSpMk id="215" creationId="{EBF79B94-9DA8-473D-907F-927F10FFAFC1}"/>
          </ac:grpSpMkLst>
        </pc:grpChg>
        <pc:grpChg chg="del">
          <ac:chgData name="David Muwandi" userId="619f6555fc963e78" providerId="LiveId" clId="{7FB3A0CA-1F8F-4E3F-AA64-5B371C1E6C55}" dt="2021-05-28T04:39:15.415" v="3069" actId="478"/>
          <ac:grpSpMkLst>
            <pc:docMk/>
            <pc:sldMk cId="1671820129" sldId="274"/>
            <ac:grpSpMk id="216" creationId="{A4AD765A-A9FC-4380-B5C5-AA23BE3F2EC4}"/>
          </ac:grpSpMkLst>
        </pc:grpChg>
        <pc:grpChg chg="del mod">
          <ac:chgData name="David Muwandi" userId="619f6555fc963e78" providerId="LiveId" clId="{7FB3A0CA-1F8F-4E3F-AA64-5B371C1E6C55}" dt="2021-05-28T09:03:08.787" v="4650" actId="478"/>
          <ac:grpSpMkLst>
            <pc:docMk/>
            <pc:sldMk cId="1671820129" sldId="274"/>
            <ac:grpSpMk id="218" creationId="{7D2AC6DF-FF9A-488F-9123-53AA85D9365B}"/>
          </ac:grpSpMkLst>
        </pc:grpChg>
        <pc:picChg chg="add del mod">
          <ac:chgData name="David Muwandi" userId="619f6555fc963e78" providerId="LiveId" clId="{7FB3A0CA-1F8F-4E3F-AA64-5B371C1E6C55}" dt="2021-05-28T05:50:13.626" v="3268" actId="478"/>
          <ac:picMkLst>
            <pc:docMk/>
            <pc:sldMk cId="1671820129" sldId="274"/>
            <ac:picMk id="7" creationId="{58447A71-0F0F-41FF-8D82-A22C1D01F224}"/>
          </ac:picMkLst>
        </pc:picChg>
        <pc:picChg chg="add mod">
          <ac:chgData name="David Muwandi" userId="619f6555fc963e78" providerId="LiveId" clId="{7FB3A0CA-1F8F-4E3F-AA64-5B371C1E6C55}" dt="2021-05-28T11:01:36.894" v="6541" actId="1076"/>
          <ac:picMkLst>
            <pc:docMk/>
            <pc:sldMk cId="1671820129" sldId="274"/>
            <ac:picMk id="9" creationId="{2107B060-68CA-4831-80A4-2DA523638B2C}"/>
          </ac:picMkLst>
        </pc:picChg>
        <pc:picChg chg="add mod">
          <ac:chgData name="David Muwandi" userId="619f6555fc963e78" providerId="LiveId" clId="{7FB3A0CA-1F8F-4E3F-AA64-5B371C1E6C55}" dt="2021-05-28T11:01:34.770" v="6540" actId="1076"/>
          <ac:picMkLst>
            <pc:docMk/>
            <pc:sldMk cId="1671820129" sldId="274"/>
            <ac:picMk id="11" creationId="{875B17E1-5EC0-4E5F-99A6-8FC206A774F8}"/>
          </ac:picMkLst>
        </pc:picChg>
        <pc:picChg chg="add mod">
          <ac:chgData name="David Muwandi" userId="619f6555fc963e78" providerId="LiveId" clId="{7FB3A0CA-1F8F-4E3F-AA64-5B371C1E6C55}" dt="2021-05-28T11:01:49.249" v="6543" actId="1076"/>
          <ac:picMkLst>
            <pc:docMk/>
            <pc:sldMk cId="1671820129" sldId="274"/>
            <ac:picMk id="14" creationId="{F8033675-D119-41CC-AC11-4087BEF34BDF}"/>
          </ac:picMkLst>
        </pc:picChg>
      </pc:sldChg>
      <pc:sldChg chg="del">
        <pc:chgData name="David Muwandi" userId="619f6555fc963e78" providerId="LiveId" clId="{7FB3A0CA-1F8F-4E3F-AA64-5B371C1E6C55}" dt="2021-05-27T08:55:18.755" v="1449" actId="47"/>
        <pc:sldMkLst>
          <pc:docMk/>
          <pc:sldMk cId="4205241050" sldId="284"/>
        </pc:sldMkLst>
      </pc:sldChg>
      <pc:sldChg chg="addSp delSp modSp add mod ord">
        <pc:chgData name="David Muwandi" userId="619f6555fc963e78" providerId="LiveId" clId="{7FB3A0CA-1F8F-4E3F-AA64-5B371C1E6C55}" dt="2021-05-28T23:01:15.631" v="7959" actId="20577"/>
        <pc:sldMkLst>
          <pc:docMk/>
          <pc:sldMk cId="134325581" sldId="285"/>
        </pc:sldMkLst>
        <pc:spChg chg="mod">
          <ac:chgData name="David Muwandi" userId="619f6555fc963e78" providerId="LiveId" clId="{7FB3A0CA-1F8F-4E3F-AA64-5B371C1E6C55}" dt="2021-05-27T06:42:51.445" v="184" actId="14100"/>
          <ac:spMkLst>
            <pc:docMk/>
            <pc:sldMk cId="134325581" sldId="285"/>
            <ac:spMk id="2" creationId="{096F7EA7-DFFB-40E4-87D8-1C8AF2E5E4B4}"/>
          </ac:spMkLst>
        </pc:spChg>
        <pc:spChg chg="mod">
          <ac:chgData name="David Muwandi" userId="619f6555fc963e78" providerId="LiveId" clId="{7FB3A0CA-1F8F-4E3F-AA64-5B371C1E6C55}" dt="2021-05-27T06:42:51.445" v="184" actId="14100"/>
          <ac:spMkLst>
            <pc:docMk/>
            <pc:sldMk cId="134325581" sldId="285"/>
            <ac:spMk id="4" creationId="{673714BC-1D6D-47E8-BDBC-A4EE1D7C9B24}"/>
          </ac:spMkLst>
        </pc:spChg>
        <pc:spChg chg="mod">
          <ac:chgData name="David Muwandi" userId="619f6555fc963e78" providerId="LiveId" clId="{7FB3A0CA-1F8F-4E3F-AA64-5B371C1E6C55}" dt="2021-05-27T06:42:51.445" v="184" actId="14100"/>
          <ac:spMkLst>
            <pc:docMk/>
            <pc:sldMk cId="134325581" sldId="285"/>
            <ac:spMk id="8" creationId="{0A4D9DDB-2A97-4029-B998-D7B68279E0B5}"/>
          </ac:spMkLst>
        </pc:spChg>
        <pc:spChg chg="mod">
          <ac:chgData name="David Muwandi" userId="619f6555fc963e78" providerId="LiveId" clId="{7FB3A0CA-1F8F-4E3F-AA64-5B371C1E6C55}" dt="2021-05-27T06:42:51.445" v="184" actId="14100"/>
          <ac:spMkLst>
            <pc:docMk/>
            <pc:sldMk cId="134325581" sldId="285"/>
            <ac:spMk id="9" creationId="{E819C346-A84C-409C-8019-90061AFEE009}"/>
          </ac:spMkLst>
        </pc:spChg>
        <pc:spChg chg="mod">
          <ac:chgData name="David Muwandi" userId="619f6555fc963e78" providerId="LiveId" clId="{7FB3A0CA-1F8F-4E3F-AA64-5B371C1E6C55}" dt="2021-05-27T06:42:51.445" v="184" actId="14100"/>
          <ac:spMkLst>
            <pc:docMk/>
            <pc:sldMk cId="134325581" sldId="285"/>
            <ac:spMk id="10" creationId="{191C88F5-CC9B-4459-9A9D-DAA16113D6D5}"/>
          </ac:spMkLst>
        </pc:spChg>
        <pc:spChg chg="mod">
          <ac:chgData name="David Muwandi" userId="619f6555fc963e78" providerId="LiveId" clId="{7FB3A0CA-1F8F-4E3F-AA64-5B371C1E6C55}" dt="2021-05-27T06:42:51.445" v="184" actId="14100"/>
          <ac:spMkLst>
            <pc:docMk/>
            <pc:sldMk cId="134325581" sldId="285"/>
            <ac:spMk id="11" creationId="{0F8EAC3E-FE6B-4AC8-B472-C5E43CE9FEFF}"/>
          </ac:spMkLst>
        </pc:spChg>
        <pc:spChg chg="mod">
          <ac:chgData name="David Muwandi" userId="619f6555fc963e78" providerId="LiveId" clId="{7FB3A0CA-1F8F-4E3F-AA64-5B371C1E6C55}" dt="2021-05-27T06:42:51.445" v="184" actId="14100"/>
          <ac:spMkLst>
            <pc:docMk/>
            <pc:sldMk cId="134325581" sldId="285"/>
            <ac:spMk id="12" creationId="{CDB9360A-BA30-48B9-B671-2A36CE4D3A22}"/>
          </ac:spMkLst>
        </pc:spChg>
        <pc:spChg chg="mod">
          <ac:chgData name="David Muwandi" userId="619f6555fc963e78" providerId="LiveId" clId="{7FB3A0CA-1F8F-4E3F-AA64-5B371C1E6C55}" dt="2021-05-27T06:42:51.445" v="184" actId="14100"/>
          <ac:spMkLst>
            <pc:docMk/>
            <pc:sldMk cId="134325581" sldId="285"/>
            <ac:spMk id="13" creationId="{416E22B5-F4DA-4B32-AF90-F591A9A60A83}"/>
          </ac:spMkLst>
        </pc:spChg>
        <pc:spChg chg="mod">
          <ac:chgData name="David Muwandi" userId="619f6555fc963e78" providerId="LiveId" clId="{7FB3A0CA-1F8F-4E3F-AA64-5B371C1E6C55}" dt="2021-05-27T06:42:51.445" v="184" actId="14100"/>
          <ac:spMkLst>
            <pc:docMk/>
            <pc:sldMk cId="134325581" sldId="285"/>
            <ac:spMk id="14" creationId="{D2C41497-3ADA-4AA9-8324-900E2841F178}"/>
          </ac:spMkLst>
        </pc:spChg>
        <pc:spChg chg="mod">
          <ac:chgData name="David Muwandi" userId="619f6555fc963e78" providerId="LiveId" clId="{7FB3A0CA-1F8F-4E3F-AA64-5B371C1E6C55}" dt="2021-05-27T06:42:51.445" v="184" actId="14100"/>
          <ac:spMkLst>
            <pc:docMk/>
            <pc:sldMk cId="134325581" sldId="285"/>
            <ac:spMk id="15" creationId="{A93E1BB8-C8C5-4EF8-B846-6D5E1A1BC35F}"/>
          </ac:spMkLst>
        </pc:spChg>
        <pc:spChg chg="mod">
          <ac:chgData name="David Muwandi" userId="619f6555fc963e78" providerId="LiveId" clId="{7FB3A0CA-1F8F-4E3F-AA64-5B371C1E6C55}" dt="2021-05-27T06:42:51.445" v="184" actId="14100"/>
          <ac:spMkLst>
            <pc:docMk/>
            <pc:sldMk cId="134325581" sldId="285"/>
            <ac:spMk id="16" creationId="{5BC30E7C-5C96-4416-A4EC-46663B83EDE4}"/>
          </ac:spMkLst>
        </pc:spChg>
        <pc:spChg chg="mod">
          <ac:chgData name="David Muwandi" userId="619f6555fc963e78" providerId="LiveId" clId="{7FB3A0CA-1F8F-4E3F-AA64-5B371C1E6C55}" dt="2021-05-27T06:42:51.445" v="184" actId="14100"/>
          <ac:spMkLst>
            <pc:docMk/>
            <pc:sldMk cId="134325581" sldId="285"/>
            <ac:spMk id="17" creationId="{FFB2F49C-CAAC-49C0-9DAB-BA185649FBDC}"/>
          </ac:spMkLst>
        </pc:spChg>
        <pc:spChg chg="mod">
          <ac:chgData name="David Muwandi" userId="619f6555fc963e78" providerId="LiveId" clId="{7FB3A0CA-1F8F-4E3F-AA64-5B371C1E6C55}" dt="2021-05-27T06:42:51.445" v="184" actId="14100"/>
          <ac:spMkLst>
            <pc:docMk/>
            <pc:sldMk cId="134325581" sldId="285"/>
            <ac:spMk id="21" creationId="{24A8F3DC-D1FA-49B5-AE50-458D87DB47F2}"/>
          </ac:spMkLst>
        </pc:spChg>
        <pc:spChg chg="mod">
          <ac:chgData name="David Muwandi" userId="619f6555fc963e78" providerId="LiveId" clId="{7FB3A0CA-1F8F-4E3F-AA64-5B371C1E6C55}" dt="2021-05-27T06:42:51.445" v="184" actId="14100"/>
          <ac:spMkLst>
            <pc:docMk/>
            <pc:sldMk cId="134325581" sldId="285"/>
            <ac:spMk id="22" creationId="{750E0D5B-32E7-45B7-8417-3D2C7694985A}"/>
          </ac:spMkLst>
        </pc:spChg>
        <pc:spChg chg="add del mod">
          <ac:chgData name="David Muwandi" userId="619f6555fc963e78" providerId="LiveId" clId="{7FB3A0CA-1F8F-4E3F-AA64-5B371C1E6C55}" dt="2021-05-28T04:25:02.723" v="2479"/>
          <ac:spMkLst>
            <pc:docMk/>
            <pc:sldMk cId="134325581" sldId="285"/>
            <ac:spMk id="23" creationId="{AA086F70-8317-4B9C-A570-360A822B432D}"/>
          </ac:spMkLst>
        </pc:spChg>
        <pc:spChg chg="mod">
          <ac:chgData name="David Muwandi" userId="619f6555fc963e78" providerId="LiveId" clId="{7FB3A0CA-1F8F-4E3F-AA64-5B371C1E6C55}" dt="2021-05-27T06:42:51.445" v="184" actId="14100"/>
          <ac:spMkLst>
            <pc:docMk/>
            <pc:sldMk cId="134325581" sldId="285"/>
            <ac:spMk id="24" creationId="{0274503B-5122-4623-AB9F-1245C2B01E9D}"/>
          </ac:spMkLst>
        </pc:spChg>
        <pc:spChg chg="add mod">
          <ac:chgData name="David Muwandi" userId="619f6555fc963e78" providerId="LiveId" clId="{7FB3A0CA-1F8F-4E3F-AA64-5B371C1E6C55}" dt="2021-05-28T23:01:15.631" v="7959" actId="20577"/>
          <ac:spMkLst>
            <pc:docMk/>
            <pc:sldMk cId="134325581" sldId="285"/>
            <ac:spMk id="25" creationId="{EF94DEB9-9879-4DB1-A0B0-AC01F5AD6A16}"/>
          </ac:spMkLst>
        </pc:spChg>
        <pc:spChg chg="add del mod">
          <ac:chgData name="David Muwandi" userId="619f6555fc963e78" providerId="LiveId" clId="{7FB3A0CA-1F8F-4E3F-AA64-5B371C1E6C55}" dt="2021-05-28T08:06:26.451" v="4259" actId="478"/>
          <ac:spMkLst>
            <pc:docMk/>
            <pc:sldMk cId="134325581" sldId="285"/>
            <ac:spMk id="57" creationId="{547FF805-F1AF-4F07-96ED-AEC34EB56C69}"/>
          </ac:spMkLst>
        </pc:spChg>
        <pc:spChg chg="add del mod">
          <ac:chgData name="David Muwandi" userId="619f6555fc963e78" providerId="LiveId" clId="{7FB3A0CA-1F8F-4E3F-AA64-5B371C1E6C55}" dt="2021-05-28T08:06:20.955" v="4257" actId="478"/>
          <ac:spMkLst>
            <pc:docMk/>
            <pc:sldMk cId="134325581" sldId="285"/>
            <ac:spMk id="58" creationId="{B10A3B95-D28F-46F8-A7AF-CB74BC202890}"/>
          </ac:spMkLst>
        </pc:spChg>
        <pc:spChg chg="add del mod">
          <ac:chgData name="David Muwandi" userId="619f6555fc963e78" providerId="LiveId" clId="{7FB3A0CA-1F8F-4E3F-AA64-5B371C1E6C55}" dt="2021-05-28T08:06:23.876" v="4258" actId="478"/>
          <ac:spMkLst>
            <pc:docMk/>
            <pc:sldMk cId="134325581" sldId="285"/>
            <ac:spMk id="59" creationId="{C7FBF43E-9654-4315-A720-DC17570BA9EB}"/>
          </ac:spMkLst>
        </pc:spChg>
        <pc:spChg chg="mod">
          <ac:chgData name="David Muwandi" userId="619f6555fc963e78" providerId="LiveId" clId="{7FB3A0CA-1F8F-4E3F-AA64-5B371C1E6C55}" dt="2021-05-27T06:42:51.445" v="184" actId="14100"/>
          <ac:spMkLst>
            <pc:docMk/>
            <pc:sldMk cId="134325581" sldId="285"/>
            <ac:spMk id="66" creationId="{937A599E-1C3F-49D9-8D7B-8EAE63CCB712}"/>
          </ac:spMkLst>
        </pc:spChg>
        <pc:spChg chg="mod">
          <ac:chgData name="David Muwandi" userId="619f6555fc963e78" providerId="LiveId" clId="{7FB3A0CA-1F8F-4E3F-AA64-5B371C1E6C55}" dt="2021-05-27T06:42:51.445" v="184" actId="14100"/>
          <ac:spMkLst>
            <pc:docMk/>
            <pc:sldMk cId="134325581" sldId="285"/>
            <ac:spMk id="67" creationId="{6831C2E5-3D29-449F-BA5C-32EFE486EF15}"/>
          </ac:spMkLst>
        </pc:spChg>
        <pc:spChg chg="mod">
          <ac:chgData name="David Muwandi" userId="619f6555fc963e78" providerId="LiveId" clId="{7FB3A0CA-1F8F-4E3F-AA64-5B371C1E6C55}" dt="2021-05-27T06:42:51.445" v="184" actId="14100"/>
          <ac:spMkLst>
            <pc:docMk/>
            <pc:sldMk cId="134325581" sldId="285"/>
            <ac:spMk id="72" creationId="{F9F599E6-86AE-4B41-BC36-8002888C50B5}"/>
          </ac:spMkLst>
        </pc:spChg>
        <pc:spChg chg="mod">
          <ac:chgData name="David Muwandi" userId="619f6555fc963e78" providerId="LiveId" clId="{7FB3A0CA-1F8F-4E3F-AA64-5B371C1E6C55}" dt="2021-05-27T06:42:51.445" v="184" actId="14100"/>
          <ac:spMkLst>
            <pc:docMk/>
            <pc:sldMk cId="134325581" sldId="285"/>
            <ac:spMk id="73" creationId="{E1332D08-1F40-4CC7-8BCA-68D3DC5E6DB8}"/>
          </ac:spMkLst>
        </pc:spChg>
        <pc:spChg chg="mod">
          <ac:chgData name="David Muwandi" userId="619f6555fc963e78" providerId="LiveId" clId="{7FB3A0CA-1F8F-4E3F-AA64-5B371C1E6C55}" dt="2021-05-27T06:42:51.445" v="184" actId="14100"/>
          <ac:spMkLst>
            <pc:docMk/>
            <pc:sldMk cId="134325581" sldId="285"/>
            <ac:spMk id="75" creationId="{D996E70A-86BD-46A8-899B-A55834A42F2F}"/>
          </ac:spMkLst>
        </pc:spChg>
        <pc:spChg chg="mod">
          <ac:chgData name="David Muwandi" userId="619f6555fc963e78" providerId="LiveId" clId="{7FB3A0CA-1F8F-4E3F-AA64-5B371C1E6C55}" dt="2021-05-27T06:42:51.445" v="184" actId="14100"/>
          <ac:spMkLst>
            <pc:docMk/>
            <pc:sldMk cId="134325581" sldId="285"/>
            <ac:spMk id="76" creationId="{9879E702-100F-49F1-9D79-29CAA7D06576}"/>
          </ac:spMkLst>
        </pc:spChg>
        <pc:spChg chg="mod">
          <ac:chgData name="David Muwandi" userId="619f6555fc963e78" providerId="LiveId" clId="{7FB3A0CA-1F8F-4E3F-AA64-5B371C1E6C55}" dt="2021-05-27T06:42:51.445" v="184" actId="14100"/>
          <ac:spMkLst>
            <pc:docMk/>
            <pc:sldMk cId="134325581" sldId="285"/>
            <ac:spMk id="78" creationId="{9D683C2B-0854-4DB1-BB80-EFBFAF984346}"/>
          </ac:spMkLst>
        </pc:spChg>
        <pc:spChg chg="mod">
          <ac:chgData name="David Muwandi" userId="619f6555fc963e78" providerId="LiveId" clId="{7FB3A0CA-1F8F-4E3F-AA64-5B371C1E6C55}" dt="2021-05-27T06:42:51.445" v="184" actId="14100"/>
          <ac:spMkLst>
            <pc:docMk/>
            <pc:sldMk cId="134325581" sldId="285"/>
            <ac:spMk id="79" creationId="{7CDEE80E-DD26-44BB-AFC3-1DB8F5430D75}"/>
          </ac:spMkLst>
        </pc:spChg>
        <pc:spChg chg="mod">
          <ac:chgData name="David Muwandi" userId="619f6555fc963e78" providerId="LiveId" clId="{7FB3A0CA-1F8F-4E3F-AA64-5B371C1E6C55}" dt="2021-05-27T06:43:52.354" v="197" actId="1076"/>
          <ac:spMkLst>
            <pc:docMk/>
            <pc:sldMk cId="134325581" sldId="285"/>
            <ac:spMk id="83" creationId="{EC99197A-1F6B-4498-BD1A-1E735D7E4EB6}"/>
          </ac:spMkLst>
        </pc:spChg>
        <pc:spChg chg="mod ord">
          <ac:chgData name="David Muwandi" userId="619f6555fc963e78" providerId="LiveId" clId="{7FB3A0CA-1F8F-4E3F-AA64-5B371C1E6C55}" dt="2021-05-27T06:43:52.354" v="197" actId="1076"/>
          <ac:spMkLst>
            <pc:docMk/>
            <pc:sldMk cId="134325581" sldId="285"/>
            <ac:spMk id="84" creationId="{F9C80C8E-5A49-482B-8FB1-2FEACFCA5ACA}"/>
          </ac:spMkLst>
        </pc:spChg>
        <pc:grpChg chg="mod">
          <ac:chgData name="David Muwandi" userId="619f6555fc963e78" providerId="LiveId" clId="{7FB3A0CA-1F8F-4E3F-AA64-5B371C1E6C55}" dt="2021-05-27T06:42:51.445" v="184" actId="14100"/>
          <ac:grpSpMkLst>
            <pc:docMk/>
            <pc:sldMk cId="134325581" sldId="285"/>
            <ac:grpSpMk id="3" creationId="{5F6FE9F3-136B-4F29-A889-4AAB396D1E1F}"/>
          </ac:grpSpMkLst>
        </pc:grpChg>
        <pc:grpChg chg="mod">
          <ac:chgData name="David Muwandi" userId="619f6555fc963e78" providerId="LiveId" clId="{7FB3A0CA-1F8F-4E3F-AA64-5B371C1E6C55}" dt="2021-05-27T06:42:51.445" v="184" actId="14100"/>
          <ac:grpSpMkLst>
            <pc:docMk/>
            <pc:sldMk cId="134325581" sldId="285"/>
            <ac:grpSpMk id="5" creationId="{4F978E2A-B2C5-420B-945F-A53B8B5E9206}"/>
          </ac:grpSpMkLst>
        </pc:grpChg>
        <pc:grpChg chg="mod">
          <ac:chgData name="David Muwandi" userId="619f6555fc963e78" providerId="LiveId" clId="{7FB3A0CA-1F8F-4E3F-AA64-5B371C1E6C55}" dt="2021-05-27T06:42:51.445" v="184" actId="14100"/>
          <ac:grpSpMkLst>
            <pc:docMk/>
            <pc:sldMk cId="134325581" sldId="285"/>
            <ac:grpSpMk id="6" creationId="{1DCE930A-08F2-4BA3-86B8-09331FBF8E51}"/>
          </ac:grpSpMkLst>
        </pc:grpChg>
        <pc:grpChg chg="mod">
          <ac:chgData name="David Muwandi" userId="619f6555fc963e78" providerId="LiveId" clId="{7FB3A0CA-1F8F-4E3F-AA64-5B371C1E6C55}" dt="2021-05-27T06:42:51.445" v="184" actId="14100"/>
          <ac:grpSpMkLst>
            <pc:docMk/>
            <pc:sldMk cId="134325581" sldId="285"/>
            <ac:grpSpMk id="7" creationId="{673B93D2-B665-4D4B-BEDB-506562677629}"/>
          </ac:grpSpMkLst>
        </pc:grpChg>
        <pc:grpChg chg="mod">
          <ac:chgData name="David Muwandi" userId="619f6555fc963e78" providerId="LiveId" clId="{7FB3A0CA-1F8F-4E3F-AA64-5B371C1E6C55}" dt="2021-05-27T06:42:51.445" v="184" actId="14100"/>
          <ac:grpSpMkLst>
            <pc:docMk/>
            <pc:sldMk cId="134325581" sldId="285"/>
            <ac:grpSpMk id="18" creationId="{C89C1108-D823-4A25-B6E8-ADDAAB804C68}"/>
          </ac:grpSpMkLst>
        </pc:grpChg>
        <pc:grpChg chg="mod">
          <ac:chgData name="David Muwandi" userId="619f6555fc963e78" providerId="LiveId" clId="{7FB3A0CA-1F8F-4E3F-AA64-5B371C1E6C55}" dt="2021-05-27T06:42:51.445" v="184" actId="14100"/>
          <ac:grpSpMkLst>
            <pc:docMk/>
            <pc:sldMk cId="134325581" sldId="285"/>
            <ac:grpSpMk id="19" creationId="{57233790-1B6D-4875-B97A-E9994CC2D151}"/>
          </ac:grpSpMkLst>
        </pc:grpChg>
        <pc:grpChg chg="mod">
          <ac:chgData name="David Muwandi" userId="619f6555fc963e78" providerId="LiveId" clId="{7FB3A0CA-1F8F-4E3F-AA64-5B371C1E6C55}" dt="2021-05-27T06:42:51.445" v="184" actId="14100"/>
          <ac:grpSpMkLst>
            <pc:docMk/>
            <pc:sldMk cId="134325581" sldId="285"/>
            <ac:grpSpMk id="33" creationId="{31FD8C54-4C3F-44EA-9673-BD480EC120A6}"/>
          </ac:grpSpMkLst>
        </pc:grpChg>
        <pc:grpChg chg="add del">
          <ac:chgData name="David Muwandi" userId="619f6555fc963e78" providerId="LiveId" clId="{7FB3A0CA-1F8F-4E3F-AA64-5B371C1E6C55}" dt="2021-05-27T06:43:48.394" v="196" actId="478"/>
          <ac:grpSpMkLst>
            <pc:docMk/>
            <pc:sldMk cId="134325581" sldId="285"/>
            <ac:grpSpMk id="34" creationId="{7CF34645-10AF-4AB4-83EA-BF059F6BEB4D}"/>
          </ac:grpSpMkLst>
        </pc:grpChg>
        <pc:grpChg chg="del mod">
          <ac:chgData name="David Muwandi" userId="619f6555fc963e78" providerId="LiveId" clId="{7FB3A0CA-1F8F-4E3F-AA64-5B371C1E6C55}" dt="2021-05-27T06:42:52.872" v="185" actId="478"/>
          <ac:grpSpMkLst>
            <pc:docMk/>
            <pc:sldMk cId="134325581" sldId="285"/>
            <ac:grpSpMk id="44" creationId="{96681360-99F0-411F-872E-D08276548030}"/>
          </ac:grpSpMkLst>
        </pc:grpChg>
        <pc:grpChg chg="mod">
          <ac:chgData name="David Muwandi" userId="619f6555fc963e78" providerId="LiveId" clId="{7FB3A0CA-1F8F-4E3F-AA64-5B371C1E6C55}" dt="2021-05-27T06:42:51.445" v="184" actId="14100"/>
          <ac:grpSpMkLst>
            <pc:docMk/>
            <pc:sldMk cId="134325581" sldId="285"/>
            <ac:grpSpMk id="69" creationId="{6648EF4C-43CD-4198-B785-FE90BCC4C014}"/>
          </ac:grpSpMkLst>
        </pc:grpChg>
        <pc:grpChg chg="mod">
          <ac:chgData name="David Muwandi" userId="619f6555fc963e78" providerId="LiveId" clId="{7FB3A0CA-1F8F-4E3F-AA64-5B371C1E6C55}" dt="2021-05-27T06:42:51.445" v="184" actId="14100"/>
          <ac:grpSpMkLst>
            <pc:docMk/>
            <pc:sldMk cId="134325581" sldId="285"/>
            <ac:grpSpMk id="71" creationId="{8CC0C473-AA14-4231-9540-A8C8ED2E9DBA}"/>
          </ac:grpSpMkLst>
        </pc:grpChg>
        <pc:grpChg chg="mod">
          <ac:chgData name="David Muwandi" userId="619f6555fc963e78" providerId="LiveId" clId="{7FB3A0CA-1F8F-4E3F-AA64-5B371C1E6C55}" dt="2021-05-27T06:42:51.445" v="184" actId="14100"/>
          <ac:grpSpMkLst>
            <pc:docMk/>
            <pc:sldMk cId="134325581" sldId="285"/>
            <ac:grpSpMk id="74" creationId="{AFCE1AAA-A2FB-4541-9212-AB9ECB76A884}"/>
          </ac:grpSpMkLst>
        </pc:grpChg>
        <pc:grpChg chg="mod">
          <ac:chgData name="David Muwandi" userId="619f6555fc963e78" providerId="LiveId" clId="{7FB3A0CA-1F8F-4E3F-AA64-5B371C1E6C55}" dt="2021-05-27T06:42:51.445" v="184" actId="14100"/>
          <ac:grpSpMkLst>
            <pc:docMk/>
            <pc:sldMk cId="134325581" sldId="285"/>
            <ac:grpSpMk id="77" creationId="{9BDD2E8E-80FE-4EF1-A6EA-68EEB6E069F7}"/>
          </ac:grpSpMkLst>
        </pc:grpChg>
        <pc:grpChg chg="mod">
          <ac:chgData name="David Muwandi" userId="619f6555fc963e78" providerId="LiveId" clId="{7FB3A0CA-1F8F-4E3F-AA64-5B371C1E6C55}" dt="2021-05-27T06:43:52.354" v="197" actId="1076"/>
          <ac:grpSpMkLst>
            <pc:docMk/>
            <pc:sldMk cId="134325581" sldId="285"/>
            <ac:grpSpMk id="82" creationId="{714A87C3-3EFB-4722-BF0D-17138DEB6B2B}"/>
          </ac:grpSpMkLst>
        </pc:grpChg>
        <pc:picChg chg="mod">
          <ac:chgData name="David Muwandi" userId="619f6555fc963e78" providerId="LiveId" clId="{7FB3A0CA-1F8F-4E3F-AA64-5B371C1E6C55}" dt="2021-05-27T06:42:51.445" v="184" actId="14100"/>
          <ac:picMkLst>
            <pc:docMk/>
            <pc:sldMk cId="134325581" sldId="285"/>
            <ac:picMk id="20" creationId="{8C8DE8F7-2FCB-4D09-91D1-83DA72367DA5}"/>
          </ac:picMkLst>
        </pc:picChg>
        <pc:picChg chg="del">
          <ac:chgData name="David Muwandi" userId="619f6555fc963e78" providerId="LiveId" clId="{7FB3A0CA-1F8F-4E3F-AA64-5B371C1E6C55}" dt="2021-05-27T06:42:58.624" v="188" actId="478"/>
          <ac:picMkLst>
            <pc:docMk/>
            <pc:sldMk cId="134325581" sldId="285"/>
            <ac:picMk id="47" creationId="{00000000-0000-0000-0000-000000000000}"/>
          </ac:picMkLst>
        </pc:picChg>
        <pc:picChg chg="del">
          <ac:chgData name="David Muwandi" userId="619f6555fc963e78" providerId="LiveId" clId="{7FB3A0CA-1F8F-4E3F-AA64-5B371C1E6C55}" dt="2021-05-27T06:43:00.204" v="189" actId="478"/>
          <ac:picMkLst>
            <pc:docMk/>
            <pc:sldMk cId="134325581" sldId="285"/>
            <ac:picMk id="48" creationId="{00000000-0000-0000-0000-000000000000}"/>
          </ac:picMkLst>
        </pc:picChg>
        <pc:picChg chg="del">
          <ac:chgData name="David Muwandi" userId="619f6555fc963e78" providerId="LiveId" clId="{7FB3A0CA-1F8F-4E3F-AA64-5B371C1E6C55}" dt="2021-05-27T06:42:56.793" v="187" actId="478"/>
          <ac:picMkLst>
            <pc:docMk/>
            <pc:sldMk cId="134325581" sldId="285"/>
            <ac:picMk id="50" creationId="{00000000-0000-0000-0000-000000000000}"/>
          </ac:picMkLst>
        </pc:picChg>
        <pc:picChg chg="del">
          <ac:chgData name="David Muwandi" userId="619f6555fc963e78" providerId="LiveId" clId="{7FB3A0CA-1F8F-4E3F-AA64-5B371C1E6C55}" dt="2021-05-27T06:42:55.097" v="186" actId="478"/>
          <ac:picMkLst>
            <pc:docMk/>
            <pc:sldMk cId="134325581" sldId="285"/>
            <ac:picMk id="65" creationId="{00000000-0000-0000-0000-000000000000}"/>
          </ac:picMkLst>
        </pc:picChg>
      </pc:sldChg>
      <pc:sldChg chg="addSp delSp modSp add mod">
        <pc:chgData name="David Muwandi" userId="619f6555fc963e78" providerId="LiveId" clId="{7FB3A0CA-1F8F-4E3F-AA64-5B371C1E6C55}" dt="2021-05-28T22:24:15.580" v="7916" actId="6549"/>
        <pc:sldMkLst>
          <pc:docMk/>
          <pc:sldMk cId="1823503481" sldId="286"/>
        </pc:sldMkLst>
        <pc:spChg chg="add mod">
          <ac:chgData name="David Muwandi" userId="619f6555fc963e78" providerId="LiveId" clId="{7FB3A0CA-1F8F-4E3F-AA64-5B371C1E6C55}" dt="2021-05-28T22:24:15.580" v="7916" actId="6549"/>
          <ac:spMkLst>
            <pc:docMk/>
            <pc:sldMk cId="1823503481" sldId="286"/>
            <ac:spMk id="2" creationId="{14395787-37F5-475A-B051-694B6317BBB3}"/>
          </ac:spMkLst>
        </pc:spChg>
        <pc:spChg chg="add del mod ord">
          <ac:chgData name="David Muwandi" userId="619f6555fc963e78" providerId="LiveId" clId="{7FB3A0CA-1F8F-4E3F-AA64-5B371C1E6C55}" dt="2021-05-28T12:26:24.327" v="7754" actId="1076"/>
          <ac:spMkLst>
            <pc:docMk/>
            <pc:sldMk cId="1823503481" sldId="286"/>
            <ac:spMk id="6" creationId="{4E420F35-0FC3-457C-AB3A-BA0651D4662A}"/>
          </ac:spMkLst>
        </pc:spChg>
        <pc:spChg chg="add mod ord">
          <ac:chgData name="David Muwandi" userId="619f6555fc963e78" providerId="LiveId" clId="{7FB3A0CA-1F8F-4E3F-AA64-5B371C1E6C55}" dt="2021-05-27T06:49:37.997" v="205" actId="167"/>
          <ac:spMkLst>
            <pc:docMk/>
            <pc:sldMk cId="1823503481" sldId="286"/>
            <ac:spMk id="7" creationId="{9EBBDFAE-A897-4105-9B4C-1BA42D54D752}"/>
          </ac:spMkLst>
        </pc:spChg>
        <pc:spChg chg="add del mod ord">
          <ac:chgData name="David Muwandi" userId="619f6555fc963e78" providerId="LiveId" clId="{7FB3A0CA-1F8F-4E3F-AA64-5B371C1E6C55}" dt="2021-05-27T09:14:27.980" v="1746" actId="478"/>
          <ac:spMkLst>
            <pc:docMk/>
            <pc:sldMk cId="1823503481" sldId="286"/>
            <ac:spMk id="8" creationId="{E302FC18-EF4E-4759-83B5-6CCC20ED1FA5}"/>
          </ac:spMkLst>
        </pc:spChg>
        <pc:spChg chg="add mod ord">
          <ac:chgData name="David Muwandi" userId="619f6555fc963e78" providerId="LiveId" clId="{7FB3A0CA-1F8F-4E3F-AA64-5B371C1E6C55}" dt="2021-05-28T12:26:16.414" v="7751" actId="1076"/>
          <ac:spMkLst>
            <pc:docMk/>
            <pc:sldMk cId="1823503481" sldId="286"/>
            <ac:spMk id="9" creationId="{53EDCFB4-CABA-412C-8059-3F0837959355}"/>
          </ac:spMkLst>
        </pc:spChg>
        <pc:spChg chg="add del mod ord">
          <ac:chgData name="David Muwandi" userId="619f6555fc963e78" providerId="LiveId" clId="{7FB3A0CA-1F8F-4E3F-AA64-5B371C1E6C55}" dt="2021-05-27T09:16:13.218" v="1765" actId="478"/>
          <ac:spMkLst>
            <pc:docMk/>
            <pc:sldMk cId="1823503481" sldId="286"/>
            <ac:spMk id="10" creationId="{E2D27957-4C66-4EB8-9887-7C06B51BEA9B}"/>
          </ac:spMkLst>
        </pc:spChg>
        <pc:spChg chg="add del mod ord">
          <ac:chgData name="David Muwandi" userId="619f6555fc963e78" providerId="LiveId" clId="{7FB3A0CA-1F8F-4E3F-AA64-5B371C1E6C55}" dt="2021-05-28T12:19:38.328" v="7534" actId="478"/>
          <ac:spMkLst>
            <pc:docMk/>
            <pc:sldMk cId="1823503481" sldId="286"/>
            <ac:spMk id="11" creationId="{B8857D94-0CB0-4A8D-B9A6-C9BB14BCB32E}"/>
          </ac:spMkLst>
        </pc:spChg>
        <pc:spChg chg="add del mod ord">
          <ac:chgData name="David Muwandi" userId="619f6555fc963e78" providerId="LiveId" clId="{7FB3A0CA-1F8F-4E3F-AA64-5B371C1E6C55}" dt="2021-05-28T12:20:08.411" v="7542" actId="478"/>
          <ac:spMkLst>
            <pc:docMk/>
            <pc:sldMk cId="1823503481" sldId="286"/>
            <ac:spMk id="12" creationId="{0E3DAEC6-A5DC-4D9E-B32B-9AB7A03FB769}"/>
          </ac:spMkLst>
        </pc:spChg>
        <pc:spChg chg="add del mod ord">
          <ac:chgData name="David Muwandi" userId="619f6555fc963e78" providerId="LiveId" clId="{7FB3A0CA-1F8F-4E3F-AA64-5B371C1E6C55}" dt="2021-05-28T12:19:43.340" v="7535" actId="478"/>
          <ac:spMkLst>
            <pc:docMk/>
            <pc:sldMk cId="1823503481" sldId="286"/>
            <ac:spMk id="13" creationId="{AD9AA73E-D209-40FD-8586-36B8DB4E3A34}"/>
          </ac:spMkLst>
        </pc:spChg>
        <pc:spChg chg="add del mod ord">
          <ac:chgData name="David Muwandi" userId="619f6555fc963e78" providerId="LiveId" clId="{7FB3A0CA-1F8F-4E3F-AA64-5B371C1E6C55}" dt="2021-05-28T12:20:06.237" v="7541" actId="478"/>
          <ac:spMkLst>
            <pc:docMk/>
            <pc:sldMk cId="1823503481" sldId="286"/>
            <ac:spMk id="14" creationId="{5BC11BE1-8C47-4C99-B47B-0B795B79B953}"/>
          </ac:spMkLst>
        </pc:spChg>
        <pc:spChg chg="add del mod ord">
          <ac:chgData name="David Muwandi" userId="619f6555fc963e78" providerId="LiveId" clId="{7FB3A0CA-1F8F-4E3F-AA64-5B371C1E6C55}" dt="2021-05-28T12:19:47.425" v="7536" actId="478"/>
          <ac:spMkLst>
            <pc:docMk/>
            <pc:sldMk cId="1823503481" sldId="286"/>
            <ac:spMk id="15" creationId="{0A40AB12-9F48-4DE5-BAC4-73935B414658}"/>
          </ac:spMkLst>
        </pc:spChg>
        <pc:spChg chg="add del mod ord">
          <ac:chgData name="David Muwandi" userId="619f6555fc963e78" providerId="LiveId" clId="{7FB3A0CA-1F8F-4E3F-AA64-5B371C1E6C55}" dt="2021-05-28T12:20:04.163" v="7540" actId="478"/>
          <ac:spMkLst>
            <pc:docMk/>
            <pc:sldMk cId="1823503481" sldId="286"/>
            <ac:spMk id="16" creationId="{935F7C22-1609-401B-9D8C-32854FF7AED5}"/>
          </ac:spMkLst>
        </pc:spChg>
        <pc:spChg chg="add del mod ord">
          <ac:chgData name="David Muwandi" userId="619f6555fc963e78" providerId="LiveId" clId="{7FB3A0CA-1F8F-4E3F-AA64-5B371C1E6C55}" dt="2021-05-28T12:19:50.809" v="7537" actId="478"/>
          <ac:spMkLst>
            <pc:docMk/>
            <pc:sldMk cId="1823503481" sldId="286"/>
            <ac:spMk id="17" creationId="{65B10EC0-0DE8-4C11-9ABA-7AE76185ACED}"/>
          </ac:spMkLst>
        </pc:spChg>
        <pc:spChg chg="add del mod ord">
          <ac:chgData name="David Muwandi" userId="619f6555fc963e78" providerId="LiveId" clId="{7FB3A0CA-1F8F-4E3F-AA64-5B371C1E6C55}" dt="2021-05-28T12:19:57.449" v="7539" actId="478"/>
          <ac:spMkLst>
            <pc:docMk/>
            <pc:sldMk cId="1823503481" sldId="286"/>
            <ac:spMk id="18" creationId="{592B59EF-A338-4125-9DCA-598395394C59}"/>
          </ac:spMkLst>
        </pc:spChg>
        <pc:spChg chg="add del mod ord">
          <ac:chgData name="David Muwandi" userId="619f6555fc963e78" providerId="LiveId" clId="{7FB3A0CA-1F8F-4E3F-AA64-5B371C1E6C55}" dt="2021-05-28T12:19:54.745" v="7538" actId="478"/>
          <ac:spMkLst>
            <pc:docMk/>
            <pc:sldMk cId="1823503481" sldId="286"/>
            <ac:spMk id="19" creationId="{39A62E7C-401E-4430-9B85-E7AA3E00B3CB}"/>
          </ac:spMkLst>
        </pc:spChg>
        <pc:spChg chg="add mod ord">
          <ac:chgData name="David Muwandi" userId="619f6555fc963e78" providerId="LiveId" clId="{7FB3A0CA-1F8F-4E3F-AA64-5B371C1E6C55}" dt="2021-05-27T09:13:52.380" v="1689" actId="1076"/>
          <ac:spMkLst>
            <pc:docMk/>
            <pc:sldMk cId="1823503481" sldId="286"/>
            <ac:spMk id="20" creationId="{C69FDF07-C130-4AA0-AEEA-60070AF99EF5}"/>
          </ac:spMkLst>
        </pc:spChg>
        <pc:spChg chg="add mod ord">
          <ac:chgData name="David Muwandi" userId="619f6555fc963e78" providerId="LiveId" clId="{7FB3A0CA-1F8F-4E3F-AA64-5B371C1E6C55}" dt="2021-05-27T09:14:15.161" v="1741" actId="1038"/>
          <ac:spMkLst>
            <pc:docMk/>
            <pc:sldMk cId="1823503481" sldId="286"/>
            <ac:spMk id="21" creationId="{675D33A1-CCDC-4EBC-AC85-D1CB33266DCA}"/>
          </ac:spMkLst>
        </pc:spChg>
        <pc:spChg chg="add del mod ord">
          <ac:chgData name="David Muwandi" userId="619f6555fc963e78" providerId="LiveId" clId="{7FB3A0CA-1F8F-4E3F-AA64-5B371C1E6C55}" dt="2021-05-27T09:14:24.716" v="1745" actId="478"/>
          <ac:spMkLst>
            <pc:docMk/>
            <pc:sldMk cId="1823503481" sldId="286"/>
            <ac:spMk id="22" creationId="{9AE1B888-A1B1-4449-8887-D354AD924A61}"/>
          </ac:spMkLst>
        </pc:spChg>
        <pc:spChg chg="add del mod ord">
          <ac:chgData name="David Muwandi" userId="619f6555fc963e78" providerId="LiveId" clId="{7FB3A0CA-1F8F-4E3F-AA64-5B371C1E6C55}" dt="2021-05-27T09:14:19.780" v="1743" actId="478"/>
          <ac:spMkLst>
            <pc:docMk/>
            <pc:sldMk cId="1823503481" sldId="286"/>
            <ac:spMk id="23" creationId="{5F66EDFA-3699-4744-816F-B0CCE1E6A351}"/>
          </ac:spMkLst>
        </pc:spChg>
        <pc:spChg chg="add del mod">
          <ac:chgData name="David Muwandi" userId="619f6555fc963e78" providerId="LiveId" clId="{7FB3A0CA-1F8F-4E3F-AA64-5B371C1E6C55}" dt="2021-05-27T09:16:21.753" v="1768" actId="478"/>
          <ac:spMkLst>
            <pc:docMk/>
            <pc:sldMk cId="1823503481" sldId="286"/>
            <ac:spMk id="25" creationId="{5E6BD1C3-1600-4EAD-966E-24D87D99A685}"/>
          </ac:spMkLst>
        </pc:spChg>
        <pc:spChg chg="add del mod">
          <ac:chgData name="David Muwandi" userId="619f6555fc963e78" providerId="LiveId" clId="{7FB3A0CA-1F8F-4E3F-AA64-5B371C1E6C55}" dt="2021-05-28T12:20:10.819" v="7543" actId="478"/>
          <ac:spMkLst>
            <pc:docMk/>
            <pc:sldMk cId="1823503481" sldId="286"/>
            <ac:spMk id="26" creationId="{46134E7B-549C-4DD7-B670-CFFAB851C39E}"/>
          </ac:spMkLst>
        </pc:spChg>
        <pc:spChg chg="mod">
          <ac:chgData name="David Muwandi" userId="619f6555fc963e78" providerId="LiveId" clId="{7FB3A0CA-1F8F-4E3F-AA64-5B371C1E6C55}" dt="2021-05-28T12:42:17.864" v="7760" actId="1076"/>
          <ac:spMkLst>
            <pc:docMk/>
            <pc:sldMk cId="1823503481" sldId="286"/>
            <ac:spMk id="83" creationId="{EC99197A-1F6B-4498-BD1A-1E735D7E4EB6}"/>
          </ac:spMkLst>
        </pc:spChg>
        <pc:spChg chg="mod">
          <ac:chgData name="David Muwandi" userId="619f6555fc963e78" providerId="LiveId" clId="{7FB3A0CA-1F8F-4E3F-AA64-5B371C1E6C55}" dt="2021-05-28T12:42:17.864" v="7760" actId="1076"/>
          <ac:spMkLst>
            <pc:docMk/>
            <pc:sldMk cId="1823503481" sldId="286"/>
            <ac:spMk id="84" creationId="{F9C80C8E-5A49-482B-8FB1-2FEACFCA5ACA}"/>
          </ac:spMkLst>
        </pc:spChg>
        <pc:grpChg chg="mod">
          <ac:chgData name="David Muwandi" userId="619f6555fc963e78" providerId="LiveId" clId="{7FB3A0CA-1F8F-4E3F-AA64-5B371C1E6C55}" dt="2021-05-28T12:42:17.864" v="7760" actId="1076"/>
          <ac:grpSpMkLst>
            <pc:docMk/>
            <pc:sldMk cId="1823503481" sldId="286"/>
            <ac:grpSpMk id="82" creationId="{714A87C3-3EFB-4722-BF0D-17138DEB6B2B}"/>
          </ac:grpSpMkLst>
        </pc:grpChg>
        <pc:picChg chg="add mod ord">
          <ac:chgData name="David Muwandi" userId="619f6555fc963e78" providerId="LiveId" clId="{7FB3A0CA-1F8F-4E3F-AA64-5B371C1E6C55}" dt="2021-05-27T09:23:13.708" v="1796" actId="1076"/>
          <ac:picMkLst>
            <pc:docMk/>
            <pc:sldMk cId="1823503481" sldId="286"/>
            <ac:picMk id="5" creationId="{29402ECB-0B6F-4DD0-8378-0E961D0EA27A}"/>
          </ac:picMkLst>
        </pc:picChg>
        <pc:picChg chg="add del mod ord">
          <ac:chgData name="David Muwandi" userId="619f6555fc963e78" providerId="LiveId" clId="{7FB3A0CA-1F8F-4E3F-AA64-5B371C1E6C55}" dt="2021-05-27T09:13:28.885" v="1682" actId="478"/>
          <ac:picMkLst>
            <pc:docMk/>
            <pc:sldMk cId="1823503481" sldId="286"/>
            <ac:picMk id="24" creationId="{834E50A7-F5C1-4184-81FA-FD01E7B8F66B}"/>
          </ac:picMkLst>
        </pc:picChg>
      </pc:sldChg>
      <pc:sldChg chg="add del">
        <pc:chgData name="David Muwandi" userId="619f6555fc963e78" providerId="LiveId" clId="{7FB3A0CA-1F8F-4E3F-AA64-5B371C1E6C55}" dt="2021-05-27T06:48:01.778" v="202"/>
        <pc:sldMkLst>
          <pc:docMk/>
          <pc:sldMk cId="1952558480" sldId="286"/>
        </pc:sldMkLst>
      </pc:sldChg>
      <pc:sldChg chg="addSp delSp modSp add mod ord addCm delCm">
        <pc:chgData name="David Muwandi" userId="619f6555fc963e78" providerId="LiveId" clId="{7FB3A0CA-1F8F-4E3F-AA64-5B371C1E6C55}" dt="2021-05-28T13:14:40.673" v="7898" actId="1076"/>
        <pc:sldMkLst>
          <pc:docMk/>
          <pc:sldMk cId="1453663236" sldId="287"/>
        </pc:sldMkLst>
        <pc:spChg chg="del">
          <ac:chgData name="David Muwandi" userId="619f6555fc963e78" providerId="LiveId" clId="{7FB3A0CA-1F8F-4E3F-AA64-5B371C1E6C55}" dt="2021-05-27T07:39:36.475" v="940" actId="478"/>
          <ac:spMkLst>
            <pc:docMk/>
            <pc:sldMk cId="1453663236" sldId="287"/>
            <ac:spMk id="2" creationId="{A20D0FA7-9BB5-4FAC-803D-58F98D3EB18C}"/>
          </ac:spMkLst>
        </pc:spChg>
        <pc:spChg chg="del mod">
          <ac:chgData name="David Muwandi" userId="619f6555fc963e78" providerId="LiveId" clId="{7FB3A0CA-1F8F-4E3F-AA64-5B371C1E6C55}" dt="2021-05-27T08:33:43.424" v="1355" actId="478"/>
          <ac:spMkLst>
            <pc:docMk/>
            <pc:sldMk cId="1453663236" sldId="287"/>
            <ac:spMk id="6" creationId="{5DB13808-F83E-4416-903E-6B0ACE5E4B29}"/>
          </ac:spMkLst>
        </pc:spChg>
        <pc:spChg chg="del">
          <ac:chgData name="David Muwandi" userId="619f6555fc963e78" providerId="LiveId" clId="{7FB3A0CA-1F8F-4E3F-AA64-5B371C1E6C55}" dt="2021-05-27T07:51:24.146" v="1038" actId="478"/>
          <ac:spMkLst>
            <pc:docMk/>
            <pc:sldMk cId="1453663236" sldId="287"/>
            <ac:spMk id="7" creationId="{7C49F8EA-653A-48FF-AA73-EA50CC58B8C8}"/>
          </ac:spMkLst>
        </pc:spChg>
        <pc:spChg chg="add del mod">
          <ac:chgData name="David Muwandi" userId="619f6555fc963e78" providerId="LiveId" clId="{7FB3A0CA-1F8F-4E3F-AA64-5B371C1E6C55}" dt="2021-05-27T07:39:39.704" v="941" actId="478"/>
          <ac:spMkLst>
            <pc:docMk/>
            <pc:sldMk cId="1453663236" sldId="287"/>
            <ac:spMk id="9" creationId="{2AE2B2FF-930B-4E57-BB6A-A6B5813556DC}"/>
          </ac:spMkLst>
        </pc:spChg>
        <pc:spChg chg="del">
          <ac:chgData name="David Muwandi" userId="619f6555fc963e78" providerId="LiveId" clId="{7FB3A0CA-1F8F-4E3F-AA64-5B371C1E6C55}" dt="2021-05-27T07:39:29.046" v="939" actId="478"/>
          <ac:spMkLst>
            <pc:docMk/>
            <pc:sldMk cId="1453663236" sldId="287"/>
            <ac:spMk id="17" creationId="{2D22160D-C3A6-4188-8EDB-225F6EC41A8A}"/>
          </ac:spMkLst>
        </pc:spChg>
        <pc:spChg chg="del">
          <ac:chgData name="David Muwandi" userId="619f6555fc963e78" providerId="LiveId" clId="{7FB3A0CA-1F8F-4E3F-AA64-5B371C1E6C55}" dt="2021-05-27T07:39:29.046" v="939" actId="478"/>
          <ac:spMkLst>
            <pc:docMk/>
            <pc:sldMk cId="1453663236" sldId="287"/>
            <ac:spMk id="19" creationId="{47101E35-C037-4144-9A4E-53055C3B544D}"/>
          </ac:spMkLst>
        </pc:spChg>
        <pc:spChg chg="del">
          <ac:chgData name="David Muwandi" userId="619f6555fc963e78" providerId="LiveId" clId="{7FB3A0CA-1F8F-4E3F-AA64-5B371C1E6C55}" dt="2021-05-27T07:39:29.046" v="939" actId="478"/>
          <ac:spMkLst>
            <pc:docMk/>
            <pc:sldMk cId="1453663236" sldId="287"/>
            <ac:spMk id="21" creationId="{3CEC81A6-6826-449A-A47B-2491132AB633}"/>
          </ac:spMkLst>
        </pc:spChg>
        <pc:spChg chg="add mod">
          <ac:chgData name="David Muwandi" userId="619f6555fc963e78" providerId="LiveId" clId="{7FB3A0CA-1F8F-4E3F-AA64-5B371C1E6C55}" dt="2021-05-28T13:09:17.922" v="7860" actId="1076"/>
          <ac:spMkLst>
            <pc:docMk/>
            <pc:sldMk cId="1453663236" sldId="287"/>
            <ac:spMk id="49" creationId="{FA90BE73-4983-4F7F-A3E8-C7E246C1398C}"/>
          </ac:spMkLst>
        </pc:spChg>
        <pc:spChg chg="add mod">
          <ac:chgData name="David Muwandi" userId="619f6555fc963e78" providerId="LiveId" clId="{7FB3A0CA-1F8F-4E3F-AA64-5B371C1E6C55}" dt="2021-05-28T10:57:05.504" v="6438" actId="207"/>
          <ac:spMkLst>
            <pc:docMk/>
            <pc:sldMk cId="1453663236" sldId="287"/>
            <ac:spMk id="51" creationId="{437D86BB-07E7-495E-BE7E-E9DEB4BE2631}"/>
          </ac:spMkLst>
        </pc:spChg>
        <pc:spChg chg="add mod">
          <ac:chgData name="David Muwandi" userId="619f6555fc963e78" providerId="LiveId" clId="{7FB3A0CA-1F8F-4E3F-AA64-5B371C1E6C55}" dt="2021-05-27T07:39:46.728" v="942"/>
          <ac:spMkLst>
            <pc:docMk/>
            <pc:sldMk cId="1453663236" sldId="287"/>
            <ac:spMk id="52" creationId="{369E0E82-BC92-49BB-8E17-2A73A222832B}"/>
          </ac:spMkLst>
        </pc:spChg>
        <pc:spChg chg="add mod">
          <ac:chgData name="David Muwandi" userId="619f6555fc963e78" providerId="LiveId" clId="{7FB3A0CA-1F8F-4E3F-AA64-5B371C1E6C55}" dt="2021-05-27T07:39:46.728" v="942"/>
          <ac:spMkLst>
            <pc:docMk/>
            <pc:sldMk cId="1453663236" sldId="287"/>
            <ac:spMk id="53" creationId="{C4448FFF-1F60-4731-896F-AF9DE1DB3FF3}"/>
          </ac:spMkLst>
        </pc:spChg>
        <pc:spChg chg="add mod">
          <ac:chgData name="David Muwandi" userId="619f6555fc963e78" providerId="LiveId" clId="{7FB3A0CA-1F8F-4E3F-AA64-5B371C1E6C55}" dt="2021-05-27T07:39:46.728" v="942"/>
          <ac:spMkLst>
            <pc:docMk/>
            <pc:sldMk cId="1453663236" sldId="287"/>
            <ac:spMk id="54" creationId="{B9371EB6-2C61-4F2C-9B28-71AD46001962}"/>
          </ac:spMkLst>
        </pc:spChg>
        <pc:spChg chg="add mod">
          <ac:chgData name="David Muwandi" userId="619f6555fc963e78" providerId="LiveId" clId="{7FB3A0CA-1F8F-4E3F-AA64-5B371C1E6C55}" dt="2021-05-27T07:39:46.728" v="942"/>
          <ac:spMkLst>
            <pc:docMk/>
            <pc:sldMk cId="1453663236" sldId="287"/>
            <ac:spMk id="55" creationId="{40961788-06D1-4A91-BF5F-03EF9E3B5E21}"/>
          </ac:spMkLst>
        </pc:spChg>
        <pc:spChg chg="add mod">
          <ac:chgData name="David Muwandi" userId="619f6555fc963e78" providerId="LiveId" clId="{7FB3A0CA-1F8F-4E3F-AA64-5B371C1E6C55}" dt="2021-05-27T07:50:22.841" v="1020" actId="20577"/>
          <ac:spMkLst>
            <pc:docMk/>
            <pc:sldMk cId="1453663236" sldId="287"/>
            <ac:spMk id="56" creationId="{1A48A3E3-E488-498A-AA9A-AA64042A9E45}"/>
          </ac:spMkLst>
        </pc:spChg>
        <pc:spChg chg="add mod">
          <ac:chgData name="David Muwandi" userId="619f6555fc963e78" providerId="LiveId" clId="{7FB3A0CA-1F8F-4E3F-AA64-5B371C1E6C55}" dt="2021-05-27T07:50:27.136" v="1022" actId="20577"/>
          <ac:spMkLst>
            <pc:docMk/>
            <pc:sldMk cId="1453663236" sldId="287"/>
            <ac:spMk id="57" creationId="{7F669CB4-643C-4CE0-8B9A-168301E3DC5C}"/>
          </ac:spMkLst>
        </pc:spChg>
        <pc:spChg chg="add mod">
          <ac:chgData name="David Muwandi" userId="619f6555fc963e78" providerId="LiveId" clId="{7FB3A0CA-1F8F-4E3F-AA64-5B371C1E6C55}" dt="2021-05-27T07:50:31.922" v="1024" actId="20577"/>
          <ac:spMkLst>
            <pc:docMk/>
            <pc:sldMk cId="1453663236" sldId="287"/>
            <ac:spMk id="58" creationId="{853B6CAE-7A9A-4F11-B19A-D867F54AA8DE}"/>
          </ac:spMkLst>
        </pc:spChg>
        <pc:spChg chg="add mod">
          <ac:chgData name="David Muwandi" userId="619f6555fc963e78" providerId="LiveId" clId="{7FB3A0CA-1F8F-4E3F-AA64-5B371C1E6C55}" dt="2021-05-27T07:50:36.064" v="1026" actId="20577"/>
          <ac:spMkLst>
            <pc:docMk/>
            <pc:sldMk cId="1453663236" sldId="287"/>
            <ac:spMk id="59" creationId="{B999588C-1057-48B9-92FC-BBB0B15B0FEA}"/>
          </ac:spMkLst>
        </pc:spChg>
        <pc:spChg chg="mod">
          <ac:chgData name="David Muwandi" userId="619f6555fc963e78" providerId="LiveId" clId="{7FB3A0CA-1F8F-4E3F-AA64-5B371C1E6C55}" dt="2021-05-27T07:43:42.898" v="986" actId="1076"/>
          <ac:spMkLst>
            <pc:docMk/>
            <pc:sldMk cId="1453663236" sldId="287"/>
            <ac:spMk id="61" creationId="{61C48780-50A4-4359-8723-CE7CB78D287F}"/>
          </ac:spMkLst>
        </pc:spChg>
        <pc:spChg chg="mod">
          <ac:chgData name="David Muwandi" userId="619f6555fc963e78" providerId="LiveId" clId="{7FB3A0CA-1F8F-4E3F-AA64-5B371C1E6C55}" dt="2021-05-27T07:43:42.898" v="986" actId="1076"/>
          <ac:spMkLst>
            <pc:docMk/>
            <pc:sldMk cId="1453663236" sldId="287"/>
            <ac:spMk id="62" creationId="{CF4F900A-7D9C-499F-92BC-B8B2FC2E2E6C}"/>
          </ac:spMkLst>
        </pc:spChg>
        <pc:spChg chg="mod">
          <ac:chgData name="David Muwandi" userId="619f6555fc963e78" providerId="LiveId" clId="{7FB3A0CA-1F8F-4E3F-AA64-5B371C1E6C55}" dt="2021-05-27T07:43:42.898" v="986" actId="1076"/>
          <ac:spMkLst>
            <pc:docMk/>
            <pc:sldMk cId="1453663236" sldId="287"/>
            <ac:spMk id="63" creationId="{D52B5EA1-0B53-467F-A6C8-4BF006F0FB14}"/>
          </ac:spMkLst>
        </pc:spChg>
        <pc:spChg chg="mod">
          <ac:chgData name="David Muwandi" userId="619f6555fc963e78" providerId="LiveId" clId="{7FB3A0CA-1F8F-4E3F-AA64-5B371C1E6C55}" dt="2021-05-27T07:43:42.898" v="986" actId="1076"/>
          <ac:spMkLst>
            <pc:docMk/>
            <pc:sldMk cId="1453663236" sldId="287"/>
            <ac:spMk id="64" creationId="{9722A21C-FC68-4472-B015-2073B65516F9}"/>
          </ac:spMkLst>
        </pc:spChg>
        <pc:spChg chg="mod">
          <ac:chgData name="David Muwandi" userId="619f6555fc963e78" providerId="LiveId" clId="{7FB3A0CA-1F8F-4E3F-AA64-5B371C1E6C55}" dt="2021-05-27T07:43:42.898" v="986" actId="1076"/>
          <ac:spMkLst>
            <pc:docMk/>
            <pc:sldMk cId="1453663236" sldId="287"/>
            <ac:spMk id="65" creationId="{C161D8B9-D4C5-4D2E-9579-35A3852D5BBF}"/>
          </ac:spMkLst>
        </pc:spChg>
        <pc:spChg chg="mod">
          <ac:chgData name="David Muwandi" userId="619f6555fc963e78" providerId="LiveId" clId="{7FB3A0CA-1F8F-4E3F-AA64-5B371C1E6C55}" dt="2021-05-27T07:39:46.728" v="942"/>
          <ac:spMkLst>
            <pc:docMk/>
            <pc:sldMk cId="1453663236" sldId="287"/>
            <ac:spMk id="67" creationId="{071B1BA0-3DF7-4510-A152-1E49901E2DEA}"/>
          </ac:spMkLst>
        </pc:spChg>
        <pc:spChg chg="mod">
          <ac:chgData name="David Muwandi" userId="619f6555fc963e78" providerId="LiveId" clId="{7FB3A0CA-1F8F-4E3F-AA64-5B371C1E6C55}" dt="2021-05-27T07:39:46.728" v="942"/>
          <ac:spMkLst>
            <pc:docMk/>
            <pc:sldMk cId="1453663236" sldId="287"/>
            <ac:spMk id="68" creationId="{07B0A0E8-3875-48F1-B8B9-BCF295389846}"/>
          </ac:spMkLst>
        </pc:spChg>
        <pc:spChg chg="mod">
          <ac:chgData name="David Muwandi" userId="619f6555fc963e78" providerId="LiveId" clId="{7FB3A0CA-1F8F-4E3F-AA64-5B371C1E6C55}" dt="2021-05-27T07:39:46.728" v="942"/>
          <ac:spMkLst>
            <pc:docMk/>
            <pc:sldMk cId="1453663236" sldId="287"/>
            <ac:spMk id="69" creationId="{59AC740F-5F02-497F-A95D-11295335ABDE}"/>
          </ac:spMkLst>
        </pc:spChg>
        <pc:spChg chg="mod">
          <ac:chgData name="David Muwandi" userId="619f6555fc963e78" providerId="LiveId" clId="{7FB3A0CA-1F8F-4E3F-AA64-5B371C1E6C55}" dt="2021-05-27T07:39:46.728" v="942"/>
          <ac:spMkLst>
            <pc:docMk/>
            <pc:sldMk cId="1453663236" sldId="287"/>
            <ac:spMk id="70" creationId="{CAFE0B20-C5CF-41EF-A395-F4EBA62540D5}"/>
          </ac:spMkLst>
        </pc:spChg>
        <pc:spChg chg="mod">
          <ac:chgData name="David Muwandi" userId="619f6555fc963e78" providerId="LiveId" clId="{7FB3A0CA-1F8F-4E3F-AA64-5B371C1E6C55}" dt="2021-05-27T07:39:46.728" v="942"/>
          <ac:spMkLst>
            <pc:docMk/>
            <pc:sldMk cId="1453663236" sldId="287"/>
            <ac:spMk id="71" creationId="{B27E80E6-AB1A-4073-937D-411B55613E3F}"/>
          </ac:spMkLst>
        </pc:spChg>
        <pc:spChg chg="mod">
          <ac:chgData name="David Muwandi" userId="619f6555fc963e78" providerId="LiveId" clId="{7FB3A0CA-1F8F-4E3F-AA64-5B371C1E6C55}" dt="2021-05-27T07:39:46.728" v="942"/>
          <ac:spMkLst>
            <pc:docMk/>
            <pc:sldMk cId="1453663236" sldId="287"/>
            <ac:spMk id="72" creationId="{CC110B5B-B9C9-495A-8F28-642CC98C7763}"/>
          </ac:spMkLst>
        </pc:spChg>
        <pc:spChg chg="mod">
          <ac:chgData name="David Muwandi" userId="619f6555fc963e78" providerId="LiveId" clId="{7FB3A0CA-1F8F-4E3F-AA64-5B371C1E6C55}" dt="2021-05-27T07:39:46.728" v="942"/>
          <ac:spMkLst>
            <pc:docMk/>
            <pc:sldMk cId="1453663236" sldId="287"/>
            <ac:spMk id="73" creationId="{46EAE9D3-18BB-411A-9725-F16C9882314A}"/>
          </ac:spMkLst>
        </pc:spChg>
        <pc:spChg chg="mod">
          <ac:chgData name="David Muwandi" userId="619f6555fc963e78" providerId="LiveId" clId="{7FB3A0CA-1F8F-4E3F-AA64-5B371C1E6C55}" dt="2021-05-27T07:39:46.728" v="942"/>
          <ac:spMkLst>
            <pc:docMk/>
            <pc:sldMk cId="1453663236" sldId="287"/>
            <ac:spMk id="74" creationId="{88410579-9835-4238-B0A6-A3BDFDA3FAC4}"/>
          </ac:spMkLst>
        </pc:spChg>
        <pc:spChg chg="mod">
          <ac:chgData name="David Muwandi" userId="619f6555fc963e78" providerId="LiveId" clId="{7FB3A0CA-1F8F-4E3F-AA64-5B371C1E6C55}" dt="2021-05-27T07:39:46.728" v="942"/>
          <ac:spMkLst>
            <pc:docMk/>
            <pc:sldMk cId="1453663236" sldId="287"/>
            <ac:spMk id="76" creationId="{4723DA97-83BC-43FB-96D3-501195CA0246}"/>
          </ac:spMkLst>
        </pc:spChg>
        <pc:spChg chg="mod">
          <ac:chgData name="David Muwandi" userId="619f6555fc963e78" providerId="LiveId" clId="{7FB3A0CA-1F8F-4E3F-AA64-5B371C1E6C55}" dt="2021-05-27T07:39:46.728" v="942"/>
          <ac:spMkLst>
            <pc:docMk/>
            <pc:sldMk cId="1453663236" sldId="287"/>
            <ac:spMk id="77" creationId="{B8A82DC9-D08D-4A3F-A8FF-8B3047950D90}"/>
          </ac:spMkLst>
        </pc:spChg>
        <pc:spChg chg="mod">
          <ac:chgData name="David Muwandi" userId="619f6555fc963e78" providerId="LiveId" clId="{7FB3A0CA-1F8F-4E3F-AA64-5B371C1E6C55}" dt="2021-05-27T07:39:46.728" v="942"/>
          <ac:spMkLst>
            <pc:docMk/>
            <pc:sldMk cId="1453663236" sldId="287"/>
            <ac:spMk id="78" creationId="{D9D2D5E2-EAC1-4D0D-9DC0-1280BA6945C2}"/>
          </ac:spMkLst>
        </pc:spChg>
        <pc:spChg chg="mod">
          <ac:chgData name="David Muwandi" userId="619f6555fc963e78" providerId="LiveId" clId="{7FB3A0CA-1F8F-4E3F-AA64-5B371C1E6C55}" dt="2021-05-27T07:39:46.728" v="942"/>
          <ac:spMkLst>
            <pc:docMk/>
            <pc:sldMk cId="1453663236" sldId="287"/>
            <ac:spMk id="79" creationId="{1257035C-2A44-45F1-8B2E-9628754D2F51}"/>
          </ac:spMkLst>
        </pc:spChg>
        <pc:spChg chg="mod">
          <ac:chgData name="David Muwandi" userId="619f6555fc963e78" providerId="LiveId" clId="{7FB3A0CA-1F8F-4E3F-AA64-5B371C1E6C55}" dt="2021-05-27T07:39:46.728" v="942"/>
          <ac:spMkLst>
            <pc:docMk/>
            <pc:sldMk cId="1453663236" sldId="287"/>
            <ac:spMk id="80" creationId="{59C12D63-2819-4521-90B6-020A5EAD434B}"/>
          </ac:spMkLst>
        </pc:spChg>
        <pc:spChg chg="mod">
          <ac:chgData name="David Muwandi" userId="619f6555fc963e78" providerId="LiveId" clId="{7FB3A0CA-1F8F-4E3F-AA64-5B371C1E6C55}" dt="2021-05-27T07:39:46.728" v="942"/>
          <ac:spMkLst>
            <pc:docMk/>
            <pc:sldMk cId="1453663236" sldId="287"/>
            <ac:spMk id="81" creationId="{E00E692F-B827-43CF-8337-2E733BE69356}"/>
          </ac:spMkLst>
        </pc:spChg>
        <pc:spChg chg="mod">
          <ac:chgData name="David Muwandi" userId="619f6555fc963e78" providerId="LiveId" clId="{7FB3A0CA-1F8F-4E3F-AA64-5B371C1E6C55}" dt="2021-05-27T07:39:46.728" v="942"/>
          <ac:spMkLst>
            <pc:docMk/>
            <pc:sldMk cId="1453663236" sldId="287"/>
            <ac:spMk id="82" creationId="{D46BBD93-E74A-40D8-BDF1-CE7CE6DFE624}"/>
          </ac:spMkLst>
        </pc:spChg>
        <pc:spChg chg="mod">
          <ac:chgData name="David Muwandi" userId="619f6555fc963e78" providerId="LiveId" clId="{7FB3A0CA-1F8F-4E3F-AA64-5B371C1E6C55}" dt="2021-05-27T07:39:46.728" v="942"/>
          <ac:spMkLst>
            <pc:docMk/>
            <pc:sldMk cId="1453663236" sldId="287"/>
            <ac:spMk id="83" creationId="{887BFF0A-892C-4E3D-8270-B32EDA1A7835}"/>
          </ac:spMkLst>
        </pc:spChg>
        <pc:spChg chg="mod">
          <ac:chgData name="David Muwandi" userId="619f6555fc963e78" providerId="LiveId" clId="{7FB3A0CA-1F8F-4E3F-AA64-5B371C1E6C55}" dt="2021-05-27T07:39:46.728" v="942"/>
          <ac:spMkLst>
            <pc:docMk/>
            <pc:sldMk cId="1453663236" sldId="287"/>
            <ac:spMk id="84" creationId="{C2CF7DDD-D8A4-4F62-A79A-AD115435A99B}"/>
          </ac:spMkLst>
        </pc:spChg>
        <pc:spChg chg="mod">
          <ac:chgData name="David Muwandi" userId="619f6555fc963e78" providerId="LiveId" clId="{7FB3A0CA-1F8F-4E3F-AA64-5B371C1E6C55}" dt="2021-05-27T07:39:46.728" v="942"/>
          <ac:spMkLst>
            <pc:docMk/>
            <pc:sldMk cId="1453663236" sldId="287"/>
            <ac:spMk id="85" creationId="{9FDBEC4E-64C7-4D9C-ACEF-F5632D7BD523}"/>
          </ac:spMkLst>
        </pc:spChg>
        <pc:spChg chg="mod">
          <ac:chgData name="David Muwandi" userId="619f6555fc963e78" providerId="LiveId" clId="{7FB3A0CA-1F8F-4E3F-AA64-5B371C1E6C55}" dt="2021-05-27T07:39:46.728" v="942"/>
          <ac:spMkLst>
            <pc:docMk/>
            <pc:sldMk cId="1453663236" sldId="287"/>
            <ac:spMk id="86" creationId="{4AF0039B-75C8-4BFE-9035-EA86626B7B1D}"/>
          </ac:spMkLst>
        </pc:spChg>
        <pc:spChg chg="mod">
          <ac:chgData name="David Muwandi" userId="619f6555fc963e78" providerId="LiveId" clId="{7FB3A0CA-1F8F-4E3F-AA64-5B371C1E6C55}" dt="2021-05-27T07:39:46.728" v="942"/>
          <ac:spMkLst>
            <pc:docMk/>
            <pc:sldMk cId="1453663236" sldId="287"/>
            <ac:spMk id="87" creationId="{FD51D717-1488-40FA-A4C2-2EBC7260E3FE}"/>
          </ac:spMkLst>
        </pc:spChg>
        <pc:spChg chg="mod">
          <ac:chgData name="David Muwandi" userId="619f6555fc963e78" providerId="LiveId" clId="{7FB3A0CA-1F8F-4E3F-AA64-5B371C1E6C55}" dt="2021-05-27T07:47:38.401" v="1000" actId="1076"/>
          <ac:spMkLst>
            <pc:docMk/>
            <pc:sldMk cId="1453663236" sldId="287"/>
            <ac:spMk id="89" creationId="{90C4693C-1675-4C4B-9975-E2DC8689A8A8}"/>
          </ac:spMkLst>
        </pc:spChg>
        <pc:spChg chg="mod">
          <ac:chgData name="David Muwandi" userId="619f6555fc963e78" providerId="LiveId" clId="{7FB3A0CA-1F8F-4E3F-AA64-5B371C1E6C55}" dt="2021-05-27T07:47:38.401" v="1000" actId="1076"/>
          <ac:spMkLst>
            <pc:docMk/>
            <pc:sldMk cId="1453663236" sldId="287"/>
            <ac:spMk id="90" creationId="{FF9BAEC3-CA65-4214-AC4F-9BBB60429E47}"/>
          </ac:spMkLst>
        </pc:spChg>
        <pc:spChg chg="mod">
          <ac:chgData name="David Muwandi" userId="619f6555fc963e78" providerId="LiveId" clId="{7FB3A0CA-1F8F-4E3F-AA64-5B371C1E6C55}" dt="2021-05-27T07:47:38.401" v="1000" actId="1076"/>
          <ac:spMkLst>
            <pc:docMk/>
            <pc:sldMk cId="1453663236" sldId="287"/>
            <ac:spMk id="91" creationId="{2FF9D892-8C3B-49A3-A93B-31DEAD911698}"/>
          </ac:spMkLst>
        </pc:spChg>
        <pc:spChg chg="mod">
          <ac:chgData name="David Muwandi" userId="619f6555fc963e78" providerId="LiveId" clId="{7FB3A0CA-1F8F-4E3F-AA64-5B371C1E6C55}" dt="2021-05-27T07:47:38.401" v="1000" actId="1076"/>
          <ac:spMkLst>
            <pc:docMk/>
            <pc:sldMk cId="1453663236" sldId="287"/>
            <ac:spMk id="92" creationId="{7405A4A6-A5EF-404D-84C9-75491D0FF075}"/>
          </ac:spMkLst>
        </pc:spChg>
        <pc:spChg chg="mod">
          <ac:chgData name="David Muwandi" userId="619f6555fc963e78" providerId="LiveId" clId="{7FB3A0CA-1F8F-4E3F-AA64-5B371C1E6C55}" dt="2021-05-27T07:47:38.401" v="1000" actId="1076"/>
          <ac:spMkLst>
            <pc:docMk/>
            <pc:sldMk cId="1453663236" sldId="287"/>
            <ac:spMk id="93" creationId="{D8316631-74B4-4CE0-845F-8C13AFF361E5}"/>
          </ac:spMkLst>
        </pc:spChg>
        <pc:spChg chg="mod">
          <ac:chgData name="David Muwandi" userId="619f6555fc963e78" providerId="LiveId" clId="{7FB3A0CA-1F8F-4E3F-AA64-5B371C1E6C55}" dt="2021-05-27T07:47:38.401" v="1000" actId="1076"/>
          <ac:spMkLst>
            <pc:docMk/>
            <pc:sldMk cId="1453663236" sldId="287"/>
            <ac:spMk id="94" creationId="{4066CB73-F543-48A3-A2C4-90226D07E437}"/>
          </ac:spMkLst>
        </pc:spChg>
        <pc:spChg chg="mod">
          <ac:chgData name="David Muwandi" userId="619f6555fc963e78" providerId="LiveId" clId="{7FB3A0CA-1F8F-4E3F-AA64-5B371C1E6C55}" dt="2021-05-27T07:39:46.728" v="942"/>
          <ac:spMkLst>
            <pc:docMk/>
            <pc:sldMk cId="1453663236" sldId="287"/>
            <ac:spMk id="97" creationId="{89AE40C8-AC85-499B-A4B3-0B96108DD776}"/>
          </ac:spMkLst>
        </pc:spChg>
        <pc:spChg chg="mod">
          <ac:chgData name="David Muwandi" userId="619f6555fc963e78" providerId="LiveId" clId="{7FB3A0CA-1F8F-4E3F-AA64-5B371C1E6C55}" dt="2021-05-27T07:39:46.728" v="942"/>
          <ac:spMkLst>
            <pc:docMk/>
            <pc:sldMk cId="1453663236" sldId="287"/>
            <ac:spMk id="98" creationId="{EA475014-CCB4-4050-9332-03DFA35E2AC5}"/>
          </ac:spMkLst>
        </pc:spChg>
        <pc:spChg chg="mod">
          <ac:chgData name="David Muwandi" userId="619f6555fc963e78" providerId="LiveId" clId="{7FB3A0CA-1F8F-4E3F-AA64-5B371C1E6C55}" dt="2021-05-27T07:39:46.728" v="942"/>
          <ac:spMkLst>
            <pc:docMk/>
            <pc:sldMk cId="1453663236" sldId="287"/>
            <ac:spMk id="99" creationId="{827144C6-2B64-44AD-8903-25D4F75A22E6}"/>
          </ac:spMkLst>
        </pc:spChg>
        <pc:spChg chg="mod">
          <ac:chgData name="David Muwandi" userId="619f6555fc963e78" providerId="LiveId" clId="{7FB3A0CA-1F8F-4E3F-AA64-5B371C1E6C55}" dt="2021-05-27T07:39:46.728" v="942"/>
          <ac:spMkLst>
            <pc:docMk/>
            <pc:sldMk cId="1453663236" sldId="287"/>
            <ac:spMk id="100" creationId="{707D7D26-23A5-48F9-97FE-C598BB523C49}"/>
          </ac:spMkLst>
        </pc:spChg>
        <pc:spChg chg="mod">
          <ac:chgData name="David Muwandi" userId="619f6555fc963e78" providerId="LiveId" clId="{7FB3A0CA-1F8F-4E3F-AA64-5B371C1E6C55}" dt="2021-05-27T07:53:32.553" v="1127" actId="20577"/>
          <ac:spMkLst>
            <pc:docMk/>
            <pc:sldMk cId="1453663236" sldId="287"/>
            <ac:spMk id="105" creationId="{F48E0FEE-DDE0-46D9-A830-07E43C69F889}"/>
          </ac:spMkLst>
        </pc:spChg>
        <pc:spChg chg="del mod">
          <ac:chgData name="David Muwandi" userId="619f6555fc963e78" providerId="LiveId" clId="{7FB3A0CA-1F8F-4E3F-AA64-5B371C1E6C55}" dt="2021-05-27T07:51:14.211" v="1036" actId="478"/>
          <ac:spMkLst>
            <pc:docMk/>
            <pc:sldMk cId="1453663236" sldId="287"/>
            <ac:spMk id="106" creationId="{31C382C6-2813-4605-AF62-DE86F07E586D}"/>
          </ac:spMkLst>
        </pc:spChg>
        <pc:spChg chg="mod">
          <ac:chgData name="David Muwandi" userId="619f6555fc963e78" providerId="LiveId" clId="{7FB3A0CA-1F8F-4E3F-AA64-5B371C1E6C55}" dt="2021-05-27T07:53:16.642" v="1106" actId="20577"/>
          <ac:spMkLst>
            <pc:docMk/>
            <pc:sldMk cId="1453663236" sldId="287"/>
            <ac:spMk id="107" creationId="{331F2E82-F4D3-4078-8C92-5398A71EF6DC}"/>
          </ac:spMkLst>
        </pc:spChg>
        <pc:spChg chg="del mod">
          <ac:chgData name="David Muwandi" userId="619f6555fc963e78" providerId="LiveId" clId="{7FB3A0CA-1F8F-4E3F-AA64-5B371C1E6C55}" dt="2021-05-27T07:51:09.163" v="1034" actId="478"/>
          <ac:spMkLst>
            <pc:docMk/>
            <pc:sldMk cId="1453663236" sldId="287"/>
            <ac:spMk id="108" creationId="{E82CFAE0-93E6-4531-A4BB-694BA6F1C48E}"/>
          </ac:spMkLst>
        </pc:spChg>
        <pc:spChg chg="mod">
          <ac:chgData name="David Muwandi" userId="619f6555fc963e78" providerId="LiveId" clId="{7FB3A0CA-1F8F-4E3F-AA64-5B371C1E6C55}" dt="2021-05-27T07:52:43.669" v="1087" actId="20577"/>
          <ac:spMkLst>
            <pc:docMk/>
            <pc:sldMk cId="1453663236" sldId="287"/>
            <ac:spMk id="109" creationId="{8ADE0C8B-75DE-4B18-BDFF-0743AE013569}"/>
          </ac:spMkLst>
        </pc:spChg>
        <pc:spChg chg="del mod">
          <ac:chgData name="David Muwandi" userId="619f6555fc963e78" providerId="LiveId" clId="{7FB3A0CA-1F8F-4E3F-AA64-5B371C1E6C55}" dt="2021-05-27T07:51:05.924" v="1033" actId="478"/>
          <ac:spMkLst>
            <pc:docMk/>
            <pc:sldMk cId="1453663236" sldId="287"/>
            <ac:spMk id="110" creationId="{C27F7B08-5122-4692-8C7B-C8479DC9B418}"/>
          </ac:spMkLst>
        </pc:spChg>
        <pc:spChg chg="mod">
          <ac:chgData name="David Muwandi" userId="619f6555fc963e78" providerId="LiveId" clId="{7FB3A0CA-1F8F-4E3F-AA64-5B371C1E6C55}" dt="2021-05-27T07:52:14.456" v="1060" actId="14100"/>
          <ac:spMkLst>
            <pc:docMk/>
            <pc:sldMk cId="1453663236" sldId="287"/>
            <ac:spMk id="111" creationId="{B6A072AD-51A9-40B6-B0B8-2BDFD3FF0D0E}"/>
          </ac:spMkLst>
        </pc:spChg>
        <pc:spChg chg="del mod">
          <ac:chgData name="David Muwandi" userId="619f6555fc963e78" providerId="LiveId" clId="{7FB3A0CA-1F8F-4E3F-AA64-5B371C1E6C55}" dt="2021-05-27T07:51:02.614" v="1032" actId="478"/>
          <ac:spMkLst>
            <pc:docMk/>
            <pc:sldMk cId="1453663236" sldId="287"/>
            <ac:spMk id="112" creationId="{AE6F37A8-2E2C-49D6-A053-13B47A6357EF}"/>
          </ac:spMkLst>
        </pc:spChg>
        <pc:spChg chg="add mod">
          <ac:chgData name="David Muwandi" userId="619f6555fc963e78" providerId="LiveId" clId="{7FB3A0CA-1F8F-4E3F-AA64-5B371C1E6C55}" dt="2021-05-28T13:10:20.076" v="7869" actId="1076"/>
          <ac:spMkLst>
            <pc:docMk/>
            <pc:sldMk cId="1453663236" sldId="287"/>
            <ac:spMk id="113" creationId="{25D7F148-85DB-41C7-859C-CB8C073A1A0D}"/>
          </ac:spMkLst>
        </pc:spChg>
        <pc:spChg chg="mod">
          <ac:chgData name="David Muwandi" userId="619f6555fc963e78" providerId="LiveId" clId="{7FB3A0CA-1F8F-4E3F-AA64-5B371C1E6C55}" dt="2021-05-27T07:46:32.718" v="992" actId="1076"/>
          <ac:spMkLst>
            <pc:docMk/>
            <pc:sldMk cId="1453663236" sldId="287"/>
            <ac:spMk id="115" creationId="{0D692FF1-F8E5-440E-8317-4D967FF0FFAD}"/>
          </ac:spMkLst>
        </pc:spChg>
        <pc:spChg chg="mod">
          <ac:chgData name="David Muwandi" userId="619f6555fc963e78" providerId="LiveId" clId="{7FB3A0CA-1F8F-4E3F-AA64-5B371C1E6C55}" dt="2021-05-27T07:46:32.718" v="992" actId="1076"/>
          <ac:spMkLst>
            <pc:docMk/>
            <pc:sldMk cId="1453663236" sldId="287"/>
            <ac:spMk id="117" creationId="{FFAEA0F2-F40C-4D49-AD6E-0A9DA16C70B7}"/>
          </ac:spMkLst>
        </pc:spChg>
        <pc:spChg chg="mod">
          <ac:chgData name="David Muwandi" userId="619f6555fc963e78" providerId="LiveId" clId="{7FB3A0CA-1F8F-4E3F-AA64-5B371C1E6C55}" dt="2021-05-27T07:46:32.718" v="992" actId="1076"/>
          <ac:spMkLst>
            <pc:docMk/>
            <pc:sldMk cId="1453663236" sldId="287"/>
            <ac:spMk id="118" creationId="{029B0993-5001-4238-A88E-1454C336BD46}"/>
          </ac:spMkLst>
        </pc:spChg>
        <pc:spChg chg="mod">
          <ac:chgData name="David Muwandi" userId="619f6555fc963e78" providerId="LiveId" clId="{7FB3A0CA-1F8F-4E3F-AA64-5B371C1E6C55}" dt="2021-05-27T07:46:32.718" v="992" actId="1076"/>
          <ac:spMkLst>
            <pc:docMk/>
            <pc:sldMk cId="1453663236" sldId="287"/>
            <ac:spMk id="119" creationId="{729BFC4D-3C49-4F8A-B625-7A3205E14F04}"/>
          </ac:spMkLst>
        </pc:spChg>
        <pc:spChg chg="mod">
          <ac:chgData name="David Muwandi" userId="619f6555fc963e78" providerId="LiveId" clId="{7FB3A0CA-1F8F-4E3F-AA64-5B371C1E6C55}" dt="2021-05-27T07:46:32.718" v="992" actId="1076"/>
          <ac:spMkLst>
            <pc:docMk/>
            <pc:sldMk cId="1453663236" sldId="287"/>
            <ac:spMk id="120" creationId="{6992395E-32D1-4F8A-A20C-BD129056B721}"/>
          </ac:spMkLst>
        </pc:spChg>
        <pc:spChg chg="mod">
          <ac:chgData name="David Muwandi" userId="619f6555fc963e78" providerId="LiveId" clId="{7FB3A0CA-1F8F-4E3F-AA64-5B371C1E6C55}" dt="2021-05-27T07:46:32.718" v="992" actId="1076"/>
          <ac:spMkLst>
            <pc:docMk/>
            <pc:sldMk cId="1453663236" sldId="287"/>
            <ac:spMk id="121" creationId="{6A0166D9-DB56-4633-9F48-58F04C037BC9}"/>
          </ac:spMkLst>
        </pc:spChg>
        <pc:spChg chg="mod">
          <ac:chgData name="David Muwandi" userId="619f6555fc963e78" providerId="LiveId" clId="{7FB3A0CA-1F8F-4E3F-AA64-5B371C1E6C55}" dt="2021-05-27T07:46:32.718" v="992" actId="1076"/>
          <ac:spMkLst>
            <pc:docMk/>
            <pc:sldMk cId="1453663236" sldId="287"/>
            <ac:spMk id="122" creationId="{1583710D-CFA4-4962-A327-8EC7AA691B63}"/>
          </ac:spMkLst>
        </pc:spChg>
        <pc:spChg chg="mod">
          <ac:chgData name="David Muwandi" userId="619f6555fc963e78" providerId="LiveId" clId="{7FB3A0CA-1F8F-4E3F-AA64-5B371C1E6C55}" dt="2021-05-28T13:10:22.868" v="7870" actId="1076"/>
          <ac:spMkLst>
            <pc:docMk/>
            <pc:sldMk cId="1453663236" sldId="287"/>
            <ac:spMk id="124" creationId="{7A789301-E204-472A-84F4-06CAC84C10E4}"/>
          </ac:spMkLst>
        </pc:spChg>
        <pc:spChg chg="mod">
          <ac:chgData name="David Muwandi" userId="619f6555fc963e78" providerId="LiveId" clId="{7FB3A0CA-1F8F-4E3F-AA64-5B371C1E6C55}" dt="2021-05-28T13:10:22.868" v="7870" actId="1076"/>
          <ac:spMkLst>
            <pc:docMk/>
            <pc:sldMk cId="1453663236" sldId="287"/>
            <ac:spMk id="126" creationId="{2B76A588-93D6-44F9-94B2-3999224DE1F4}"/>
          </ac:spMkLst>
        </pc:spChg>
        <pc:spChg chg="mod">
          <ac:chgData name="David Muwandi" userId="619f6555fc963e78" providerId="LiveId" clId="{7FB3A0CA-1F8F-4E3F-AA64-5B371C1E6C55}" dt="2021-05-28T13:10:22.868" v="7870" actId="1076"/>
          <ac:spMkLst>
            <pc:docMk/>
            <pc:sldMk cId="1453663236" sldId="287"/>
            <ac:spMk id="127" creationId="{74B7ED6A-327B-4FA2-B0B7-2C00A4D0DE14}"/>
          </ac:spMkLst>
        </pc:spChg>
        <pc:spChg chg="mod">
          <ac:chgData name="David Muwandi" userId="619f6555fc963e78" providerId="LiveId" clId="{7FB3A0CA-1F8F-4E3F-AA64-5B371C1E6C55}" dt="2021-05-28T13:10:22.868" v="7870" actId="1076"/>
          <ac:spMkLst>
            <pc:docMk/>
            <pc:sldMk cId="1453663236" sldId="287"/>
            <ac:spMk id="128" creationId="{06B08963-B15B-4F5D-81A1-5C63A1E8108C}"/>
          </ac:spMkLst>
        </pc:spChg>
        <pc:spChg chg="mod">
          <ac:chgData name="David Muwandi" userId="619f6555fc963e78" providerId="LiveId" clId="{7FB3A0CA-1F8F-4E3F-AA64-5B371C1E6C55}" dt="2021-05-28T13:10:58.449" v="7876" actId="1076"/>
          <ac:spMkLst>
            <pc:docMk/>
            <pc:sldMk cId="1453663236" sldId="287"/>
            <ac:spMk id="130" creationId="{5CB51710-F184-4A15-A784-F75CA33C9A5E}"/>
          </ac:spMkLst>
        </pc:spChg>
        <pc:spChg chg="mod">
          <ac:chgData name="David Muwandi" userId="619f6555fc963e78" providerId="LiveId" clId="{7FB3A0CA-1F8F-4E3F-AA64-5B371C1E6C55}" dt="2021-05-28T13:10:58.449" v="7876" actId="1076"/>
          <ac:spMkLst>
            <pc:docMk/>
            <pc:sldMk cId="1453663236" sldId="287"/>
            <ac:spMk id="132" creationId="{D81C2B66-0FB0-40DB-82E1-F9996908860B}"/>
          </ac:spMkLst>
        </pc:spChg>
        <pc:spChg chg="mod">
          <ac:chgData name="David Muwandi" userId="619f6555fc963e78" providerId="LiveId" clId="{7FB3A0CA-1F8F-4E3F-AA64-5B371C1E6C55}" dt="2021-05-28T13:10:58.449" v="7876" actId="1076"/>
          <ac:spMkLst>
            <pc:docMk/>
            <pc:sldMk cId="1453663236" sldId="287"/>
            <ac:spMk id="133" creationId="{D87DD31E-E829-4681-82D3-E7C405BF488D}"/>
          </ac:spMkLst>
        </pc:spChg>
        <pc:spChg chg="mod">
          <ac:chgData name="David Muwandi" userId="619f6555fc963e78" providerId="LiveId" clId="{7FB3A0CA-1F8F-4E3F-AA64-5B371C1E6C55}" dt="2021-05-28T13:10:58.449" v="7876" actId="1076"/>
          <ac:spMkLst>
            <pc:docMk/>
            <pc:sldMk cId="1453663236" sldId="287"/>
            <ac:spMk id="134" creationId="{F77120D6-63B0-42F0-977B-EAC4FFCDD906}"/>
          </ac:spMkLst>
        </pc:spChg>
        <pc:spChg chg="mod">
          <ac:chgData name="David Muwandi" userId="619f6555fc963e78" providerId="LiveId" clId="{7FB3A0CA-1F8F-4E3F-AA64-5B371C1E6C55}" dt="2021-05-28T13:10:58.449" v="7876" actId="1076"/>
          <ac:spMkLst>
            <pc:docMk/>
            <pc:sldMk cId="1453663236" sldId="287"/>
            <ac:spMk id="135" creationId="{FCB80137-995D-4646-A25B-D1263F0ACD28}"/>
          </ac:spMkLst>
        </pc:spChg>
        <pc:spChg chg="mod">
          <ac:chgData name="David Muwandi" userId="619f6555fc963e78" providerId="LiveId" clId="{7FB3A0CA-1F8F-4E3F-AA64-5B371C1E6C55}" dt="2021-05-28T13:10:58.449" v="7876" actId="1076"/>
          <ac:spMkLst>
            <pc:docMk/>
            <pc:sldMk cId="1453663236" sldId="287"/>
            <ac:spMk id="136" creationId="{BA8D0E34-5C3A-436F-9CB4-B01C2C58F472}"/>
          </ac:spMkLst>
        </pc:spChg>
        <pc:spChg chg="mod">
          <ac:chgData name="David Muwandi" userId="619f6555fc963e78" providerId="LiveId" clId="{7FB3A0CA-1F8F-4E3F-AA64-5B371C1E6C55}" dt="2021-05-28T13:10:58.449" v="7876" actId="1076"/>
          <ac:spMkLst>
            <pc:docMk/>
            <pc:sldMk cId="1453663236" sldId="287"/>
            <ac:spMk id="137" creationId="{8E2B41D6-4AB4-4E81-BBE4-B6C3BDCC036C}"/>
          </ac:spMkLst>
        </pc:spChg>
        <pc:spChg chg="mod">
          <ac:chgData name="David Muwandi" userId="619f6555fc963e78" providerId="LiveId" clId="{7FB3A0CA-1F8F-4E3F-AA64-5B371C1E6C55}" dt="2021-05-28T13:14:40.673" v="7898" actId="1076"/>
          <ac:spMkLst>
            <pc:docMk/>
            <pc:sldMk cId="1453663236" sldId="287"/>
            <ac:spMk id="141" creationId="{9465E7BD-A6C5-4B4E-B48F-C702EDA9D31D}"/>
          </ac:spMkLst>
        </pc:spChg>
        <pc:spChg chg="mod">
          <ac:chgData name="David Muwandi" userId="619f6555fc963e78" providerId="LiveId" clId="{7FB3A0CA-1F8F-4E3F-AA64-5B371C1E6C55}" dt="2021-05-28T13:14:40.673" v="7898" actId="1076"/>
          <ac:spMkLst>
            <pc:docMk/>
            <pc:sldMk cId="1453663236" sldId="287"/>
            <ac:spMk id="142" creationId="{F2C11142-C223-451D-A784-6CA33C492100}"/>
          </ac:spMkLst>
        </pc:spChg>
        <pc:spChg chg="mod">
          <ac:chgData name="David Muwandi" userId="619f6555fc963e78" providerId="LiveId" clId="{7FB3A0CA-1F8F-4E3F-AA64-5B371C1E6C55}" dt="2021-05-28T13:14:40.673" v="7898" actId="1076"/>
          <ac:spMkLst>
            <pc:docMk/>
            <pc:sldMk cId="1453663236" sldId="287"/>
            <ac:spMk id="143" creationId="{13589448-718D-4F5E-9E86-960DAA6615BB}"/>
          </ac:spMkLst>
        </pc:spChg>
        <pc:spChg chg="mod">
          <ac:chgData name="David Muwandi" userId="619f6555fc963e78" providerId="LiveId" clId="{7FB3A0CA-1F8F-4E3F-AA64-5B371C1E6C55}" dt="2021-05-28T13:14:40.673" v="7898" actId="1076"/>
          <ac:spMkLst>
            <pc:docMk/>
            <pc:sldMk cId="1453663236" sldId="287"/>
            <ac:spMk id="144" creationId="{9B592349-ECEF-4E5E-AA47-E08EBDB7A92D}"/>
          </ac:spMkLst>
        </pc:spChg>
        <pc:spChg chg="mod">
          <ac:chgData name="David Muwandi" userId="619f6555fc963e78" providerId="LiveId" clId="{7FB3A0CA-1F8F-4E3F-AA64-5B371C1E6C55}" dt="2021-05-28T13:14:40.673" v="7898" actId="1076"/>
          <ac:spMkLst>
            <pc:docMk/>
            <pc:sldMk cId="1453663236" sldId="287"/>
            <ac:spMk id="145" creationId="{02C1FFB3-0EA3-4DA0-A880-5637789AF61E}"/>
          </ac:spMkLst>
        </pc:spChg>
        <pc:spChg chg="mod">
          <ac:chgData name="David Muwandi" userId="619f6555fc963e78" providerId="LiveId" clId="{7FB3A0CA-1F8F-4E3F-AA64-5B371C1E6C55}" dt="2021-05-28T13:14:40.673" v="7898" actId="1076"/>
          <ac:spMkLst>
            <pc:docMk/>
            <pc:sldMk cId="1453663236" sldId="287"/>
            <ac:spMk id="146" creationId="{85D56262-22CE-4410-A919-CE1CE8989E93}"/>
          </ac:spMkLst>
        </pc:spChg>
        <pc:spChg chg="mod">
          <ac:chgData name="David Muwandi" userId="619f6555fc963e78" providerId="LiveId" clId="{7FB3A0CA-1F8F-4E3F-AA64-5B371C1E6C55}" dt="2021-05-28T13:14:40.673" v="7898" actId="1076"/>
          <ac:spMkLst>
            <pc:docMk/>
            <pc:sldMk cId="1453663236" sldId="287"/>
            <ac:spMk id="147" creationId="{C7F9EADF-ED18-424D-B14F-CB60B02AF04C}"/>
          </ac:spMkLst>
        </pc:spChg>
        <pc:spChg chg="mod">
          <ac:chgData name="David Muwandi" userId="619f6555fc963e78" providerId="LiveId" clId="{7FB3A0CA-1F8F-4E3F-AA64-5B371C1E6C55}" dt="2021-05-28T13:14:40.673" v="7898" actId="1076"/>
          <ac:spMkLst>
            <pc:docMk/>
            <pc:sldMk cId="1453663236" sldId="287"/>
            <ac:spMk id="148" creationId="{8CB1ED6A-12AB-4182-BEDE-9972A0C0E800}"/>
          </ac:spMkLst>
        </pc:spChg>
        <pc:spChg chg="mod">
          <ac:chgData name="David Muwandi" userId="619f6555fc963e78" providerId="LiveId" clId="{7FB3A0CA-1F8F-4E3F-AA64-5B371C1E6C55}" dt="2021-05-28T13:14:40.673" v="7898" actId="1076"/>
          <ac:spMkLst>
            <pc:docMk/>
            <pc:sldMk cId="1453663236" sldId="287"/>
            <ac:spMk id="149" creationId="{6F3CBA09-6D1D-4680-A171-BD1262E5199F}"/>
          </ac:spMkLst>
        </pc:spChg>
        <pc:spChg chg="mod">
          <ac:chgData name="David Muwandi" userId="619f6555fc963e78" providerId="LiveId" clId="{7FB3A0CA-1F8F-4E3F-AA64-5B371C1E6C55}" dt="2021-05-28T13:14:40.673" v="7898" actId="1076"/>
          <ac:spMkLst>
            <pc:docMk/>
            <pc:sldMk cId="1453663236" sldId="287"/>
            <ac:spMk id="150" creationId="{D63BD158-726A-4DFF-8E38-A01AE3C399A9}"/>
          </ac:spMkLst>
        </pc:spChg>
        <pc:spChg chg="add mod">
          <ac:chgData name="David Muwandi" userId="619f6555fc963e78" providerId="LiveId" clId="{7FB3A0CA-1F8F-4E3F-AA64-5B371C1E6C55}" dt="2021-05-27T07:49:24.962" v="1010" actId="207"/>
          <ac:spMkLst>
            <pc:docMk/>
            <pc:sldMk cId="1453663236" sldId="287"/>
            <ac:spMk id="151" creationId="{26AE9E33-5283-4C6D-91B4-8D6B3CB30A76}"/>
          </ac:spMkLst>
        </pc:spChg>
        <pc:spChg chg="add mod">
          <ac:chgData name="David Muwandi" userId="619f6555fc963e78" providerId="LiveId" clId="{7FB3A0CA-1F8F-4E3F-AA64-5B371C1E6C55}" dt="2021-05-27T07:50:39.656" v="1028" actId="20577"/>
          <ac:spMkLst>
            <pc:docMk/>
            <pc:sldMk cId="1453663236" sldId="287"/>
            <ac:spMk id="152" creationId="{55BB40D0-58B3-4C47-96B1-41049DC71D31}"/>
          </ac:spMkLst>
        </pc:spChg>
        <pc:spChg chg="add mod">
          <ac:chgData name="David Muwandi" userId="619f6555fc963e78" providerId="LiveId" clId="{7FB3A0CA-1F8F-4E3F-AA64-5B371C1E6C55}" dt="2021-05-27T08:27:29.751" v="1210" actId="1076"/>
          <ac:spMkLst>
            <pc:docMk/>
            <pc:sldMk cId="1453663236" sldId="287"/>
            <ac:spMk id="155" creationId="{196ADE51-7232-43C4-BCEF-2585D3113C8D}"/>
          </ac:spMkLst>
        </pc:spChg>
        <pc:spChg chg="add mod">
          <ac:chgData name="David Muwandi" userId="619f6555fc963e78" providerId="LiveId" clId="{7FB3A0CA-1F8F-4E3F-AA64-5B371C1E6C55}" dt="2021-05-27T08:27:40.863" v="1212" actId="1076"/>
          <ac:spMkLst>
            <pc:docMk/>
            <pc:sldMk cId="1453663236" sldId="287"/>
            <ac:spMk id="156" creationId="{74FD90B9-B82B-474F-AEED-36EC83ABB165}"/>
          </ac:spMkLst>
        </pc:spChg>
        <pc:spChg chg="add mod">
          <ac:chgData name="David Muwandi" userId="619f6555fc963e78" providerId="LiveId" clId="{7FB3A0CA-1F8F-4E3F-AA64-5B371C1E6C55}" dt="2021-05-27T08:32:42.537" v="1346" actId="1076"/>
          <ac:spMkLst>
            <pc:docMk/>
            <pc:sldMk cId="1453663236" sldId="287"/>
            <ac:spMk id="157" creationId="{217B25E7-AAAA-457F-A2BE-0C74B61CDCB2}"/>
          </ac:spMkLst>
        </pc:spChg>
        <pc:spChg chg="add mod">
          <ac:chgData name="David Muwandi" userId="619f6555fc963e78" providerId="LiveId" clId="{7FB3A0CA-1F8F-4E3F-AA64-5B371C1E6C55}" dt="2021-05-27T08:31:12.783" v="1296" actId="20577"/>
          <ac:spMkLst>
            <pc:docMk/>
            <pc:sldMk cId="1453663236" sldId="287"/>
            <ac:spMk id="158" creationId="{0BFAE87D-263D-492F-92BB-5AE2D1751897}"/>
          </ac:spMkLst>
        </pc:spChg>
        <pc:spChg chg="add mod ord">
          <ac:chgData name="David Muwandi" userId="619f6555fc963e78" providerId="LiveId" clId="{7FB3A0CA-1F8F-4E3F-AA64-5B371C1E6C55}" dt="2021-05-27T07:58:29.573" v="1164" actId="167"/>
          <ac:spMkLst>
            <pc:docMk/>
            <pc:sldMk cId="1453663236" sldId="287"/>
            <ac:spMk id="174" creationId="{DC61CECD-A89A-4390-AA46-8089B1E14933}"/>
          </ac:spMkLst>
        </pc:spChg>
        <pc:spChg chg="add mod">
          <ac:chgData name="David Muwandi" userId="619f6555fc963e78" providerId="LiveId" clId="{7FB3A0CA-1F8F-4E3F-AA64-5B371C1E6C55}" dt="2021-05-27T08:27:01.407" v="1197" actId="20577"/>
          <ac:spMkLst>
            <pc:docMk/>
            <pc:sldMk cId="1453663236" sldId="287"/>
            <ac:spMk id="175" creationId="{7A22C681-C26F-4A32-BEAA-631B166FDF29}"/>
          </ac:spMkLst>
        </pc:spChg>
        <pc:spChg chg="add mod">
          <ac:chgData name="David Muwandi" userId="619f6555fc963e78" providerId="LiveId" clId="{7FB3A0CA-1F8F-4E3F-AA64-5B371C1E6C55}" dt="2021-05-27T08:27:56.285" v="1216" actId="1076"/>
          <ac:spMkLst>
            <pc:docMk/>
            <pc:sldMk cId="1453663236" sldId="287"/>
            <ac:spMk id="176" creationId="{732311A7-54FE-4946-9EC5-B78909524F1D}"/>
          </ac:spMkLst>
        </pc:spChg>
        <pc:spChg chg="add mod">
          <ac:chgData name="David Muwandi" userId="619f6555fc963e78" providerId="LiveId" clId="{7FB3A0CA-1F8F-4E3F-AA64-5B371C1E6C55}" dt="2021-05-27T08:27:44.888" v="1213" actId="1076"/>
          <ac:spMkLst>
            <pc:docMk/>
            <pc:sldMk cId="1453663236" sldId="287"/>
            <ac:spMk id="177" creationId="{8C67A2FE-9DAB-4680-8CFE-45C0B0CD48A6}"/>
          </ac:spMkLst>
        </pc:spChg>
        <pc:spChg chg="add del mod">
          <ac:chgData name="David Muwandi" userId="619f6555fc963e78" providerId="LiveId" clId="{7FB3A0CA-1F8F-4E3F-AA64-5B371C1E6C55}" dt="2021-05-27T08:27:48.811" v="1214" actId="1076"/>
          <ac:spMkLst>
            <pc:docMk/>
            <pc:sldMk cId="1453663236" sldId="287"/>
            <ac:spMk id="178" creationId="{9E8DCEA5-AA44-445F-BAAE-7E4A7A09710E}"/>
          </ac:spMkLst>
        </pc:spChg>
        <pc:spChg chg="add mod ord">
          <ac:chgData name="David Muwandi" userId="619f6555fc963e78" providerId="LiveId" clId="{7FB3A0CA-1F8F-4E3F-AA64-5B371C1E6C55}" dt="2021-05-28T13:10:52.014" v="7875" actId="1076"/>
          <ac:spMkLst>
            <pc:docMk/>
            <pc:sldMk cId="1453663236" sldId="287"/>
            <ac:spMk id="179" creationId="{D525E935-5B21-4AC5-B73C-F9AC0D7874D0}"/>
          </ac:spMkLst>
        </pc:spChg>
        <pc:spChg chg="add mod">
          <ac:chgData name="David Muwandi" userId="619f6555fc963e78" providerId="LiveId" clId="{7FB3A0CA-1F8F-4E3F-AA64-5B371C1E6C55}" dt="2021-05-27T08:32:32.102" v="1343" actId="1076"/>
          <ac:spMkLst>
            <pc:docMk/>
            <pc:sldMk cId="1453663236" sldId="287"/>
            <ac:spMk id="180" creationId="{352AA750-3E6F-48A4-8780-1DEF85B2A3F5}"/>
          </ac:spMkLst>
        </pc:spChg>
        <pc:spChg chg="add mod">
          <ac:chgData name="David Muwandi" userId="619f6555fc963e78" providerId="LiveId" clId="{7FB3A0CA-1F8F-4E3F-AA64-5B371C1E6C55}" dt="2021-05-27T08:32:34.810" v="1344" actId="1076"/>
          <ac:spMkLst>
            <pc:docMk/>
            <pc:sldMk cId="1453663236" sldId="287"/>
            <ac:spMk id="181" creationId="{11329FC2-C905-43EB-92DA-21CC6A1912B4}"/>
          </ac:spMkLst>
        </pc:spChg>
        <pc:spChg chg="add mod">
          <ac:chgData name="David Muwandi" userId="619f6555fc963e78" providerId="LiveId" clId="{7FB3A0CA-1F8F-4E3F-AA64-5B371C1E6C55}" dt="2021-05-27T08:29:16.898" v="1265" actId="122"/>
          <ac:spMkLst>
            <pc:docMk/>
            <pc:sldMk cId="1453663236" sldId="287"/>
            <ac:spMk id="182" creationId="{B39FBA64-419F-423D-90A4-A3FE52453F80}"/>
          </ac:spMkLst>
        </pc:spChg>
        <pc:spChg chg="add mod">
          <ac:chgData name="David Muwandi" userId="619f6555fc963e78" providerId="LiveId" clId="{7FB3A0CA-1F8F-4E3F-AA64-5B371C1E6C55}" dt="2021-05-27T08:32:39.451" v="1345" actId="1076"/>
          <ac:spMkLst>
            <pc:docMk/>
            <pc:sldMk cId="1453663236" sldId="287"/>
            <ac:spMk id="183" creationId="{7E855569-25DC-4CDB-A379-EF9A5038A76D}"/>
          </ac:spMkLst>
        </pc:spChg>
        <pc:spChg chg="add mod">
          <ac:chgData name="David Muwandi" userId="619f6555fc963e78" providerId="LiveId" clId="{7FB3A0CA-1F8F-4E3F-AA64-5B371C1E6C55}" dt="2021-05-28T10:56:52.026" v="6435" actId="2085"/>
          <ac:spMkLst>
            <pc:docMk/>
            <pc:sldMk cId="1453663236" sldId="287"/>
            <ac:spMk id="193" creationId="{D602BA5E-C051-48AB-86A6-FC047D44206E}"/>
          </ac:spMkLst>
        </pc:spChg>
        <pc:grpChg chg="del">
          <ac:chgData name="David Muwandi" userId="619f6555fc963e78" providerId="LiveId" clId="{7FB3A0CA-1F8F-4E3F-AA64-5B371C1E6C55}" dt="2021-05-27T07:39:29.046" v="939" actId="478"/>
          <ac:grpSpMkLst>
            <pc:docMk/>
            <pc:sldMk cId="1453663236" sldId="287"/>
            <ac:grpSpMk id="3" creationId="{9FBED11F-0057-455D-B24F-2F31855F5185}"/>
          </ac:grpSpMkLst>
        </pc:grpChg>
        <pc:grpChg chg="del">
          <ac:chgData name="David Muwandi" userId="619f6555fc963e78" providerId="LiveId" clId="{7FB3A0CA-1F8F-4E3F-AA64-5B371C1E6C55}" dt="2021-05-27T07:39:29.046" v="939" actId="478"/>
          <ac:grpSpMkLst>
            <pc:docMk/>
            <pc:sldMk cId="1453663236" sldId="287"/>
            <ac:grpSpMk id="4" creationId="{46AD81A9-B8CF-4CEB-9B51-BEE9CB750334}"/>
          </ac:grpSpMkLst>
        </pc:grpChg>
        <pc:grpChg chg="del">
          <ac:chgData name="David Muwandi" userId="619f6555fc963e78" providerId="LiveId" clId="{7FB3A0CA-1F8F-4E3F-AA64-5B371C1E6C55}" dt="2021-05-27T07:39:29.046" v="939" actId="478"/>
          <ac:grpSpMkLst>
            <pc:docMk/>
            <pc:sldMk cId="1453663236" sldId="287"/>
            <ac:grpSpMk id="5" creationId="{CED436A8-B05F-4A42-8463-1D23E6DD45F8}"/>
          </ac:grpSpMkLst>
        </pc:grpChg>
        <pc:grpChg chg="add mod">
          <ac:chgData name="David Muwandi" userId="619f6555fc963e78" providerId="LiveId" clId="{7FB3A0CA-1F8F-4E3F-AA64-5B371C1E6C55}" dt="2021-05-27T07:43:42.898" v="986" actId="1076"/>
          <ac:grpSpMkLst>
            <pc:docMk/>
            <pc:sldMk cId="1453663236" sldId="287"/>
            <ac:grpSpMk id="60" creationId="{6464AE1E-DD9B-4E70-A8A0-E64A2ED43A67}"/>
          </ac:grpSpMkLst>
        </pc:grpChg>
        <pc:grpChg chg="add mod">
          <ac:chgData name="David Muwandi" userId="619f6555fc963e78" providerId="LiveId" clId="{7FB3A0CA-1F8F-4E3F-AA64-5B371C1E6C55}" dt="2021-05-27T07:39:46.728" v="942"/>
          <ac:grpSpMkLst>
            <pc:docMk/>
            <pc:sldMk cId="1453663236" sldId="287"/>
            <ac:grpSpMk id="66" creationId="{71B74413-AFD4-4BD0-A2EA-2383216D9070}"/>
          </ac:grpSpMkLst>
        </pc:grpChg>
        <pc:grpChg chg="add mod">
          <ac:chgData name="David Muwandi" userId="619f6555fc963e78" providerId="LiveId" clId="{7FB3A0CA-1F8F-4E3F-AA64-5B371C1E6C55}" dt="2021-05-27T07:39:46.728" v="942"/>
          <ac:grpSpMkLst>
            <pc:docMk/>
            <pc:sldMk cId="1453663236" sldId="287"/>
            <ac:grpSpMk id="75" creationId="{D3428E32-104E-44DB-A19C-77A89E22610D}"/>
          </ac:grpSpMkLst>
        </pc:grpChg>
        <pc:grpChg chg="add mod">
          <ac:chgData name="David Muwandi" userId="619f6555fc963e78" providerId="LiveId" clId="{7FB3A0CA-1F8F-4E3F-AA64-5B371C1E6C55}" dt="2021-05-27T07:47:38.401" v="1000" actId="1076"/>
          <ac:grpSpMkLst>
            <pc:docMk/>
            <pc:sldMk cId="1453663236" sldId="287"/>
            <ac:grpSpMk id="88" creationId="{5426A738-F5C8-4A06-974F-649D296A5CCF}"/>
          </ac:grpSpMkLst>
        </pc:grpChg>
        <pc:grpChg chg="add del mod">
          <ac:chgData name="David Muwandi" userId="619f6555fc963e78" providerId="LiveId" clId="{7FB3A0CA-1F8F-4E3F-AA64-5B371C1E6C55}" dt="2021-05-27T08:26:28.257" v="1191" actId="478"/>
          <ac:grpSpMkLst>
            <pc:docMk/>
            <pc:sldMk cId="1453663236" sldId="287"/>
            <ac:grpSpMk id="95" creationId="{EF0A9E1B-F042-4326-9C63-96F1D2F3FADB}"/>
          </ac:grpSpMkLst>
        </pc:grpChg>
        <pc:grpChg chg="mod">
          <ac:chgData name="David Muwandi" userId="619f6555fc963e78" providerId="LiveId" clId="{7FB3A0CA-1F8F-4E3F-AA64-5B371C1E6C55}" dt="2021-05-27T07:39:46.728" v="942"/>
          <ac:grpSpMkLst>
            <pc:docMk/>
            <pc:sldMk cId="1453663236" sldId="287"/>
            <ac:grpSpMk id="96" creationId="{B0435734-CB25-46CB-8B68-4CB72D6A5F9B}"/>
          </ac:grpSpMkLst>
        </pc:grpChg>
        <pc:grpChg chg="del mod">
          <ac:chgData name="David Muwandi" userId="619f6555fc963e78" providerId="LiveId" clId="{7FB3A0CA-1F8F-4E3F-AA64-5B371C1E6C55}" dt="2021-05-27T07:51:02.614" v="1032" actId="478"/>
          <ac:grpSpMkLst>
            <pc:docMk/>
            <pc:sldMk cId="1453663236" sldId="287"/>
            <ac:grpSpMk id="101" creationId="{449A62CC-5CF5-4BBD-AC92-AB636213D378}"/>
          </ac:grpSpMkLst>
        </pc:grpChg>
        <pc:grpChg chg="del mod">
          <ac:chgData name="David Muwandi" userId="619f6555fc963e78" providerId="LiveId" clId="{7FB3A0CA-1F8F-4E3F-AA64-5B371C1E6C55}" dt="2021-05-27T07:51:05.924" v="1033" actId="478"/>
          <ac:grpSpMkLst>
            <pc:docMk/>
            <pc:sldMk cId="1453663236" sldId="287"/>
            <ac:grpSpMk id="102" creationId="{FCAD7726-A34F-4B4D-BAD6-BFD2515127CE}"/>
          </ac:grpSpMkLst>
        </pc:grpChg>
        <pc:grpChg chg="del mod">
          <ac:chgData name="David Muwandi" userId="619f6555fc963e78" providerId="LiveId" clId="{7FB3A0CA-1F8F-4E3F-AA64-5B371C1E6C55}" dt="2021-05-27T07:51:09.163" v="1034" actId="478"/>
          <ac:grpSpMkLst>
            <pc:docMk/>
            <pc:sldMk cId="1453663236" sldId="287"/>
            <ac:grpSpMk id="103" creationId="{074922EC-58DD-488F-9936-DDED3607E02A}"/>
          </ac:grpSpMkLst>
        </pc:grpChg>
        <pc:grpChg chg="del mod">
          <ac:chgData name="David Muwandi" userId="619f6555fc963e78" providerId="LiveId" clId="{7FB3A0CA-1F8F-4E3F-AA64-5B371C1E6C55}" dt="2021-05-27T07:51:14.211" v="1036" actId="478"/>
          <ac:grpSpMkLst>
            <pc:docMk/>
            <pc:sldMk cId="1453663236" sldId="287"/>
            <ac:grpSpMk id="104" creationId="{0E920958-97A0-46FD-867B-FA499AA90762}"/>
          </ac:grpSpMkLst>
        </pc:grpChg>
        <pc:grpChg chg="add del mod">
          <ac:chgData name="David Muwandi" userId="619f6555fc963e78" providerId="LiveId" clId="{7FB3A0CA-1F8F-4E3F-AA64-5B371C1E6C55}" dt="2021-05-27T07:47:04.851" v="997" actId="478"/>
          <ac:grpSpMkLst>
            <pc:docMk/>
            <pc:sldMk cId="1453663236" sldId="287"/>
            <ac:grpSpMk id="114" creationId="{B60A5349-3A78-42A3-8916-6393D80C2FD5}"/>
          </ac:grpSpMkLst>
        </pc:grpChg>
        <pc:grpChg chg="mod">
          <ac:chgData name="David Muwandi" userId="619f6555fc963e78" providerId="LiveId" clId="{7FB3A0CA-1F8F-4E3F-AA64-5B371C1E6C55}" dt="2021-05-27T07:46:32.718" v="992" actId="1076"/>
          <ac:grpSpMkLst>
            <pc:docMk/>
            <pc:sldMk cId="1453663236" sldId="287"/>
            <ac:grpSpMk id="116" creationId="{A8827962-0BEB-41E4-BA62-17FE005466A5}"/>
          </ac:grpSpMkLst>
        </pc:grpChg>
        <pc:grpChg chg="add mod">
          <ac:chgData name="David Muwandi" userId="619f6555fc963e78" providerId="LiveId" clId="{7FB3A0CA-1F8F-4E3F-AA64-5B371C1E6C55}" dt="2021-05-28T13:10:22.868" v="7870" actId="1076"/>
          <ac:grpSpMkLst>
            <pc:docMk/>
            <pc:sldMk cId="1453663236" sldId="287"/>
            <ac:grpSpMk id="123" creationId="{2631FDCB-847D-4E4B-9C18-72E637E9A5B2}"/>
          </ac:grpSpMkLst>
        </pc:grpChg>
        <pc:grpChg chg="mod">
          <ac:chgData name="David Muwandi" userId="619f6555fc963e78" providerId="LiveId" clId="{7FB3A0CA-1F8F-4E3F-AA64-5B371C1E6C55}" dt="2021-05-28T13:10:22.868" v="7870" actId="1076"/>
          <ac:grpSpMkLst>
            <pc:docMk/>
            <pc:sldMk cId="1453663236" sldId="287"/>
            <ac:grpSpMk id="125" creationId="{41D4AF5A-9C1F-4CD8-AFBA-A2EE56818CEB}"/>
          </ac:grpSpMkLst>
        </pc:grpChg>
        <pc:grpChg chg="add mod">
          <ac:chgData name="David Muwandi" userId="619f6555fc963e78" providerId="LiveId" clId="{7FB3A0CA-1F8F-4E3F-AA64-5B371C1E6C55}" dt="2021-05-28T13:10:58.449" v="7876" actId="1076"/>
          <ac:grpSpMkLst>
            <pc:docMk/>
            <pc:sldMk cId="1453663236" sldId="287"/>
            <ac:grpSpMk id="129" creationId="{69535221-204D-4285-A63C-54DD5AEBA55B}"/>
          </ac:grpSpMkLst>
        </pc:grpChg>
        <pc:grpChg chg="mod">
          <ac:chgData name="David Muwandi" userId="619f6555fc963e78" providerId="LiveId" clId="{7FB3A0CA-1F8F-4E3F-AA64-5B371C1E6C55}" dt="2021-05-28T13:10:58.449" v="7876" actId="1076"/>
          <ac:grpSpMkLst>
            <pc:docMk/>
            <pc:sldMk cId="1453663236" sldId="287"/>
            <ac:grpSpMk id="131" creationId="{9E9F5BD6-46B1-4597-A9B9-6E5D7862DECB}"/>
          </ac:grpSpMkLst>
        </pc:grpChg>
        <pc:grpChg chg="add mod">
          <ac:chgData name="David Muwandi" userId="619f6555fc963e78" providerId="LiveId" clId="{7FB3A0CA-1F8F-4E3F-AA64-5B371C1E6C55}" dt="2021-05-28T13:14:40.673" v="7898" actId="1076"/>
          <ac:grpSpMkLst>
            <pc:docMk/>
            <pc:sldMk cId="1453663236" sldId="287"/>
            <ac:grpSpMk id="138" creationId="{05C9008D-EB06-4544-A9F7-9176073E4B57}"/>
          </ac:grpSpMkLst>
        </pc:grpChg>
        <pc:grpChg chg="mod">
          <ac:chgData name="David Muwandi" userId="619f6555fc963e78" providerId="LiveId" clId="{7FB3A0CA-1F8F-4E3F-AA64-5B371C1E6C55}" dt="2021-05-28T13:14:40.673" v="7898" actId="1076"/>
          <ac:grpSpMkLst>
            <pc:docMk/>
            <pc:sldMk cId="1453663236" sldId="287"/>
            <ac:grpSpMk id="139" creationId="{8D743A14-87D4-4CDC-B048-3E0729768A7C}"/>
          </ac:grpSpMkLst>
        </pc:grpChg>
        <pc:grpChg chg="mod">
          <ac:chgData name="David Muwandi" userId="619f6555fc963e78" providerId="LiveId" clId="{7FB3A0CA-1F8F-4E3F-AA64-5B371C1E6C55}" dt="2021-05-28T13:14:40.673" v="7898" actId="1076"/>
          <ac:grpSpMkLst>
            <pc:docMk/>
            <pc:sldMk cId="1453663236" sldId="287"/>
            <ac:grpSpMk id="140" creationId="{8DBEAB2F-7742-401A-901C-0417576A54C8}"/>
          </ac:grpSpMkLst>
        </pc:grpChg>
        <pc:picChg chg="add del mod">
          <ac:chgData name="David Muwandi" userId="619f6555fc963e78" providerId="LiveId" clId="{7FB3A0CA-1F8F-4E3F-AA64-5B371C1E6C55}" dt="2021-05-28T06:39:55.689" v="4187" actId="478"/>
          <ac:picMkLst>
            <pc:docMk/>
            <pc:sldMk cId="1453663236" sldId="287"/>
            <ac:picMk id="46" creationId="{193C885C-2721-4BA4-B8AB-5527EEE1AB1E}"/>
          </ac:picMkLst>
        </pc:picChg>
        <pc:picChg chg="add del mod">
          <ac:chgData name="David Muwandi" userId="619f6555fc963e78" providerId="LiveId" clId="{7FB3A0CA-1F8F-4E3F-AA64-5B371C1E6C55}" dt="2021-05-27T07:40:15.472" v="967" actId="478"/>
          <ac:picMkLst>
            <pc:docMk/>
            <pc:sldMk cId="1453663236" sldId="287"/>
            <ac:picMk id="47" creationId="{4594B7EE-34E7-41D9-B8CB-30096C991EDC}"/>
          </ac:picMkLst>
        </pc:picChg>
        <pc:picChg chg="add del mod">
          <ac:chgData name="David Muwandi" userId="619f6555fc963e78" providerId="LiveId" clId="{7FB3A0CA-1F8F-4E3F-AA64-5B371C1E6C55}" dt="2021-05-27T07:40:21.125" v="971" actId="478"/>
          <ac:picMkLst>
            <pc:docMk/>
            <pc:sldMk cId="1453663236" sldId="287"/>
            <ac:picMk id="48" creationId="{A1B8FB21-06F4-48BB-912C-97A7CE0EB615}"/>
          </ac:picMkLst>
        </pc:picChg>
        <pc:cxnChg chg="del">
          <ac:chgData name="David Muwandi" userId="619f6555fc963e78" providerId="LiveId" clId="{7FB3A0CA-1F8F-4E3F-AA64-5B371C1E6C55}" dt="2021-05-27T07:39:29.046" v="939" actId="478"/>
          <ac:cxnSpMkLst>
            <pc:docMk/>
            <pc:sldMk cId="1453663236" sldId="287"/>
            <ac:cxnSpMk id="24" creationId="{6C3C4C30-138D-4BF0-A95D-5755759C111E}"/>
          </ac:cxnSpMkLst>
        </pc:cxnChg>
        <pc:cxnChg chg="add mod">
          <ac:chgData name="David Muwandi" userId="619f6555fc963e78" providerId="LiveId" clId="{7FB3A0CA-1F8F-4E3F-AA64-5B371C1E6C55}" dt="2021-05-27T07:50:50.767" v="1030" actId="14100"/>
          <ac:cxnSpMkLst>
            <pc:docMk/>
            <pc:sldMk cId="1453663236" sldId="287"/>
            <ac:cxnSpMk id="50" creationId="{5C4CC0B8-5E21-4B21-B937-FE2A17EEF39E}"/>
          </ac:cxnSpMkLst>
        </pc:cxnChg>
        <pc:cxnChg chg="add mod">
          <ac:chgData name="David Muwandi" userId="619f6555fc963e78" providerId="LiveId" clId="{7FB3A0CA-1F8F-4E3F-AA64-5B371C1E6C55}" dt="2021-05-27T07:56:44.213" v="1152" actId="14100"/>
          <ac:cxnSpMkLst>
            <pc:docMk/>
            <pc:sldMk cId="1453663236" sldId="287"/>
            <ac:cxnSpMk id="159" creationId="{DF1C34DC-E5AE-43DA-8BDD-2B3AC2C8015A}"/>
          </ac:cxnSpMkLst>
        </pc:cxnChg>
        <pc:cxnChg chg="add mod">
          <ac:chgData name="David Muwandi" userId="619f6555fc963e78" providerId="LiveId" clId="{7FB3A0CA-1F8F-4E3F-AA64-5B371C1E6C55}" dt="2021-05-27T07:57:25.995" v="1156" actId="14100"/>
          <ac:cxnSpMkLst>
            <pc:docMk/>
            <pc:sldMk cId="1453663236" sldId="287"/>
            <ac:cxnSpMk id="167" creationId="{60D78C80-B76A-4C8B-884A-84160F9610E8}"/>
          </ac:cxnSpMkLst>
        </pc:cxnChg>
        <pc:cxnChg chg="add mod">
          <ac:chgData name="David Muwandi" userId="619f6555fc963e78" providerId="LiveId" clId="{7FB3A0CA-1F8F-4E3F-AA64-5B371C1E6C55}" dt="2021-05-27T07:58:01.767" v="1161" actId="14100"/>
          <ac:cxnSpMkLst>
            <pc:docMk/>
            <pc:sldMk cId="1453663236" sldId="287"/>
            <ac:cxnSpMk id="171" creationId="{73D97A80-2A64-49C2-AC30-162459412F7C}"/>
          </ac:cxnSpMkLst>
        </pc:cxnChg>
        <pc:cxnChg chg="add del mod">
          <ac:chgData name="David Muwandi" userId="619f6555fc963e78" providerId="LiveId" clId="{7FB3A0CA-1F8F-4E3F-AA64-5B371C1E6C55}" dt="2021-05-28T04:29:40.127" v="2750" actId="478"/>
          <ac:cxnSpMkLst>
            <pc:docMk/>
            <pc:sldMk cId="1453663236" sldId="287"/>
            <ac:cxnSpMk id="185" creationId="{B78F5B4A-FA8C-4D38-B1FD-9F1BD67D95EA}"/>
          </ac:cxnSpMkLst>
        </pc:cxnChg>
        <pc:cxnChg chg="add mod">
          <ac:chgData name="David Muwandi" userId="619f6555fc963e78" providerId="LiveId" clId="{7FB3A0CA-1F8F-4E3F-AA64-5B371C1E6C55}" dt="2021-05-28T04:30:11.240" v="2825" actId="692"/>
          <ac:cxnSpMkLst>
            <pc:docMk/>
            <pc:sldMk cId="1453663236" sldId="287"/>
            <ac:cxnSpMk id="187" creationId="{2571A15D-CFF3-4C15-B538-54751F1A322F}"/>
          </ac:cxnSpMkLst>
        </pc:cxnChg>
        <pc:cxnChg chg="add mod">
          <ac:chgData name="David Muwandi" userId="619f6555fc963e78" providerId="LiveId" clId="{7FB3A0CA-1F8F-4E3F-AA64-5B371C1E6C55}" dt="2021-05-28T04:30:43.092" v="2830" actId="1076"/>
          <ac:cxnSpMkLst>
            <pc:docMk/>
            <pc:sldMk cId="1453663236" sldId="287"/>
            <ac:cxnSpMk id="188" creationId="{5DBABC73-B7DA-43FB-8050-35975050D730}"/>
          </ac:cxnSpMkLst>
        </pc:cxnChg>
        <pc:cxnChg chg="add mod">
          <ac:chgData name="David Muwandi" userId="619f6555fc963e78" providerId="LiveId" clId="{7FB3A0CA-1F8F-4E3F-AA64-5B371C1E6C55}" dt="2021-05-28T04:30:45.707" v="2831" actId="1076"/>
          <ac:cxnSpMkLst>
            <pc:docMk/>
            <pc:sldMk cId="1453663236" sldId="287"/>
            <ac:cxnSpMk id="189" creationId="{37583C4A-1C04-42DD-AD83-AE34676E94BC}"/>
          </ac:cxnSpMkLst>
        </pc:cxnChg>
        <pc:cxnChg chg="add mod">
          <ac:chgData name="David Muwandi" userId="619f6555fc963e78" providerId="LiveId" clId="{7FB3A0CA-1F8F-4E3F-AA64-5B371C1E6C55}" dt="2021-05-28T04:30:50.846" v="2832" actId="1076"/>
          <ac:cxnSpMkLst>
            <pc:docMk/>
            <pc:sldMk cId="1453663236" sldId="287"/>
            <ac:cxnSpMk id="190" creationId="{64825837-D37C-420F-9A9C-954887A62800}"/>
          </ac:cxnSpMkLst>
        </pc:cxnChg>
        <pc:cxnChg chg="add mod">
          <ac:chgData name="David Muwandi" userId="619f6555fc963e78" providerId="LiveId" clId="{7FB3A0CA-1F8F-4E3F-AA64-5B371C1E6C55}" dt="2021-05-28T04:31:17.984" v="2834" actId="1076"/>
          <ac:cxnSpMkLst>
            <pc:docMk/>
            <pc:sldMk cId="1453663236" sldId="287"/>
            <ac:cxnSpMk id="191" creationId="{214B1461-6A63-4350-93ED-3E0220B809AF}"/>
          </ac:cxnSpMkLst>
        </pc:cxnChg>
        <pc:cxnChg chg="add mod">
          <ac:chgData name="David Muwandi" userId="619f6555fc963e78" providerId="LiveId" clId="{7FB3A0CA-1F8F-4E3F-AA64-5B371C1E6C55}" dt="2021-05-28T13:14:07.773" v="7896" actId="1076"/>
          <ac:cxnSpMkLst>
            <pc:docMk/>
            <pc:sldMk cId="1453663236" sldId="287"/>
            <ac:cxnSpMk id="192" creationId="{DE9A1CE9-0F1E-4F9A-920C-74EF563F0525}"/>
          </ac:cxnSpMkLst>
        </pc:cxnChg>
        <pc:cxnChg chg="add del mod">
          <ac:chgData name="David Muwandi" userId="619f6555fc963e78" providerId="LiveId" clId="{7FB3A0CA-1F8F-4E3F-AA64-5B371C1E6C55}" dt="2021-05-28T13:09:16.080" v="7859" actId="478"/>
          <ac:cxnSpMkLst>
            <pc:docMk/>
            <pc:sldMk cId="1453663236" sldId="287"/>
            <ac:cxnSpMk id="194" creationId="{3A515D7A-D66A-4217-959E-6BD56A808958}"/>
          </ac:cxnSpMkLst>
        </pc:cxnChg>
        <pc:cxnChg chg="add mod">
          <ac:chgData name="David Muwandi" userId="619f6555fc963e78" providerId="LiveId" clId="{7FB3A0CA-1F8F-4E3F-AA64-5B371C1E6C55}" dt="2021-05-28T13:09:06.469" v="7857" actId="14100"/>
          <ac:cxnSpMkLst>
            <pc:docMk/>
            <pc:sldMk cId="1453663236" sldId="287"/>
            <ac:cxnSpMk id="195" creationId="{96EC51C0-1B17-48ED-9C47-9A1BFD445983}"/>
          </ac:cxnSpMkLst>
        </pc:cxnChg>
        <pc:cxnChg chg="add mod">
          <ac:chgData name="David Muwandi" userId="619f6555fc963e78" providerId="LiveId" clId="{7FB3A0CA-1F8F-4E3F-AA64-5B371C1E6C55}" dt="2021-05-28T13:09:13.197" v="7858" actId="1076"/>
          <ac:cxnSpMkLst>
            <pc:docMk/>
            <pc:sldMk cId="1453663236" sldId="287"/>
            <ac:cxnSpMk id="196" creationId="{CBD0AC9F-32AA-42E5-8AEC-B8FE09EBFAE7}"/>
          </ac:cxnSpMkLst>
        </pc:cxnChg>
        <pc:cxnChg chg="add del mod">
          <ac:chgData name="David Muwandi" userId="619f6555fc963e78" providerId="LiveId" clId="{7FB3A0CA-1F8F-4E3F-AA64-5B371C1E6C55}" dt="2021-05-28T13:11:12.029" v="7878" actId="478"/>
          <ac:cxnSpMkLst>
            <pc:docMk/>
            <pc:sldMk cId="1453663236" sldId="287"/>
            <ac:cxnSpMk id="198" creationId="{8871CA10-0652-466C-B7FD-7E4C333E39D6}"/>
          </ac:cxnSpMkLst>
        </pc:cxnChg>
        <pc:cxnChg chg="add mod ord">
          <ac:chgData name="David Muwandi" userId="619f6555fc963e78" providerId="LiveId" clId="{7FB3A0CA-1F8F-4E3F-AA64-5B371C1E6C55}" dt="2021-05-28T13:11:29.522" v="7880" actId="167"/>
          <ac:cxnSpMkLst>
            <pc:docMk/>
            <pc:sldMk cId="1453663236" sldId="287"/>
            <ac:cxnSpMk id="206" creationId="{E61CC55A-6233-4118-B30C-9EB7EB78F8A7}"/>
          </ac:cxnSpMkLst>
        </pc:cxnChg>
        <pc:cxnChg chg="add del mod">
          <ac:chgData name="David Muwandi" userId="619f6555fc963e78" providerId="LiveId" clId="{7FB3A0CA-1F8F-4E3F-AA64-5B371C1E6C55}" dt="2021-05-28T13:12:26.218" v="7886" actId="478"/>
          <ac:cxnSpMkLst>
            <pc:docMk/>
            <pc:sldMk cId="1453663236" sldId="287"/>
            <ac:cxnSpMk id="210" creationId="{69BA26CA-AEFC-49CF-8F9D-8BDF6246FB24}"/>
          </ac:cxnSpMkLst>
        </pc:cxnChg>
        <pc:cxnChg chg="add del mod">
          <ac:chgData name="David Muwandi" userId="619f6555fc963e78" providerId="LiveId" clId="{7FB3A0CA-1F8F-4E3F-AA64-5B371C1E6C55}" dt="2021-05-28T13:12:23.323" v="7885" actId="478"/>
          <ac:cxnSpMkLst>
            <pc:docMk/>
            <pc:sldMk cId="1453663236" sldId="287"/>
            <ac:cxnSpMk id="211" creationId="{319BECE3-0C8C-4DBB-A1E1-3A53749F4D34}"/>
          </ac:cxnSpMkLst>
        </pc:cxnChg>
        <pc:cxnChg chg="add mod">
          <ac:chgData name="David Muwandi" userId="619f6555fc963e78" providerId="LiveId" clId="{7FB3A0CA-1F8F-4E3F-AA64-5B371C1E6C55}" dt="2021-05-28T13:13:20.225" v="7892" actId="1076"/>
          <ac:cxnSpMkLst>
            <pc:docMk/>
            <pc:sldMk cId="1453663236" sldId="287"/>
            <ac:cxnSpMk id="212" creationId="{7D664FC4-0A2F-423F-BABC-B7E0F5D788A5}"/>
          </ac:cxnSpMkLst>
        </pc:cxnChg>
        <pc:cxnChg chg="add mod">
          <ac:chgData name="David Muwandi" userId="619f6555fc963e78" providerId="LiveId" clId="{7FB3A0CA-1F8F-4E3F-AA64-5B371C1E6C55}" dt="2021-05-28T13:12:54.042" v="7891" actId="1076"/>
          <ac:cxnSpMkLst>
            <pc:docMk/>
            <pc:sldMk cId="1453663236" sldId="287"/>
            <ac:cxnSpMk id="214" creationId="{C13408A2-4E8F-48B2-8480-9697470C158C}"/>
          </ac:cxnSpMkLst>
        </pc:cxnChg>
        <pc:cxnChg chg="add del mod">
          <ac:chgData name="David Muwandi" userId="619f6555fc963e78" providerId="LiveId" clId="{7FB3A0CA-1F8F-4E3F-AA64-5B371C1E6C55}" dt="2021-05-28T13:13:54.892" v="7895" actId="478"/>
          <ac:cxnSpMkLst>
            <pc:docMk/>
            <pc:sldMk cId="1453663236" sldId="287"/>
            <ac:cxnSpMk id="215" creationId="{933F39BE-7AAA-4438-B844-D71BEC388C1C}"/>
          </ac:cxnSpMkLst>
        </pc:cxnChg>
      </pc:sldChg>
      <pc:sldChg chg="addSp modSp add mod">
        <pc:chgData name="David Muwandi" userId="619f6555fc963e78" providerId="LiveId" clId="{7FB3A0CA-1F8F-4E3F-AA64-5B371C1E6C55}" dt="2021-05-28T10:56:07.074" v="6432" actId="14100"/>
        <pc:sldMkLst>
          <pc:docMk/>
          <pc:sldMk cId="1733533145" sldId="288"/>
        </pc:sldMkLst>
        <pc:spChg chg="add mod">
          <ac:chgData name="David Muwandi" userId="619f6555fc963e78" providerId="LiveId" clId="{7FB3A0CA-1F8F-4E3F-AA64-5B371C1E6C55}" dt="2021-05-28T04:35:45.888" v="2989" actId="20577"/>
          <ac:spMkLst>
            <pc:docMk/>
            <pc:sldMk cId="1733533145" sldId="288"/>
            <ac:spMk id="2" creationId="{5A5A18DD-39F2-45B0-900D-AB2A79B934CB}"/>
          </ac:spMkLst>
        </pc:spChg>
        <pc:spChg chg="mod">
          <ac:chgData name="David Muwandi" userId="619f6555fc963e78" providerId="LiveId" clId="{7FB3A0CA-1F8F-4E3F-AA64-5B371C1E6C55}" dt="2021-05-28T04:26:43.193" v="2486" actId="1076"/>
          <ac:spMkLst>
            <pc:docMk/>
            <pc:sldMk cId="1733533145" sldId="288"/>
            <ac:spMk id="5" creationId="{CD78EB58-B847-4807-89C5-FD258628906D}"/>
          </ac:spMkLst>
        </pc:spChg>
        <pc:spChg chg="add mod">
          <ac:chgData name="David Muwandi" userId="619f6555fc963e78" providerId="LiveId" clId="{7FB3A0CA-1F8F-4E3F-AA64-5B371C1E6C55}" dt="2021-05-28T04:26:50.760" v="2488" actId="1076"/>
          <ac:spMkLst>
            <pc:docMk/>
            <pc:sldMk cId="1733533145" sldId="288"/>
            <ac:spMk id="9" creationId="{44046FDF-2086-4B05-9E08-95A21D5944A3}"/>
          </ac:spMkLst>
        </pc:spChg>
        <pc:spChg chg="add mod">
          <ac:chgData name="David Muwandi" userId="619f6555fc963e78" providerId="LiveId" clId="{7FB3A0CA-1F8F-4E3F-AA64-5B371C1E6C55}" dt="2021-05-28T10:56:07.074" v="6432" actId="14100"/>
          <ac:spMkLst>
            <pc:docMk/>
            <pc:sldMk cId="1733533145" sldId="288"/>
            <ac:spMk id="11" creationId="{D9F4ECF8-294B-4AE9-B352-1E7C888362A3}"/>
          </ac:spMkLst>
        </pc:spChg>
        <pc:spChg chg="mod">
          <ac:chgData name="David Muwandi" userId="619f6555fc963e78" providerId="LiveId" clId="{7FB3A0CA-1F8F-4E3F-AA64-5B371C1E6C55}" dt="2021-05-28T04:26:20.992" v="2485" actId="6549"/>
          <ac:spMkLst>
            <pc:docMk/>
            <pc:sldMk cId="1733533145" sldId="288"/>
            <ac:spMk id="17" creationId="{F4A23E82-4ADA-4290-A732-46C59CED37BE}"/>
          </ac:spMkLst>
        </pc:spChg>
        <pc:picChg chg="add mod">
          <ac:chgData name="David Muwandi" userId="619f6555fc963e78" providerId="LiveId" clId="{7FB3A0CA-1F8F-4E3F-AA64-5B371C1E6C55}" dt="2021-05-28T04:26:55.655" v="2489" actId="1076"/>
          <ac:picMkLst>
            <pc:docMk/>
            <pc:sldMk cId="1733533145" sldId="288"/>
            <ac:picMk id="7" creationId="{10D6B756-A912-4BFE-981A-A23D891F6B5E}"/>
          </ac:picMkLst>
        </pc:picChg>
        <pc:picChg chg="add mod">
          <ac:chgData name="David Muwandi" userId="619f6555fc963e78" providerId="LiveId" clId="{7FB3A0CA-1F8F-4E3F-AA64-5B371C1E6C55}" dt="2021-05-28T04:33:00.942" v="2840" actId="1076"/>
          <ac:picMkLst>
            <pc:docMk/>
            <pc:sldMk cId="1733533145" sldId="288"/>
            <ac:picMk id="8" creationId="{476EA382-7348-484E-A8E3-6D9D9F9DDC7E}"/>
          </ac:picMkLst>
        </pc:picChg>
      </pc:sldChg>
      <pc:sldChg chg="modSp add mod ord">
        <pc:chgData name="David Muwandi" userId="619f6555fc963e78" providerId="LiveId" clId="{7FB3A0CA-1F8F-4E3F-AA64-5B371C1E6C55}" dt="2021-05-28T10:51:19.190" v="6299" actId="20577"/>
        <pc:sldMkLst>
          <pc:docMk/>
          <pc:sldMk cId="3090262662" sldId="289"/>
        </pc:sldMkLst>
        <pc:spChg chg="mod">
          <ac:chgData name="David Muwandi" userId="619f6555fc963e78" providerId="LiveId" clId="{7FB3A0CA-1F8F-4E3F-AA64-5B371C1E6C55}" dt="2021-05-28T04:18:57.294" v="2374" actId="255"/>
          <ac:spMkLst>
            <pc:docMk/>
            <pc:sldMk cId="3090262662" sldId="289"/>
            <ac:spMk id="23" creationId="{AA086F70-8317-4B9C-A570-360A822B432D}"/>
          </ac:spMkLst>
        </pc:spChg>
        <pc:spChg chg="mod">
          <ac:chgData name="David Muwandi" userId="619f6555fc963e78" providerId="LiveId" clId="{7FB3A0CA-1F8F-4E3F-AA64-5B371C1E6C55}" dt="2021-05-28T10:51:19.190" v="6299" actId="20577"/>
          <ac:spMkLst>
            <pc:docMk/>
            <pc:sldMk cId="3090262662" sldId="289"/>
            <ac:spMk id="25" creationId="{EF94DEB9-9879-4DB1-A0B0-AC01F5AD6A16}"/>
          </ac:spMkLst>
        </pc:spChg>
        <pc:spChg chg="mod">
          <ac:chgData name="David Muwandi" userId="619f6555fc963e78" providerId="LiveId" clId="{7FB3A0CA-1F8F-4E3F-AA64-5B371C1E6C55}" dt="2021-05-28T04:19:01.233" v="2375" actId="1076"/>
          <ac:spMkLst>
            <pc:docMk/>
            <pc:sldMk cId="3090262662" sldId="289"/>
            <ac:spMk id="83" creationId="{EC99197A-1F6B-4498-BD1A-1E735D7E4EB6}"/>
          </ac:spMkLst>
        </pc:spChg>
        <pc:spChg chg="mod">
          <ac:chgData name="David Muwandi" userId="619f6555fc963e78" providerId="LiveId" clId="{7FB3A0CA-1F8F-4E3F-AA64-5B371C1E6C55}" dt="2021-05-28T04:19:01.233" v="2375" actId="1076"/>
          <ac:spMkLst>
            <pc:docMk/>
            <pc:sldMk cId="3090262662" sldId="289"/>
            <ac:spMk id="84" creationId="{F9C80C8E-5A49-482B-8FB1-2FEACFCA5ACA}"/>
          </ac:spMkLst>
        </pc:spChg>
        <pc:grpChg chg="mod">
          <ac:chgData name="David Muwandi" userId="619f6555fc963e78" providerId="LiveId" clId="{7FB3A0CA-1F8F-4E3F-AA64-5B371C1E6C55}" dt="2021-05-28T04:19:01.233" v="2375" actId="1076"/>
          <ac:grpSpMkLst>
            <pc:docMk/>
            <pc:sldMk cId="3090262662" sldId="289"/>
            <ac:grpSpMk id="82" creationId="{714A87C3-3EFB-4722-BF0D-17138DEB6B2B}"/>
          </ac:grpSpMkLst>
        </pc:grpChg>
      </pc:sldChg>
      <pc:sldChg chg="addSp delSp modSp add mod">
        <pc:chgData name="David Muwandi" userId="619f6555fc963e78" providerId="LiveId" clId="{7FB3A0CA-1F8F-4E3F-AA64-5B371C1E6C55}" dt="2021-05-28T14:31:16.957" v="7899" actId="1076"/>
        <pc:sldMkLst>
          <pc:docMk/>
          <pc:sldMk cId="2050392892" sldId="290"/>
        </pc:sldMkLst>
        <pc:spChg chg="add mod">
          <ac:chgData name="David Muwandi" userId="619f6555fc963e78" providerId="LiveId" clId="{7FB3A0CA-1F8F-4E3F-AA64-5B371C1E6C55}" dt="2021-05-28T11:06:29.366" v="6678" actId="20577"/>
          <ac:spMkLst>
            <pc:docMk/>
            <pc:sldMk cId="2050392892" sldId="290"/>
            <ac:spMk id="6" creationId="{28D66D5F-8066-459A-A3D1-D6B6AA920E0B}"/>
          </ac:spMkLst>
        </pc:spChg>
        <pc:spChg chg="add mod">
          <ac:chgData name="David Muwandi" userId="619f6555fc963e78" providerId="LiveId" clId="{7FB3A0CA-1F8F-4E3F-AA64-5B371C1E6C55}" dt="2021-05-28T11:02:26.433" v="6546" actId="1076"/>
          <ac:spMkLst>
            <pc:docMk/>
            <pc:sldMk cId="2050392892" sldId="290"/>
            <ac:spMk id="14" creationId="{F8DA61FF-DCAA-4A17-B22A-C28EE0117F73}"/>
          </ac:spMkLst>
        </pc:spChg>
        <pc:spChg chg="mod">
          <ac:chgData name="David Muwandi" userId="619f6555fc963e78" providerId="LiveId" clId="{7FB3A0CA-1F8F-4E3F-AA64-5B371C1E6C55}" dt="2021-05-28T11:04:55.010" v="6647" actId="20577"/>
          <ac:spMkLst>
            <pc:docMk/>
            <pc:sldMk cId="2050392892" sldId="290"/>
            <ac:spMk id="44" creationId="{1AA2A670-4772-4504-9A86-BE460BACA39F}"/>
          </ac:spMkLst>
        </pc:spChg>
        <pc:grpChg chg="del">
          <ac:chgData name="David Muwandi" userId="619f6555fc963e78" providerId="LiveId" clId="{7FB3A0CA-1F8F-4E3F-AA64-5B371C1E6C55}" dt="2021-05-28T11:02:06.715" v="6544" actId="478"/>
          <ac:grpSpMkLst>
            <pc:docMk/>
            <pc:sldMk cId="2050392892" sldId="290"/>
            <ac:grpSpMk id="218" creationId="{7D2AC6DF-FF9A-488F-9123-53AA85D9365B}"/>
          </ac:grpSpMkLst>
        </pc:grpChg>
        <pc:picChg chg="add mod">
          <ac:chgData name="David Muwandi" userId="619f6555fc963e78" providerId="LiveId" clId="{7FB3A0CA-1F8F-4E3F-AA64-5B371C1E6C55}" dt="2021-05-28T14:31:16.957" v="7899" actId="1076"/>
          <ac:picMkLst>
            <pc:docMk/>
            <pc:sldMk cId="2050392892" sldId="290"/>
            <ac:picMk id="3" creationId="{A88A12DE-DD91-4722-ACCF-C5AF4D07855B}"/>
          </ac:picMkLst>
        </pc:picChg>
        <pc:picChg chg="add mod">
          <ac:chgData name="David Muwandi" userId="619f6555fc963e78" providerId="LiveId" clId="{7FB3A0CA-1F8F-4E3F-AA64-5B371C1E6C55}" dt="2021-05-28T05:33:55.300" v="3086" actId="1076"/>
          <ac:picMkLst>
            <pc:docMk/>
            <pc:sldMk cId="2050392892" sldId="290"/>
            <ac:picMk id="5" creationId="{95FCD1CC-0F4C-4712-9574-810026795323}"/>
          </ac:picMkLst>
        </pc:picChg>
      </pc:sldChg>
      <pc:sldChg chg="add del">
        <pc:chgData name="David Muwandi" userId="619f6555fc963e78" providerId="LiveId" clId="{7FB3A0CA-1F8F-4E3F-AA64-5B371C1E6C55}" dt="2021-05-28T09:34:25.089" v="5758" actId="47"/>
        <pc:sldMkLst>
          <pc:docMk/>
          <pc:sldMk cId="1494175926" sldId="291"/>
        </pc:sldMkLst>
      </pc:sldChg>
      <pc:sldChg chg="addSp delSp modSp add mod">
        <pc:chgData name="David Muwandi" userId="619f6555fc963e78" providerId="LiveId" clId="{7FB3A0CA-1F8F-4E3F-AA64-5B371C1E6C55}" dt="2021-05-28T23:27:29.066" v="7990" actId="948"/>
        <pc:sldMkLst>
          <pc:docMk/>
          <pc:sldMk cId="1599842531" sldId="292"/>
        </pc:sldMkLst>
        <pc:spChg chg="add mod">
          <ac:chgData name="David Muwandi" userId="619f6555fc963e78" providerId="LiveId" clId="{7FB3A0CA-1F8F-4E3F-AA64-5B371C1E6C55}" dt="2021-05-28T11:18:21.740" v="6742" actId="14100"/>
          <ac:spMkLst>
            <pc:docMk/>
            <pc:sldMk cId="1599842531" sldId="292"/>
            <ac:spMk id="14" creationId="{A2063A64-4F7B-494B-9061-B2D2F93FD1FB}"/>
          </ac:spMkLst>
        </pc:spChg>
        <pc:spChg chg="add mod">
          <ac:chgData name="David Muwandi" userId="619f6555fc963e78" providerId="LiveId" clId="{7FB3A0CA-1F8F-4E3F-AA64-5B371C1E6C55}" dt="2021-05-28T13:07:39.501" v="7851" actId="20577"/>
          <ac:spMkLst>
            <pc:docMk/>
            <pc:sldMk cId="1599842531" sldId="292"/>
            <ac:spMk id="15" creationId="{484B006F-E377-406A-AF4D-0C77BF4EDEB0}"/>
          </ac:spMkLst>
        </pc:spChg>
        <pc:spChg chg="add mod">
          <ac:chgData name="David Muwandi" userId="619f6555fc963e78" providerId="LiveId" clId="{7FB3A0CA-1F8F-4E3F-AA64-5B371C1E6C55}" dt="2021-05-28T11:19:53.863" v="6753" actId="1076"/>
          <ac:spMkLst>
            <pc:docMk/>
            <pc:sldMk cId="1599842531" sldId="292"/>
            <ac:spMk id="16" creationId="{072D68ED-F04F-460B-AA5D-636EDC5DA6D1}"/>
          </ac:spMkLst>
        </pc:spChg>
        <pc:spChg chg="add mod">
          <ac:chgData name="David Muwandi" userId="619f6555fc963e78" providerId="LiveId" clId="{7FB3A0CA-1F8F-4E3F-AA64-5B371C1E6C55}" dt="2021-05-28T23:27:29.066" v="7990" actId="948"/>
          <ac:spMkLst>
            <pc:docMk/>
            <pc:sldMk cId="1599842531" sldId="292"/>
            <ac:spMk id="17" creationId="{8D048FE9-F7A0-43B4-A1BC-BE7C22FF9E8C}"/>
          </ac:spMkLst>
        </pc:spChg>
        <pc:spChg chg="add mod">
          <ac:chgData name="David Muwandi" userId="619f6555fc963e78" providerId="LiveId" clId="{7FB3A0CA-1F8F-4E3F-AA64-5B371C1E6C55}" dt="2021-05-28T11:21:31.107" v="6764" actId="948"/>
          <ac:spMkLst>
            <pc:docMk/>
            <pc:sldMk cId="1599842531" sldId="292"/>
            <ac:spMk id="18" creationId="{EBC5277B-1260-4061-A04A-AF9771DE563C}"/>
          </ac:spMkLst>
        </pc:spChg>
        <pc:spChg chg="add del mod">
          <ac:chgData name="David Muwandi" userId="619f6555fc963e78" providerId="LiveId" clId="{7FB3A0CA-1F8F-4E3F-AA64-5B371C1E6C55}" dt="2021-05-28T06:26:35.990" v="3976" actId="478"/>
          <ac:spMkLst>
            <pc:docMk/>
            <pc:sldMk cId="1599842531" sldId="292"/>
            <ac:spMk id="19" creationId="{0B5AD4BC-B31F-4656-976B-763DCAD4C900}"/>
          </ac:spMkLst>
        </pc:spChg>
        <pc:spChg chg="add del mod">
          <ac:chgData name="David Muwandi" userId="619f6555fc963e78" providerId="LiveId" clId="{7FB3A0CA-1F8F-4E3F-AA64-5B371C1E6C55}" dt="2021-05-28T06:26:33.832" v="3975" actId="478"/>
          <ac:spMkLst>
            <pc:docMk/>
            <pc:sldMk cId="1599842531" sldId="292"/>
            <ac:spMk id="20" creationId="{A39BDFB7-B1D5-4C60-A2B9-B7851C06C125}"/>
          </ac:spMkLst>
        </pc:spChg>
        <pc:spChg chg="add del mod">
          <ac:chgData name="David Muwandi" userId="619f6555fc963e78" providerId="LiveId" clId="{7FB3A0CA-1F8F-4E3F-AA64-5B371C1E6C55}" dt="2021-05-28T06:26:32.045" v="3974" actId="478"/>
          <ac:spMkLst>
            <pc:docMk/>
            <pc:sldMk cId="1599842531" sldId="292"/>
            <ac:spMk id="21" creationId="{2D844F34-75AE-42BF-A907-2D7183F4753B}"/>
          </ac:spMkLst>
        </pc:spChg>
        <pc:spChg chg="mod">
          <ac:chgData name="David Muwandi" userId="619f6555fc963e78" providerId="LiveId" clId="{7FB3A0CA-1F8F-4E3F-AA64-5B371C1E6C55}" dt="2021-05-28T11:19:38.987" v="6752" actId="14100"/>
          <ac:spMkLst>
            <pc:docMk/>
            <pc:sldMk cId="1599842531" sldId="292"/>
            <ac:spMk id="23" creationId="{EC0D86B0-1F5B-4B85-898F-286390810169}"/>
          </ac:spMkLst>
        </pc:spChg>
        <pc:spChg chg="mod">
          <ac:chgData name="David Muwandi" userId="619f6555fc963e78" providerId="LiveId" clId="{7FB3A0CA-1F8F-4E3F-AA64-5B371C1E6C55}" dt="2021-05-28T11:19:38.987" v="6752" actId="14100"/>
          <ac:spMkLst>
            <pc:docMk/>
            <pc:sldMk cId="1599842531" sldId="292"/>
            <ac:spMk id="24" creationId="{999D840A-CB59-460C-8194-BA6CDE442EA0}"/>
          </ac:spMkLst>
        </pc:spChg>
        <pc:spChg chg="mod">
          <ac:chgData name="David Muwandi" userId="619f6555fc963e78" providerId="LiveId" clId="{7FB3A0CA-1F8F-4E3F-AA64-5B371C1E6C55}" dt="2021-05-28T11:19:38.987" v="6752" actId="14100"/>
          <ac:spMkLst>
            <pc:docMk/>
            <pc:sldMk cId="1599842531" sldId="292"/>
            <ac:spMk id="25" creationId="{BAF906C5-DAAA-46F4-B821-795F50AA30E5}"/>
          </ac:spMkLst>
        </pc:spChg>
        <pc:spChg chg="mod">
          <ac:chgData name="David Muwandi" userId="619f6555fc963e78" providerId="LiveId" clId="{7FB3A0CA-1F8F-4E3F-AA64-5B371C1E6C55}" dt="2021-05-28T11:20:25.998" v="6759" actId="1076"/>
          <ac:spMkLst>
            <pc:docMk/>
            <pc:sldMk cId="1599842531" sldId="292"/>
            <ac:spMk id="27" creationId="{FE832769-5F55-4685-A254-FB873ED15756}"/>
          </ac:spMkLst>
        </pc:spChg>
        <pc:spChg chg="mod">
          <ac:chgData name="David Muwandi" userId="619f6555fc963e78" providerId="LiveId" clId="{7FB3A0CA-1F8F-4E3F-AA64-5B371C1E6C55}" dt="2021-05-28T11:20:25.998" v="6759" actId="1076"/>
          <ac:spMkLst>
            <pc:docMk/>
            <pc:sldMk cId="1599842531" sldId="292"/>
            <ac:spMk id="28" creationId="{7A3383C3-BF11-4350-BCAC-1431D252A554}"/>
          </ac:spMkLst>
        </pc:spChg>
        <pc:spChg chg="mod">
          <ac:chgData name="David Muwandi" userId="619f6555fc963e78" providerId="LiveId" clId="{7FB3A0CA-1F8F-4E3F-AA64-5B371C1E6C55}" dt="2021-05-28T11:20:25.998" v="6759" actId="1076"/>
          <ac:spMkLst>
            <pc:docMk/>
            <pc:sldMk cId="1599842531" sldId="292"/>
            <ac:spMk id="29" creationId="{745C6AD3-FDB8-432A-8A86-237E96BAF5FD}"/>
          </ac:spMkLst>
        </pc:spChg>
        <pc:spChg chg="mod">
          <ac:chgData name="David Muwandi" userId="619f6555fc963e78" providerId="LiveId" clId="{7FB3A0CA-1F8F-4E3F-AA64-5B371C1E6C55}" dt="2021-05-28T11:20:06.808" v="6755" actId="1076"/>
          <ac:spMkLst>
            <pc:docMk/>
            <pc:sldMk cId="1599842531" sldId="292"/>
            <ac:spMk id="31" creationId="{0A0C9306-E0B5-4AA7-9DE8-0305E152AB74}"/>
          </ac:spMkLst>
        </pc:spChg>
        <pc:spChg chg="mod">
          <ac:chgData name="David Muwandi" userId="619f6555fc963e78" providerId="LiveId" clId="{7FB3A0CA-1F8F-4E3F-AA64-5B371C1E6C55}" dt="2021-05-28T11:20:06.808" v="6755" actId="1076"/>
          <ac:spMkLst>
            <pc:docMk/>
            <pc:sldMk cId="1599842531" sldId="292"/>
            <ac:spMk id="32" creationId="{7304824A-9555-4E39-9E8A-DBE904AEB8D2}"/>
          </ac:spMkLst>
        </pc:spChg>
        <pc:spChg chg="mod">
          <ac:chgData name="David Muwandi" userId="619f6555fc963e78" providerId="LiveId" clId="{7FB3A0CA-1F8F-4E3F-AA64-5B371C1E6C55}" dt="2021-05-28T11:20:06.808" v="6755" actId="1076"/>
          <ac:spMkLst>
            <pc:docMk/>
            <pc:sldMk cId="1599842531" sldId="292"/>
            <ac:spMk id="33" creationId="{49CA25FE-7863-4366-AFCC-8FB96851CE5C}"/>
          </ac:spMkLst>
        </pc:spChg>
        <pc:spChg chg="mod">
          <ac:chgData name="David Muwandi" userId="619f6555fc963e78" providerId="LiveId" clId="{7FB3A0CA-1F8F-4E3F-AA64-5B371C1E6C55}" dt="2021-05-28T11:20:06.808" v="6755" actId="1076"/>
          <ac:spMkLst>
            <pc:docMk/>
            <pc:sldMk cId="1599842531" sldId="292"/>
            <ac:spMk id="34" creationId="{82D71E0B-8B11-4E9C-B213-C5BF0975C7E3}"/>
          </ac:spMkLst>
        </pc:spChg>
        <pc:spChg chg="mod">
          <ac:chgData name="David Muwandi" userId="619f6555fc963e78" providerId="LiveId" clId="{7FB3A0CA-1F8F-4E3F-AA64-5B371C1E6C55}" dt="2021-05-28T11:20:06.808" v="6755" actId="1076"/>
          <ac:spMkLst>
            <pc:docMk/>
            <pc:sldMk cId="1599842531" sldId="292"/>
            <ac:spMk id="35" creationId="{075E488C-BC22-4E98-9176-7025366E1192}"/>
          </ac:spMkLst>
        </pc:spChg>
        <pc:spChg chg="mod">
          <ac:chgData name="David Muwandi" userId="619f6555fc963e78" providerId="LiveId" clId="{7FB3A0CA-1F8F-4E3F-AA64-5B371C1E6C55}" dt="2021-05-28T11:20:06.808" v="6755" actId="1076"/>
          <ac:spMkLst>
            <pc:docMk/>
            <pc:sldMk cId="1599842531" sldId="292"/>
            <ac:spMk id="36" creationId="{4476E987-9ADB-42AE-BBA3-B4B0593675FB}"/>
          </ac:spMkLst>
        </pc:spChg>
        <pc:spChg chg="mod">
          <ac:chgData name="David Muwandi" userId="619f6555fc963e78" providerId="LiveId" clId="{7FB3A0CA-1F8F-4E3F-AA64-5B371C1E6C55}" dt="2021-05-28T11:20:06.808" v="6755" actId="1076"/>
          <ac:spMkLst>
            <pc:docMk/>
            <pc:sldMk cId="1599842531" sldId="292"/>
            <ac:spMk id="37" creationId="{48862402-AF62-43D4-B7D2-F83F72519968}"/>
          </ac:spMkLst>
        </pc:spChg>
        <pc:spChg chg="mod">
          <ac:chgData name="David Muwandi" userId="619f6555fc963e78" providerId="LiveId" clId="{7FB3A0CA-1F8F-4E3F-AA64-5B371C1E6C55}" dt="2021-05-28T11:19:26.806" v="6750" actId="14100"/>
          <ac:spMkLst>
            <pc:docMk/>
            <pc:sldMk cId="1599842531" sldId="292"/>
            <ac:spMk id="39" creationId="{4187E497-A218-4D51-B991-F1AF0C798F14}"/>
          </ac:spMkLst>
        </pc:spChg>
        <pc:spChg chg="mod">
          <ac:chgData name="David Muwandi" userId="619f6555fc963e78" providerId="LiveId" clId="{7FB3A0CA-1F8F-4E3F-AA64-5B371C1E6C55}" dt="2021-05-28T11:19:26.806" v="6750" actId="14100"/>
          <ac:spMkLst>
            <pc:docMk/>
            <pc:sldMk cId="1599842531" sldId="292"/>
            <ac:spMk id="40" creationId="{3E6BB954-9BCF-4E6E-9EDC-F4B828482371}"/>
          </ac:spMkLst>
        </pc:spChg>
        <pc:spChg chg="mod">
          <ac:chgData name="David Muwandi" userId="619f6555fc963e78" providerId="LiveId" clId="{7FB3A0CA-1F8F-4E3F-AA64-5B371C1E6C55}" dt="2021-05-28T11:19:26.806" v="6750" actId="14100"/>
          <ac:spMkLst>
            <pc:docMk/>
            <pc:sldMk cId="1599842531" sldId="292"/>
            <ac:spMk id="41" creationId="{6F378105-7B8F-4083-BB74-FB919A23778E}"/>
          </ac:spMkLst>
        </pc:spChg>
        <pc:spChg chg="mod">
          <ac:chgData name="David Muwandi" userId="619f6555fc963e78" providerId="LiveId" clId="{7FB3A0CA-1F8F-4E3F-AA64-5B371C1E6C55}" dt="2021-05-28T11:19:26.806" v="6750" actId="14100"/>
          <ac:spMkLst>
            <pc:docMk/>
            <pc:sldMk cId="1599842531" sldId="292"/>
            <ac:spMk id="42" creationId="{20745D57-BC84-481C-855D-D8258EDAC58F}"/>
          </ac:spMkLst>
        </pc:spChg>
        <pc:spChg chg="mod">
          <ac:chgData name="David Muwandi" userId="619f6555fc963e78" providerId="LiveId" clId="{7FB3A0CA-1F8F-4E3F-AA64-5B371C1E6C55}" dt="2021-05-28T11:19:26.806" v="6750" actId="14100"/>
          <ac:spMkLst>
            <pc:docMk/>
            <pc:sldMk cId="1599842531" sldId="292"/>
            <ac:spMk id="43" creationId="{8C78A92B-5926-4D5F-8761-E27BC720C5C1}"/>
          </ac:spMkLst>
        </pc:spChg>
        <pc:spChg chg="mod">
          <ac:chgData name="David Muwandi" userId="619f6555fc963e78" providerId="LiveId" clId="{7FB3A0CA-1F8F-4E3F-AA64-5B371C1E6C55}" dt="2021-05-28T11:06:44.059" v="6679" actId="1076"/>
          <ac:spMkLst>
            <pc:docMk/>
            <pc:sldMk cId="1599842531" sldId="292"/>
            <ac:spMk id="44" creationId="{1AA2A670-4772-4504-9A86-BE460BACA39F}"/>
          </ac:spMkLst>
        </pc:spChg>
        <pc:spChg chg="mod">
          <ac:chgData name="David Muwandi" userId="619f6555fc963e78" providerId="LiveId" clId="{7FB3A0CA-1F8F-4E3F-AA64-5B371C1E6C55}" dt="2021-05-28T11:19:26.806" v="6750" actId="14100"/>
          <ac:spMkLst>
            <pc:docMk/>
            <pc:sldMk cId="1599842531" sldId="292"/>
            <ac:spMk id="45" creationId="{82C73116-392F-4372-AE00-77BDCBC009DE}"/>
          </ac:spMkLst>
        </pc:spChg>
        <pc:spChg chg="add del mod">
          <ac:chgData name="David Muwandi" userId="619f6555fc963e78" providerId="LiveId" clId="{7FB3A0CA-1F8F-4E3F-AA64-5B371C1E6C55}" dt="2021-05-28T06:25:07.133" v="3888" actId="478"/>
          <ac:spMkLst>
            <pc:docMk/>
            <pc:sldMk cId="1599842531" sldId="292"/>
            <ac:spMk id="46" creationId="{B5125883-2CFC-4D3B-9688-6406CAECC879}"/>
          </ac:spMkLst>
        </pc:spChg>
        <pc:spChg chg="add mod">
          <ac:chgData name="David Muwandi" userId="619f6555fc963e78" providerId="LiveId" clId="{7FB3A0CA-1F8F-4E3F-AA64-5B371C1E6C55}" dt="2021-05-28T11:20:13.251" v="6756" actId="1076"/>
          <ac:spMkLst>
            <pc:docMk/>
            <pc:sldMk cId="1599842531" sldId="292"/>
            <ac:spMk id="47" creationId="{989B3E85-A714-4F08-88D4-453C3CA1F0AC}"/>
          </ac:spMkLst>
        </pc:spChg>
        <pc:spChg chg="add mod">
          <ac:chgData name="David Muwandi" userId="619f6555fc963e78" providerId="LiveId" clId="{7FB3A0CA-1F8F-4E3F-AA64-5B371C1E6C55}" dt="2021-05-28T11:18:25.117" v="6743" actId="14100"/>
          <ac:spMkLst>
            <pc:docMk/>
            <pc:sldMk cId="1599842531" sldId="292"/>
            <ac:spMk id="48" creationId="{7E11A793-86C6-4026-B8BD-D52116D89D49}"/>
          </ac:spMkLst>
        </pc:spChg>
        <pc:spChg chg="add mod">
          <ac:chgData name="David Muwandi" userId="619f6555fc963e78" providerId="LiveId" clId="{7FB3A0CA-1F8F-4E3F-AA64-5B371C1E6C55}" dt="2021-05-28T11:20:43.168" v="6761" actId="1076"/>
          <ac:spMkLst>
            <pc:docMk/>
            <pc:sldMk cId="1599842531" sldId="292"/>
            <ac:spMk id="49" creationId="{9A23933E-08B8-4976-9A61-792555ABC782}"/>
          </ac:spMkLst>
        </pc:spChg>
        <pc:grpChg chg="add mod">
          <ac:chgData name="David Muwandi" userId="619f6555fc963e78" providerId="LiveId" clId="{7FB3A0CA-1F8F-4E3F-AA64-5B371C1E6C55}" dt="2021-05-28T11:19:38.987" v="6752" actId="14100"/>
          <ac:grpSpMkLst>
            <pc:docMk/>
            <pc:sldMk cId="1599842531" sldId="292"/>
            <ac:grpSpMk id="22" creationId="{00E1C165-16C8-4CED-A630-D6AA3FD82196}"/>
          </ac:grpSpMkLst>
        </pc:grpChg>
        <pc:grpChg chg="add mod">
          <ac:chgData name="David Muwandi" userId="619f6555fc963e78" providerId="LiveId" clId="{7FB3A0CA-1F8F-4E3F-AA64-5B371C1E6C55}" dt="2021-05-28T11:20:25.998" v="6759" actId="1076"/>
          <ac:grpSpMkLst>
            <pc:docMk/>
            <pc:sldMk cId="1599842531" sldId="292"/>
            <ac:grpSpMk id="26" creationId="{BDCF0983-0A44-4B4E-9F06-B20CC3C957D1}"/>
          </ac:grpSpMkLst>
        </pc:grpChg>
        <pc:grpChg chg="add mod">
          <ac:chgData name="David Muwandi" userId="619f6555fc963e78" providerId="LiveId" clId="{7FB3A0CA-1F8F-4E3F-AA64-5B371C1E6C55}" dt="2021-05-28T11:20:06.808" v="6755" actId="1076"/>
          <ac:grpSpMkLst>
            <pc:docMk/>
            <pc:sldMk cId="1599842531" sldId="292"/>
            <ac:grpSpMk id="30" creationId="{01DB6ED8-BF72-4740-BAF1-7514B193DC9D}"/>
          </ac:grpSpMkLst>
        </pc:grpChg>
        <pc:grpChg chg="add mod">
          <ac:chgData name="David Muwandi" userId="619f6555fc963e78" providerId="LiveId" clId="{7FB3A0CA-1F8F-4E3F-AA64-5B371C1E6C55}" dt="2021-05-28T11:19:26.806" v="6750" actId="14100"/>
          <ac:grpSpMkLst>
            <pc:docMk/>
            <pc:sldMk cId="1599842531" sldId="292"/>
            <ac:grpSpMk id="38" creationId="{2030C079-5805-460B-9947-D98C10AD8793}"/>
          </ac:grpSpMkLst>
        </pc:grpChg>
        <pc:grpChg chg="del">
          <ac:chgData name="David Muwandi" userId="619f6555fc963e78" providerId="LiveId" clId="{7FB3A0CA-1F8F-4E3F-AA64-5B371C1E6C55}" dt="2021-05-28T06:24:25.224" v="3885" actId="478"/>
          <ac:grpSpMkLst>
            <pc:docMk/>
            <pc:sldMk cId="1599842531" sldId="292"/>
            <ac:grpSpMk id="218" creationId="{7D2AC6DF-FF9A-488F-9123-53AA85D9365B}"/>
          </ac:grpSpMkLst>
        </pc:grpChg>
        <pc:picChg chg="del">
          <ac:chgData name="David Muwandi" userId="619f6555fc963e78" providerId="LiveId" clId="{7FB3A0CA-1F8F-4E3F-AA64-5B371C1E6C55}" dt="2021-05-28T06:23:12.776" v="3845" actId="478"/>
          <ac:picMkLst>
            <pc:docMk/>
            <pc:sldMk cId="1599842531" sldId="292"/>
            <ac:picMk id="3" creationId="{A88A12DE-DD91-4722-ACCF-C5AF4D07855B}"/>
          </ac:picMkLst>
        </pc:picChg>
        <pc:picChg chg="del">
          <ac:chgData name="David Muwandi" userId="619f6555fc963e78" providerId="LiveId" clId="{7FB3A0CA-1F8F-4E3F-AA64-5B371C1E6C55}" dt="2021-05-28T06:23:14.801" v="3846" actId="478"/>
          <ac:picMkLst>
            <pc:docMk/>
            <pc:sldMk cId="1599842531" sldId="292"/>
            <ac:picMk id="5" creationId="{95FCD1CC-0F4C-4712-9574-810026795323}"/>
          </ac:picMkLst>
        </pc:picChg>
        <pc:cxnChg chg="add mod">
          <ac:chgData name="David Muwandi" userId="619f6555fc963e78" providerId="LiveId" clId="{7FB3A0CA-1F8F-4E3F-AA64-5B371C1E6C55}" dt="2021-05-28T11:18:59.888" v="6745" actId="1076"/>
          <ac:cxnSpMkLst>
            <pc:docMk/>
            <pc:sldMk cId="1599842531" sldId="292"/>
            <ac:cxnSpMk id="12" creationId="{1D9D0D04-1B7A-490B-BA60-7E6A03B4F984}"/>
          </ac:cxnSpMkLst>
        </pc:cxnChg>
      </pc:sldChg>
      <pc:sldChg chg="addSp delSp modSp add del mod">
        <pc:chgData name="David Muwandi" userId="619f6555fc963e78" providerId="LiveId" clId="{7FB3A0CA-1F8F-4E3F-AA64-5B371C1E6C55}" dt="2021-05-28T06:34:29.457" v="4056" actId="2696"/>
        <pc:sldMkLst>
          <pc:docMk/>
          <pc:sldMk cId="1649022403" sldId="293"/>
        </pc:sldMkLst>
        <pc:spChg chg="del">
          <ac:chgData name="David Muwandi" userId="619f6555fc963e78" providerId="LiveId" clId="{7FB3A0CA-1F8F-4E3F-AA64-5B371C1E6C55}" dt="2021-05-28T06:28:46.154" v="4037" actId="478"/>
          <ac:spMkLst>
            <pc:docMk/>
            <pc:sldMk cId="1649022403" sldId="293"/>
            <ac:spMk id="14" creationId="{A2063A64-4F7B-494B-9061-B2D2F93FD1FB}"/>
          </ac:spMkLst>
        </pc:spChg>
        <pc:spChg chg="del">
          <ac:chgData name="David Muwandi" userId="619f6555fc963e78" providerId="LiveId" clId="{7FB3A0CA-1F8F-4E3F-AA64-5B371C1E6C55}" dt="2021-05-28T06:29:10.084" v="4038" actId="478"/>
          <ac:spMkLst>
            <pc:docMk/>
            <pc:sldMk cId="1649022403" sldId="293"/>
            <ac:spMk id="15" creationId="{484B006F-E377-406A-AF4D-0C77BF4EDEB0}"/>
          </ac:spMkLst>
        </pc:spChg>
        <pc:spChg chg="del">
          <ac:chgData name="David Muwandi" userId="619f6555fc963e78" providerId="LiveId" clId="{7FB3A0CA-1F8F-4E3F-AA64-5B371C1E6C55}" dt="2021-05-28T06:29:12.479" v="4039" actId="478"/>
          <ac:spMkLst>
            <pc:docMk/>
            <pc:sldMk cId="1649022403" sldId="293"/>
            <ac:spMk id="16" creationId="{072D68ED-F04F-460B-AA5D-636EDC5DA6D1}"/>
          </ac:spMkLst>
        </pc:spChg>
        <pc:spChg chg="del">
          <ac:chgData name="David Muwandi" userId="619f6555fc963e78" providerId="LiveId" clId="{7FB3A0CA-1F8F-4E3F-AA64-5B371C1E6C55}" dt="2021-05-28T06:29:15.701" v="4040" actId="478"/>
          <ac:spMkLst>
            <pc:docMk/>
            <pc:sldMk cId="1649022403" sldId="293"/>
            <ac:spMk id="17" creationId="{8D048FE9-F7A0-43B4-A1BC-BE7C22FF9E8C}"/>
          </ac:spMkLst>
        </pc:spChg>
        <pc:spChg chg="del mod">
          <ac:chgData name="David Muwandi" userId="619f6555fc963e78" providerId="LiveId" clId="{7FB3A0CA-1F8F-4E3F-AA64-5B371C1E6C55}" dt="2021-05-28T06:29:20.958" v="4042" actId="478"/>
          <ac:spMkLst>
            <pc:docMk/>
            <pc:sldMk cId="1649022403" sldId="293"/>
            <ac:spMk id="18" creationId="{EBC5277B-1260-4061-A04A-AF9771DE563C}"/>
          </ac:spMkLst>
        </pc:spChg>
        <pc:spChg chg="mod">
          <ac:chgData name="David Muwandi" userId="619f6555fc963e78" providerId="LiveId" clId="{7FB3A0CA-1F8F-4E3F-AA64-5B371C1E6C55}" dt="2021-05-28T06:28:30.160" v="4036" actId="20577"/>
          <ac:spMkLst>
            <pc:docMk/>
            <pc:sldMk cId="1649022403" sldId="293"/>
            <ac:spMk id="44" creationId="{1AA2A670-4772-4504-9A86-BE460BACA39F}"/>
          </ac:spMkLst>
        </pc:spChg>
        <pc:spChg chg="del">
          <ac:chgData name="David Muwandi" userId="619f6555fc963e78" providerId="LiveId" clId="{7FB3A0CA-1F8F-4E3F-AA64-5B371C1E6C55}" dt="2021-05-28T06:28:46.154" v="4037" actId="478"/>
          <ac:spMkLst>
            <pc:docMk/>
            <pc:sldMk cId="1649022403" sldId="293"/>
            <ac:spMk id="47" creationId="{989B3E85-A714-4F08-88D4-453C3CA1F0AC}"/>
          </ac:spMkLst>
        </pc:spChg>
        <pc:spChg chg="del">
          <ac:chgData name="David Muwandi" userId="619f6555fc963e78" providerId="LiveId" clId="{7FB3A0CA-1F8F-4E3F-AA64-5B371C1E6C55}" dt="2021-05-28T06:28:46.154" v="4037" actId="478"/>
          <ac:spMkLst>
            <pc:docMk/>
            <pc:sldMk cId="1649022403" sldId="293"/>
            <ac:spMk id="48" creationId="{7E11A793-86C6-4026-B8BD-D52116D89D49}"/>
          </ac:spMkLst>
        </pc:spChg>
        <pc:spChg chg="del">
          <ac:chgData name="David Muwandi" userId="619f6555fc963e78" providerId="LiveId" clId="{7FB3A0CA-1F8F-4E3F-AA64-5B371C1E6C55}" dt="2021-05-28T06:28:46.154" v="4037" actId="478"/>
          <ac:spMkLst>
            <pc:docMk/>
            <pc:sldMk cId="1649022403" sldId="293"/>
            <ac:spMk id="49" creationId="{9A23933E-08B8-4976-9A61-792555ABC782}"/>
          </ac:spMkLst>
        </pc:spChg>
        <pc:grpChg chg="del">
          <ac:chgData name="David Muwandi" userId="619f6555fc963e78" providerId="LiveId" clId="{7FB3A0CA-1F8F-4E3F-AA64-5B371C1E6C55}" dt="2021-05-28T06:28:46.154" v="4037" actId="478"/>
          <ac:grpSpMkLst>
            <pc:docMk/>
            <pc:sldMk cId="1649022403" sldId="293"/>
            <ac:grpSpMk id="22" creationId="{00E1C165-16C8-4CED-A630-D6AA3FD82196}"/>
          </ac:grpSpMkLst>
        </pc:grpChg>
        <pc:grpChg chg="del">
          <ac:chgData name="David Muwandi" userId="619f6555fc963e78" providerId="LiveId" clId="{7FB3A0CA-1F8F-4E3F-AA64-5B371C1E6C55}" dt="2021-05-28T06:28:46.154" v="4037" actId="478"/>
          <ac:grpSpMkLst>
            <pc:docMk/>
            <pc:sldMk cId="1649022403" sldId="293"/>
            <ac:grpSpMk id="26" creationId="{BDCF0983-0A44-4B4E-9F06-B20CC3C957D1}"/>
          </ac:grpSpMkLst>
        </pc:grpChg>
        <pc:grpChg chg="del">
          <ac:chgData name="David Muwandi" userId="619f6555fc963e78" providerId="LiveId" clId="{7FB3A0CA-1F8F-4E3F-AA64-5B371C1E6C55}" dt="2021-05-28T06:28:46.154" v="4037" actId="478"/>
          <ac:grpSpMkLst>
            <pc:docMk/>
            <pc:sldMk cId="1649022403" sldId="293"/>
            <ac:grpSpMk id="30" creationId="{01DB6ED8-BF72-4740-BAF1-7514B193DC9D}"/>
          </ac:grpSpMkLst>
        </pc:grpChg>
        <pc:grpChg chg="del">
          <ac:chgData name="David Muwandi" userId="619f6555fc963e78" providerId="LiveId" clId="{7FB3A0CA-1F8F-4E3F-AA64-5B371C1E6C55}" dt="2021-05-28T06:28:46.154" v="4037" actId="478"/>
          <ac:grpSpMkLst>
            <pc:docMk/>
            <pc:sldMk cId="1649022403" sldId="293"/>
            <ac:grpSpMk id="38" creationId="{2030C079-5805-460B-9947-D98C10AD8793}"/>
          </ac:grpSpMkLst>
        </pc:grpChg>
        <pc:graphicFrameChg chg="add mod modGraphic">
          <ac:chgData name="David Muwandi" userId="619f6555fc963e78" providerId="LiveId" clId="{7FB3A0CA-1F8F-4E3F-AA64-5B371C1E6C55}" dt="2021-05-28T06:32:51.311" v="4048"/>
          <ac:graphicFrameMkLst>
            <pc:docMk/>
            <pc:sldMk cId="1649022403" sldId="293"/>
            <ac:graphicFrameMk id="2" creationId="{90925D44-EAFA-47C7-8261-722CBD1C19F4}"/>
          </ac:graphicFrameMkLst>
        </pc:graphicFrameChg>
        <pc:graphicFrameChg chg="add mod">
          <ac:chgData name="David Muwandi" userId="619f6555fc963e78" providerId="LiveId" clId="{7FB3A0CA-1F8F-4E3F-AA64-5B371C1E6C55}" dt="2021-05-28T06:33:43.328" v="4051"/>
          <ac:graphicFrameMkLst>
            <pc:docMk/>
            <pc:sldMk cId="1649022403" sldId="293"/>
            <ac:graphicFrameMk id="46" creationId="{C4BFD3CE-8620-4529-836B-D0058D1B0087}"/>
          </ac:graphicFrameMkLst>
        </pc:graphicFrameChg>
        <pc:cxnChg chg="del">
          <ac:chgData name="David Muwandi" userId="619f6555fc963e78" providerId="LiveId" clId="{7FB3A0CA-1F8F-4E3F-AA64-5B371C1E6C55}" dt="2021-05-28T06:28:46.154" v="4037" actId="478"/>
          <ac:cxnSpMkLst>
            <pc:docMk/>
            <pc:sldMk cId="1649022403" sldId="293"/>
            <ac:cxnSpMk id="12" creationId="{1D9D0D04-1B7A-490B-BA60-7E6A03B4F984}"/>
          </ac:cxnSpMkLst>
        </pc:cxnChg>
      </pc:sldChg>
      <pc:sldChg chg="addSp delSp modSp add mod ord">
        <pc:chgData name="David Muwandi" userId="619f6555fc963e78" providerId="LiveId" clId="{7FB3A0CA-1F8F-4E3F-AA64-5B371C1E6C55}" dt="2021-05-28T12:23:19.223" v="7649"/>
        <pc:sldMkLst>
          <pc:docMk/>
          <pc:sldMk cId="1671423984" sldId="293"/>
        </pc:sldMkLst>
        <pc:spChg chg="mod">
          <ac:chgData name="David Muwandi" userId="619f6555fc963e78" providerId="LiveId" clId="{7FB3A0CA-1F8F-4E3F-AA64-5B371C1E6C55}" dt="2021-05-28T11:47:00.133" v="7122" actId="1076"/>
          <ac:spMkLst>
            <pc:docMk/>
            <pc:sldMk cId="1671423984" sldId="293"/>
            <ac:spMk id="2" creationId="{A20D0FA7-9BB5-4FAC-803D-58F98D3EB18C}"/>
          </ac:spMkLst>
        </pc:spChg>
        <pc:spChg chg="add mod">
          <ac:chgData name="David Muwandi" userId="619f6555fc963e78" providerId="LiveId" clId="{7FB3A0CA-1F8F-4E3F-AA64-5B371C1E6C55}" dt="2021-05-28T11:47:10.771" v="7124" actId="14100"/>
          <ac:spMkLst>
            <pc:docMk/>
            <pc:sldMk cId="1671423984" sldId="293"/>
            <ac:spMk id="12" creationId="{445C3AA0-E5AC-44D4-A672-BC7BF79F9A5E}"/>
          </ac:spMkLst>
        </pc:spChg>
        <pc:spChg chg="del mod">
          <ac:chgData name="David Muwandi" userId="619f6555fc963e78" providerId="LiveId" clId="{7FB3A0CA-1F8F-4E3F-AA64-5B371C1E6C55}" dt="2021-05-28T09:00:44.801" v="4628" actId="478"/>
          <ac:spMkLst>
            <pc:docMk/>
            <pc:sldMk cId="1671423984" sldId="293"/>
            <ac:spMk id="13" creationId="{55419FC4-A52C-43D6-86D9-600972AD8A06}"/>
          </ac:spMkLst>
        </pc:spChg>
        <pc:spChg chg="mod">
          <ac:chgData name="David Muwandi" userId="619f6555fc963e78" providerId="LiveId" clId="{7FB3A0CA-1F8F-4E3F-AA64-5B371C1E6C55}" dt="2021-05-28T12:18:50.096" v="7530" actId="5793"/>
          <ac:spMkLst>
            <pc:docMk/>
            <pc:sldMk cId="1671423984" sldId="293"/>
            <ac:spMk id="56" creationId="{947723C0-951C-4A29-8AE2-26C137E41DBD}"/>
          </ac:spMkLst>
        </pc:spChg>
        <pc:graphicFrameChg chg="del">
          <ac:chgData name="David Muwandi" userId="619f6555fc963e78" providerId="LiveId" clId="{7FB3A0CA-1F8F-4E3F-AA64-5B371C1E6C55}" dt="2021-05-28T08:43:29.588" v="4468" actId="478"/>
          <ac:graphicFrameMkLst>
            <pc:docMk/>
            <pc:sldMk cId="1671423984" sldId="293"/>
            <ac:graphicFrameMk id="10" creationId="{C1CDB537-8CCA-42CB-8453-5995182D53B9}"/>
          </ac:graphicFrameMkLst>
        </pc:graphicFrameChg>
        <pc:picChg chg="add mod">
          <ac:chgData name="David Muwandi" userId="619f6555fc963e78" providerId="LiveId" clId="{7FB3A0CA-1F8F-4E3F-AA64-5B371C1E6C55}" dt="2021-05-28T11:53:17.647" v="7136" actId="1076"/>
          <ac:picMkLst>
            <pc:docMk/>
            <pc:sldMk cId="1671423984" sldId="293"/>
            <ac:picMk id="4" creationId="{8570861B-6505-4A02-9796-20CCEA28E4B8}"/>
          </ac:picMkLst>
        </pc:picChg>
        <pc:picChg chg="add mod">
          <ac:chgData name="David Muwandi" userId="619f6555fc963e78" providerId="LiveId" clId="{7FB3A0CA-1F8F-4E3F-AA64-5B371C1E6C55}" dt="2021-05-28T12:03:35.093" v="7142" actId="1076"/>
          <ac:picMkLst>
            <pc:docMk/>
            <pc:sldMk cId="1671423984" sldId="293"/>
            <ac:picMk id="6" creationId="{317963C3-2982-481F-9DD3-457FF73DE4E7}"/>
          </ac:picMkLst>
        </pc:picChg>
        <pc:picChg chg="add mod">
          <ac:chgData name="David Muwandi" userId="619f6555fc963e78" providerId="LiveId" clId="{7FB3A0CA-1F8F-4E3F-AA64-5B371C1E6C55}" dt="2021-05-28T11:46:43.083" v="7103" actId="14100"/>
          <ac:picMkLst>
            <pc:docMk/>
            <pc:sldMk cId="1671423984" sldId="293"/>
            <ac:picMk id="8" creationId="{A9FCFA87-228B-4020-828D-EF812FEEF58A}"/>
          </ac:picMkLst>
        </pc:picChg>
      </pc:sldChg>
      <pc:sldChg chg="addSp delSp modSp add mod">
        <pc:chgData name="David Muwandi" userId="619f6555fc963e78" providerId="LiveId" clId="{7FB3A0CA-1F8F-4E3F-AA64-5B371C1E6C55}" dt="2021-05-28T09:00:41.282" v="4627" actId="1076"/>
        <pc:sldMkLst>
          <pc:docMk/>
          <pc:sldMk cId="3696988366" sldId="294"/>
        </pc:sldMkLst>
        <pc:spChg chg="mod">
          <ac:chgData name="David Muwandi" userId="619f6555fc963e78" providerId="LiveId" clId="{7FB3A0CA-1F8F-4E3F-AA64-5B371C1E6C55}" dt="2021-05-28T08:50:07.972" v="4505" actId="20577"/>
          <ac:spMkLst>
            <pc:docMk/>
            <pc:sldMk cId="3696988366" sldId="294"/>
            <ac:spMk id="2" creationId="{A20D0FA7-9BB5-4FAC-803D-58F98D3EB18C}"/>
          </ac:spMkLst>
        </pc:spChg>
        <pc:spChg chg="add mod">
          <ac:chgData name="David Muwandi" userId="619f6555fc963e78" providerId="LiveId" clId="{7FB3A0CA-1F8F-4E3F-AA64-5B371C1E6C55}" dt="2021-05-28T08:58:18.646" v="4619" actId="14100"/>
          <ac:spMkLst>
            <pc:docMk/>
            <pc:sldMk cId="3696988366" sldId="294"/>
            <ac:spMk id="12" creationId="{8A68CEE4-7E16-4E67-80F6-3FF52B99B369}"/>
          </ac:spMkLst>
        </pc:spChg>
        <pc:spChg chg="del">
          <ac:chgData name="David Muwandi" userId="619f6555fc963e78" providerId="LiveId" clId="{7FB3A0CA-1F8F-4E3F-AA64-5B371C1E6C55}" dt="2021-05-28T09:00:38.508" v="4626" actId="478"/>
          <ac:spMkLst>
            <pc:docMk/>
            <pc:sldMk cId="3696988366" sldId="294"/>
            <ac:spMk id="13" creationId="{55419FC4-A52C-43D6-86D9-600972AD8A06}"/>
          </ac:spMkLst>
        </pc:spChg>
        <pc:spChg chg="add mod">
          <ac:chgData name="David Muwandi" userId="619f6555fc963e78" providerId="LiveId" clId="{7FB3A0CA-1F8F-4E3F-AA64-5B371C1E6C55}" dt="2021-05-28T09:00:41.282" v="4627" actId="1076"/>
          <ac:spMkLst>
            <pc:docMk/>
            <pc:sldMk cId="3696988366" sldId="294"/>
            <ac:spMk id="14" creationId="{BFEE175A-6A8D-4D49-8922-4F947736DE0C}"/>
          </ac:spMkLst>
        </pc:spChg>
        <pc:spChg chg="del mod">
          <ac:chgData name="David Muwandi" userId="619f6555fc963e78" providerId="LiveId" clId="{7FB3A0CA-1F8F-4E3F-AA64-5B371C1E6C55}" dt="2021-05-28T08:49:43.100" v="4482" actId="478"/>
          <ac:spMkLst>
            <pc:docMk/>
            <pc:sldMk cId="3696988366" sldId="294"/>
            <ac:spMk id="56" creationId="{947723C0-951C-4A29-8AE2-26C137E41DBD}"/>
          </ac:spMkLst>
        </pc:spChg>
        <pc:picChg chg="del">
          <ac:chgData name="David Muwandi" userId="619f6555fc963e78" providerId="LiveId" clId="{7FB3A0CA-1F8F-4E3F-AA64-5B371C1E6C55}" dt="2021-05-28T08:49:36.522" v="4480" actId="478"/>
          <ac:picMkLst>
            <pc:docMk/>
            <pc:sldMk cId="3696988366" sldId="294"/>
            <ac:picMk id="4" creationId="{8570861B-6505-4A02-9796-20CCEA28E4B8}"/>
          </ac:picMkLst>
        </pc:picChg>
        <pc:picChg chg="add mod">
          <ac:chgData name="David Muwandi" userId="619f6555fc963e78" providerId="LiveId" clId="{7FB3A0CA-1F8F-4E3F-AA64-5B371C1E6C55}" dt="2021-05-28T08:53:49.580" v="4510" actId="1076"/>
          <ac:picMkLst>
            <pc:docMk/>
            <pc:sldMk cId="3696988366" sldId="294"/>
            <ac:picMk id="5" creationId="{FECA1B43-5C40-499E-93D8-9AB06E61A66A}"/>
          </ac:picMkLst>
        </pc:picChg>
      </pc:sldChg>
      <pc:sldChg chg="addSp delSp modSp add mod">
        <pc:chgData name="David Muwandi" userId="619f6555fc963e78" providerId="LiveId" clId="{7FB3A0CA-1F8F-4E3F-AA64-5B371C1E6C55}" dt="2021-05-28T22:26:50.176" v="7935" actId="20577"/>
        <pc:sldMkLst>
          <pc:docMk/>
          <pc:sldMk cId="1948174140" sldId="295"/>
        </pc:sldMkLst>
        <pc:spChg chg="del mod">
          <ac:chgData name="David Muwandi" userId="619f6555fc963e78" providerId="LiveId" clId="{7FB3A0CA-1F8F-4E3F-AA64-5B371C1E6C55}" dt="2021-05-28T22:25:23.110" v="7919" actId="478"/>
          <ac:spMkLst>
            <pc:docMk/>
            <pc:sldMk cId="1948174140" sldId="295"/>
            <ac:spMk id="2" creationId="{A20D0FA7-9BB5-4FAC-803D-58F98D3EB18C}"/>
          </ac:spMkLst>
        </pc:spChg>
        <pc:spChg chg="add del mod">
          <ac:chgData name="David Muwandi" userId="619f6555fc963e78" providerId="LiveId" clId="{7FB3A0CA-1F8F-4E3F-AA64-5B371C1E6C55}" dt="2021-05-28T09:02:44.480" v="4648"/>
          <ac:spMkLst>
            <pc:docMk/>
            <pc:sldMk cId="1948174140" sldId="295"/>
            <ac:spMk id="3" creationId="{F2FF52F7-CE3E-4696-BB3A-1EB3AF627360}"/>
          </ac:spMkLst>
        </pc:spChg>
        <pc:spChg chg="add mod">
          <ac:chgData name="David Muwandi" userId="619f6555fc963e78" providerId="LiveId" clId="{7FB3A0CA-1F8F-4E3F-AA64-5B371C1E6C55}" dt="2021-05-28T22:25:52.654" v="7923" actId="21"/>
          <ac:spMkLst>
            <pc:docMk/>
            <pc:sldMk cId="1948174140" sldId="295"/>
            <ac:spMk id="4" creationId="{A494F126-8EAC-4CDC-A57B-098A5001004D}"/>
          </ac:spMkLst>
        </pc:spChg>
        <pc:spChg chg="add del mod">
          <ac:chgData name="David Muwandi" userId="619f6555fc963e78" providerId="LiveId" clId="{7FB3A0CA-1F8F-4E3F-AA64-5B371C1E6C55}" dt="2021-05-28T22:25:27.075" v="7920" actId="478"/>
          <ac:spMkLst>
            <pc:docMk/>
            <pc:sldMk cId="1948174140" sldId="295"/>
            <ac:spMk id="5" creationId="{D411D530-3049-4852-AB6C-BF3E0BCFA2DE}"/>
          </ac:spMkLst>
        </pc:spChg>
        <pc:spChg chg="add mod">
          <ac:chgData name="David Muwandi" userId="619f6555fc963e78" providerId="LiveId" clId="{7FB3A0CA-1F8F-4E3F-AA64-5B371C1E6C55}" dt="2021-05-28T12:46:19.381" v="7823" actId="1076"/>
          <ac:spMkLst>
            <pc:docMk/>
            <pc:sldMk cId="1948174140" sldId="295"/>
            <ac:spMk id="8" creationId="{99C031AC-5CD9-4E35-AE67-A93BAAE9D75A}"/>
          </ac:spMkLst>
        </pc:spChg>
        <pc:spChg chg="mod">
          <ac:chgData name="David Muwandi" userId="619f6555fc963e78" providerId="LiveId" clId="{7FB3A0CA-1F8F-4E3F-AA64-5B371C1E6C55}" dt="2021-05-28T12:46:22.764" v="7824" actId="1076"/>
          <ac:spMkLst>
            <pc:docMk/>
            <pc:sldMk cId="1948174140" sldId="295"/>
            <ac:spMk id="11" creationId="{F5C974C1-D9C7-4F73-9BB0-DEE2551C4656}"/>
          </ac:spMkLst>
        </pc:spChg>
        <pc:spChg chg="add mod">
          <ac:chgData name="David Muwandi" userId="619f6555fc963e78" providerId="LiveId" clId="{7FB3A0CA-1F8F-4E3F-AA64-5B371C1E6C55}" dt="2021-05-28T22:26:50.176" v="7935" actId="20577"/>
          <ac:spMkLst>
            <pc:docMk/>
            <pc:sldMk cId="1948174140" sldId="295"/>
            <ac:spMk id="12" creationId="{BC00804B-F0F3-4271-89ED-8D0F2F1CD756}"/>
          </ac:spMkLst>
        </pc:spChg>
        <pc:spChg chg="del">
          <ac:chgData name="David Muwandi" userId="619f6555fc963e78" providerId="LiveId" clId="{7FB3A0CA-1F8F-4E3F-AA64-5B371C1E6C55}" dt="2021-05-28T09:00:14.291" v="4621" actId="478"/>
          <ac:spMkLst>
            <pc:docMk/>
            <pc:sldMk cId="1948174140" sldId="295"/>
            <ac:spMk id="13" creationId="{55419FC4-A52C-43D6-86D9-600972AD8A06}"/>
          </ac:spMkLst>
        </pc:spChg>
        <pc:spChg chg="add del mod">
          <ac:chgData name="David Muwandi" userId="619f6555fc963e78" providerId="LiveId" clId="{7FB3A0CA-1F8F-4E3F-AA64-5B371C1E6C55}" dt="2021-05-28T22:25:39.880" v="7922" actId="478"/>
          <ac:spMkLst>
            <pc:docMk/>
            <pc:sldMk cId="1948174140" sldId="295"/>
            <ac:spMk id="14" creationId="{261AB534-DD06-42F1-8C18-E353CD8C75C2}"/>
          </ac:spMkLst>
        </pc:spChg>
        <pc:spChg chg="add del mod">
          <ac:chgData name="David Muwandi" userId="619f6555fc963e78" providerId="LiveId" clId="{7FB3A0CA-1F8F-4E3F-AA64-5B371C1E6C55}" dt="2021-05-28T11:27:57.545" v="6864" actId="478"/>
          <ac:spMkLst>
            <pc:docMk/>
            <pc:sldMk cId="1948174140" sldId="295"/>
            <ac:spMk id="15" creationId="{BF09A203-7B47-4B8F-B007-1A6015CF326E}"/>
          </ac:spMkLst>
        </pc:spChg>
        <pc:spChg chg="add mod">
          <ac:chgData name="David Muwandi" userId="619f6555fc963e78" providerId="LiveId" clId="{7FB3A0CA-1F8F-4E3F-AA64-5B371C1E6C55}" dt="2021-05-28T22:25:33.474" v="7921" actId="1076"/>
          <ac:spMkLst>
            <pc:docMk/>
            <pc:sldMk cId="1948174140" sldId="295"/>
            <ac:spMk id="16" creationId="{97BDF22B-00EE-4864-ABEA-98D2A6800DA8}"/>
          </ac:spMkLst>
        </pc:spChg>
      </pc:sldChg>
      <pc:sldChg chg="addSp delSp modSp add mod addCm delCm">
        <pc:chgData name="David Muwandi" userId="619f6555fc963e78" providerId="LiveId" clId="{7FB3A0CA-1F8F-4E3F-AA64-5B371C1E6C55}" dt="2021-05-28T11:36:17.622" v="7062" actId="5793"/>
        <pc:sldMkLst>
          <pc:docMk/>
          <pc:sldMk cId="1385893880" sldId="296"/>
        </pc:sldMkLst>
        <pc:spChg chg="mod">
          <ac:chgData name="David Muwandi" userId="619f6555fc963e78" providerId="LiveId" clId="{7FB3A0CA-1F8F-4E3F-AA64-5B371C1E6C55}" dt="2021-05-28T11:32:33.526" v="6990" actId="14100"/>
          <ac:spMkLst>
            <pc:docMk/>
            <pc:sldMk cId="1385893880" sldId="296"/>
            <ac:spMk id="2" creationId="{A20D0FA7-9BB5-4FAC-803D-58F98D3EB18C}"/>
          </ac:spMkLst>
        </pc:spChg>
        <pc:spChg chg="add del mod">
          <ac:chgData name="David Muwandi" userId="619f6555fc963e78" providerId="LiveId" clId="{7FB3A0CA-1F8F-4E3F-AA64-5B371C1E6C55}" dt="2021-05-28T09:23:59.113" v="5095"/>
          <ac:spMkLst>
            <pc:docMk/>
            <pc:sldMk cId="1385893880" sldId="296"/>
            <ac:spMk id="3" creationId="{D5EE83C1-24D2-4FF5-80A1-BA0C42812E55}"/>
          </ac:spMkLst>
        </pc:spChg>
        <pc:spChg chg="add mod">
          <ac:chgData name="David Muwandi" userId="619f6555fc963e78" providerId="LiveId" clId="{7FB3A0CA-1F8F-4E3F-AA64-5B371C1E6C55}" dt="2021-05-28T11:36:17.622" v="7062" actId="5793"/>
          <ac:spMkLst>
            <pc:docMk/>
            <pc:sldMk cId="1385893880" sldId="296"/>
            <ac:spMk id="4" creationId="{14F2A028-304F-48E5-82A1-8A6EF1D74D1D}"/>
          </ac:spMkLst>
        </pc:spChg>
        <pc:spChg chg="add mod">
          <ac:chgData name="David Muwandi" userId="619f6555fc963e78" providerId="LiveId" clId="{7FB3A0CA-1F8F-4E3F-AA64-5B371C1E6C55}" dt="2021-05-28T09:23:30.806" v="5083"/>
          <ac:spMkLst>
            <pc:docMk/>
            <pc:sldMk cId="1385893880" sldId="296"/>
            <ac:spMk id="8" creationId="{D57B4A56-05EE-47AA-AD72-E88CE4BB20A6}"/>
          </ac:spMkLst>
        </pc:spChg>
        <pc:spChg chg="del">
          <ac:chgData name="David Muwandi" userId="619f6555fc963e78" providerId="LiveId" clId="{7FB3A0CA-1F8F-4E3F-AA64-5B371C1E6C55}" dt="2021-05-28T09:23:23.748" v="5082" actId="478"/>
          <ac:spMkLst>
            <pc:docMk/>
            <pc:sldMk cId="1385893880" sldId="296"/>
            <ac:spMk id="13" creationId="{55419FC4-A52C-43D6-86D9-600972AD8A0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032A8F-E1A0-42D9-AF73-70C13D272ACE}" type="datetimeFigureOut">
              <a:rPr lang="en-US" smtClean="0"/>
              <a:t>5/29/2021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1BC276-47FE-4FB0-99E7-AF5682A904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869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446D3C-7248-4466-83D3-3CA300DE77F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77503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446D3C-7248-4466-83D3-3CA300DE77F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73007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446D3C-7248-4466-83D3-3CA300DE77F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92356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E8EE67-7A75-494E-98A3-D8E57C5B2CB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70398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E8EE67-7A75-494E-98A3-D8E57C5B2CB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26751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E8EE67-7A75-494E-98A3-D8E57C5B2CB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570374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F3A6F-5638-4185-9226-1146A7C532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27D6FC-D9D1-4F71-A75D-4F637B3FE8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AF6F20-C07B-47AF-B8EB-3D42243F1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A10EC-A4A5-4CC2-835A-70660E3A4975}" type="datetime1">
              <a:rPr lang="en-US" smtClean="0"/>
              <a:t>5/29/2021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85EC95-ED07-4909-A863-64A8A2A06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F51392-F280-4474-A6F7-18178AF23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74100-D227-47C1-86AE-33ADAD8687E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665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F61A4-F0BC-4949-B2DB-D22CA130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0B4E3C-1CA6-43C2-92A7-EFC65FCFE9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1A4EB6-7C28-4BA6-BBEA-74D633910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C3DA-B6CE-4741-BE5E-4E8C88F5B619}" type="datetime1">
              <a:rPr lang="en-US" smtClean="0"/>
              <a:t>5/29/2021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26B244-2080-41C9-A994-785E13D7D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88A2FA-DA24-471B-9607-E65C0EEC8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74100-D227-47C1-86AE-33ADAD8687E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65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07ED3C-51C4-40F1-AB1C-C827F3B6CB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04D733-FA10-49AA-9608-70C5B273CD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E44BFF-62B5-42AB-B6C0-DE7161AF9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3E7BD-2C5E-4692-8E2F-E9A95FC7EBEB}" type="datetime1">
              <a:rPr lang="en-US" smtClean="0"/>
              <a:t>5/29/2021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FE92B7-0031-4A15-928A-759ED77FF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B4E865-F77D-4DC3-BBC9-B9F17634C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74100-D227-47C1-86AE-33ADAD8687E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8567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A7AFD-CA7B-4BBB-9D7F-C588CF300FA7}" type="datetime1">
              <a:rPr lang="en-US" smtClean="0"/>
              <a:t>5/29/2021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192A8-943E-44A0-A923-0FA9071E2CC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2164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437C02-0FE9-4694-A7B5-DAA2E7F92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9C760-6439-437F-BBB1-C3856724A8A8}" type="datetime1">
              <a:rPr lang="en-US" smtClean="0"/>
              <a:t>5/29/2021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259E44-CD78-4CC7-8AA4-C4FF8D368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53EE96-960C-45FC-BB52-209ED2441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DEBBE-1EFA-4D2E-88F5-083B206EF4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750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Diagonal Corners Rounded 6">
            <a:extLst>
              <a:ext uri="{FF2B5EF4-FFF2-40B4-BE49-F238E27FC236}">
                <a16:creationId xmlns:a16="http://schemas.microsoft.com/office/drawing/2014/main" id="{C469FBED-6CA5-4566-9758-D0853C2EB2CB}"/>
              </a:ext>
            </a:extLst>
          </p:cNvPr>
          <p:cNvSpPr/>
          <p:nvPr userDrawn="1"/>
        </p:nvSpPr>
        <p:spPr>
          <a:xfrm>
            <a:off x="11153775" y="6356350"/>
            <a:ext cx="376237" cy="365125"/>
          </a:xfrm>
          <a:prstGeom prst="round2DiagRect">
            <a:avLst>
              <a:gd name="adj1" fmla="val 33624"/>
              <a:gd name="adj2" fmla="val 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: Diagonal Corners Rounded 7">
            <a:extLst>
              <a:ext uri="{FF2B5EF4-FFF2-40B4-BE49-F238E27FC236}">
                <a16:creationId xmlns:a16="http://schemas.microsoft.com/office/drawing/2014/main" id="{2D0249F2-7245-412E-B96F-FDA1F76C418D}"/>
              </a:ext>
            </a:extLst>
          </p:cNvPr>
          <p:cNvSpPr/>
          <p:nvPr userDrawn="1"/>
        </p:nvSpPr>
        <p:spPr>
          <a:xfrm>
            <a:off x="11206162" y="6356350"/>
            <a:ext cx="376237" cy="365125"/>
          </a:xfrm>
          <a:prstGeom prst="round2DiagRect">
            <a:avLst>
              <a:gd name="adj1" fmla="val 33624"/>
              <a:gd name="adj2" fmla="val 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9E73528-444F-4DD2-9DBA-CED56CA040B3}"/>
              </a:ext>
            </a:extLst>
          </p:cNvPr>
          <p:cNvSpPr/>
          <p:nvPr userDrawn="1"/>
        </p:nvSpPr>
        <p:spPr>
          <a:xfrm>
            <a:off x="671512" y="240030"/>
            <a:ext cx="99060" cy="9906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C08E365-0FD6-4A36-9F70-85941412E174}"/>
              </a:ext>
            </a:extLst>
          </p:cNvPr>
          <p:cNvSpPr/>
          <p:nvPr userDrawn="1"/>
        </p:nvSpPr>
        <p:spPr>
          <a:xfrm>
            <a:off x="906065" y="240030"/>
            <a:ext cx="99060" cy="9906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DF234A5-04E2-49B3-BF28-CD2BDE0708C7}"/>
              </a:ext>
            </a:extLst>
          </p:cNvPr>
          <p:cNvSpPr/>
          <p:nvPr userDrawn="1"/>
        </p:nvSpPr>
        <p:spPr>
          <a:xfrm>
            <a:off x="1140618" y="240030"/>
            <a:ext cx="99060" cy="9906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58933B-5B56-4B72-B8FD-FB621F31C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02491"/>
            <a:ext cx="10972800" cy="661414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5DDAE-C69C-404A-BFD8-95A8639D34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06286"/>
            <a:ext cx="10972800" cy="48706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28B264-852C-4591-8DCD-BF6D5FB90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40681-E58B-4C42-91D3-9A2F71E928AD}" type="datetime1">
              <a:rPr lang="en-US" smtClean="0"/>
              <a:t>5/29/2021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BD4E00-E3F8-44FC-83C4-46E63F89C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49C516-4C35-44E2-BF08-2B4C91BFC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74100-D227-47C1-86AE-33ADAD8687E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615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5F495-F17A-45B1-AE9F-F0601514D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2E492F-7F5A-450F-87E7-C584188CD0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876714-D90D-4E24-B70A-124851890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F3F5B-A5FA-4A62-B598-B7B3B3B883A4}" type="datetime1">
              <a:rPr lang="en-US" smtClean="0"/>
              <a:t>5/29/2021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D89451-5E91-4A33-A50D-DB6C56CD2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2B25CE-A698-4B83-8E49-2010306A0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74100-D227-47C1-86AE-33ADAD8687E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097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C09B3-B394-4D7E-BCC0-264FDD347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9B105C-1E21-4D74-B100-8377D4EA59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609A3F-0E11-4A08-8D0B-4C66545604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8F0110-7920-4949-996B-AFBE7276B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8CC57-CC1B-4977-8EBA-91C9FE7103D9}" type="datetime1">
              <a:rPr lang="en-US" smtClean="0"/>
              <a:t>5/29/2021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3AA094-B113-4025-8612-9205E5E7F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AC4EC4-8287-4BFF-9730-7F8188BC7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74100-D227-47C1-86AE-33ADAD8687E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385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FB7B8-2E1C-4BC0-B78F-61A3BD024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A12F87-2E6B-4330-92A5-A15D55D175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18FE2C-5197-4274-ADD8-93BC5C1D4C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6E6A6A-EE7C-4E41-B2DA-1E9ACAE823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F236D7-8F33-48D4-8327-2CBEC802D2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0DF1F1-C943-4CA3-A7B1-FD97923AE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0BC6D-8D19-4C02-9B50-851A2090DF30}" type="datetime1">
              <a:rPr lang="en-US" smtClean="0"/>
              <a:t>5/29/2021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1A879B-7413-4736-98D6-ACBC96DDB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4123F0-DCA4-47D3-AE70-6562DCE2B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74100-D227-47C1-86AE-33ADAD8687E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471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6C6D0-A0E6-485E-95D8-B3C00D2DC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53480-E9AE-4575-893B-09C75CBAF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85D30-C1F0-488C-ABF4-6B199406AAC2}" type="datetime1">
              <a:rPr lang="en-US" smtClean="0"/>
              <a:t>5/29/2021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37BBA5-9B5E-4D35-A52B-649F6EEE2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92895D-74D6-41F5-B2A0-E04C9BBB7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74100-D227-47C1-86AE-33ADAD8687E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636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4FD28A-3DB8-4F08-80E2-5EB04930C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79AF1-725E-4DB4-AC5D-B0F591AEB775}" type="datetime1">
              <a:rPr lang="en-US" smtClean="0"/>
              <a:t>5/29/2021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120AF7-4FDD-413A-B7D7-0E9648207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41301E-2E20-4C83-9EE4-40AD66B30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74100-D227-47C1-86AE-33ADAD8687E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643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009FB-CB1D-4A6A-9E8F-193B4C111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59C10-5CB9-46B0-AD3D-0CD6F486A6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268847-FF59-4E9C-8EDC-7D3CE4BA75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C61027-9971-435F-831D-C90552B6F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07DBD-E269-4067-BD50-4AFC3ED9C47F}" type="datetime1">
              <a:rPr lang="en-US" smtClean="0"/>
              <a:t>5/29/2021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86940E-9E2D-4518-8E57-9F71CD9B1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E73176-8ED0-4AA9-B2F0-CDBE3B017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74100-D227-47C1-86AE-33ADAD8687E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517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D5CD6-C204-43BB-9BF0-65E3808A4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55AB3A-A0D7-41A9-95D2-3AEED2E455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C60954-0B94-4F1F-9503-C93EC310F7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34CF25-B1A9-42CB-A6EF-96B67FB38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B449D-10FF-46C2-BB3F-63C01B263069}" type="datetime1">
              <a:rPr lang="en-US" smtClean="0"/>
              <a:t>5/29/2021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CB6D10-E0D8-4332-A2CA-743C0D0F2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AC187F-B4AF-4797-91D0-45A5F441E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74100-D227-47C1-86AE-33ADAD8687E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821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AB66EB-E639-472A-8A9A-82950FEB2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5125"/>
            <a:ext cx="10972800" cy="968375"/>
          </a:xfrm>
          <a:prstGeom prst="rect">
            <a:avLst/>
          </a:prstGeom>
        </p:spPr>
        <p:txBody>
          <a:bodyPr vert="horz" lIns="36000" tIns="0" rIns="36000" bIns="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A58B47-0DAC-4CFF-9128-528DEA8A5D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581150"/>
            <a:ext cx="10972800" cy="4595813"/>
          </a:xfrm>
          <a:prstGeom prst="rect">
            <a:avLst/>
          </a:prstGeom>
        </p:spPr>
        <p:txBody>
          <a:bodyPr vert="horz" lIns="36000" tIns="0" rIns="3600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D19C46-B32F-45E9-B714-0D6F45E6D6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97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CA397112-2564-4E48-804A-77AA72282051}" type="datetime1">
              <a:rPr lang="en-US" smtClean="0"/>
              <a:t>5/29/2021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CAF99F-8EDD-4208-ACFE-1EE2D6F967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1FDE1C-E846-4199-9676-E47C9870DD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97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C3D74100-D227-47C1-86AE-33ADAD8687E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289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Segoe UI" panose="020B0502040204020203" pitchFamily="34" charset="0"/>
        <a:buChar char="›"/>
        <a:defRPr sz="2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Segoe UI" panose="020B0502040204020203" pitchFamily="34" charset="0"/>
        <a:buChar char="›"/>
        <a:defRPr sz="24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Segoe UI" panose="020B0502040204020203" pitchFamily="34" charset="0"/>
        <a:buChar char="›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Segoe UI" panose="020B0502040204020203" pitchFamily="34" charset="0"/>
        <a:buChar char="›"/>
        <a:defRPr sz="1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Segoe UI" panose="020B0502040204020203" pitchFamily="34" charset="0"/>
        <a:buChar char="›"/>
        <a:defRPr sz="1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9DB08-FA41-4EF1-B45A-A11596EFCFE9}" type="datetime1">
              <a:rPr lang="en-US" smtClean="0"/>
              <a:t>5/29/2021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192A8-943E-44A0-A923-0FA9071E2CC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810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arythung/trashnet/tree/master/data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C1DA5D4-9209-41A3-8AA3-F5AD7A9445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74" b="9383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E79B1D6-D843-47A9-B702-01AA6A54852E}"/>
              </a:ext>
            </a:extLst>
          </p:cNvPr>
          <p:cNvSpPr/>
          <p:nvPr/>
        </p:nvSpPr>
        <p:spPr>
          <a:xfrm>
            <a:off x="559210" y="281695"/>
            <a:ext cx="11073580" cy="6294611"/>
          </a:xfrm>
          <a:prstGeom prst="rect">
            <a:avLst/>
          </a:pr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692F0B7-2BD9-461B-90B3-FB2E69F129A4}"/>
              </a:ext>
            </a:extLst>
          </p:cNvPr>
          <p:cNvSpPr/>
          <p:nvPr/>
        </p:nvSpPr>
        <p:spPr>
          <a:xfrm>
            <a:off x="332425" y="567813"/>
            <a:ext cx="11527151" cy="5722374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885BB-6A4B-4930-B54D-321D5DBFD5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8751" y="2667000"/>
            <a:ext cx="10494498" cy="1025341"/>
          </a:xfrm>
        </p:spPr>
        <p:txBody>
          <a:bodyPr lIns="0" tIns="0" rIns="0" bIns="0" anchor="ctr" anchorCtr="0"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Image Classification for Waste Recovery</a:t>
            </a:r>
            <a:endParaRPr lang="en-US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2FC779B0-DE97-484C-9CAD-28BE697548D9}"/>
              </a:ext>
            </a:extLst>
          </p:cNvPr>
          <p:cNvSpPr txBox="1">
            <a:spLocks/>
          </p:cNvSpPr>
          <p:nvPr/>
        </p:nvSpPr>
        <p:spPr>
          <a:xfrm>
            <a:off x="8430935" y="3845924"/>
            <a:ext cx="2811645" cy="1818780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txBody>
          <a:bodyPr vert="horz" lIns="0" tIns="0" rIns="0" bIns="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DAVID MUWANDI</a:t>
            </a:r>
          </a:p>
          <a:p>
            <a:endParaRPr 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29.05.21</a:t>
            </a:r>
          </a:p>
        </p:txBody>
      </p:sp>
    </p:spTree>
    <p:extLst>
      <p:ext uri="{BB962C8B-B14F-4D97-AF65-F5344CB8AC3E}">
        <p14:creationId xmlns:p14="http://schemas.microsoft.com/office/powerpoint/2010/main" val="24606339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1AA2A670-4772-4504-9A86-BE460BACA39F}"/>
              </a:ext>
            </a:extLst>
          </p:cNvPr>
          <p:cNvSpPr/>
          <p:nvPr/>
        </p:nvSpPr>
        <p:spPr>
          <a:xfrm>
            <a:off x="193440" y="561087"/>
            <a:ext cx="3149579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EDA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83D65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184" name="Rounded Rectangle 109">
            <a:extLst>
              <a:ext uri="{FF2B5EF4-FFF2-40B4-BE49-F238E27FC236}">
                <a16:creationId xmlns:a16="http://schemas.microsoft.com/office/drawing/2014/main" id="{FE924B0A-EE56-47DC-A2B2-4E228E4169C0}"/>
              </a:ext>
            </a:extLst>
          </p:cNvPr>
          <p:cNvSpPr/>
          <p:nvPr/>
        </p:nvSpPr>
        <p:spPr>
          <a:xfrm>
            <a:off x="10744964" y="6914539"/>
            <a:ext cx="2094671" cy="354514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1BED403C-A43A-4B47-BB94-C2A67956DCC4}"/>
              </a:ext>
            </a:extLst>
          </p:cNvPr>
          <p:cNvGrpSpPr/>
          <p:nvPr/>
        </p:nvGrpSpPr>
        <p:grpSpPr>
          <a:xfrm>
            <a:off x="-44" y="4979340"/>
            <a:ext cx="12192000" cy="1909138"/>
            <a:chOff x="0" y="4948862"/>
            <a:chExt cx="12192000" cy="1909138"/>
          </a:xfrm>
        </p:grpSpPr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45A43FA3-E6AD-4BC1-8F03-3B181CC959C7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A3F741A2-2517-494A-868D-957D47F779A9}"/>
                </a:ext>
              </a:extLst>
            </p:cNvPr>
            <p:cNvSpPr/>
            <p:nvPr/>
          </p:nvSpPr>
          <p:spPr>
            <a:xfrm>
              <a:off x="0" y="5563852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A88A12DE-DD91-4722-ACCF-C5AF4D0785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555" y="1726791"/>
            <a:ext cx="4344185" cy="359998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5FCD1CC-0F4C-4712-9574-8100267953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4646" y="1460073"/>
            <a:ext cx="4930318" cy="3995148"/>
          </a:xfrm>
          <a:prstGeom prst="rect">
            <a:avLst/>
          </a:prstGeom>
        </p:spPr>
      </p:pic>
      <p:sp>
        <p:nvSpPr>
          <p:cNvPr id="14" name="Rounded Rectangle 9">
            <a:extLst>
              <a:ext uri="{FF2B5EF4-FFF2-40B4-BE49-F238E27FC236}">
                <a16:creationId xmlns:a16="http://schemas.microsoft.com/office/drawing/2014/main" id="{F8DA61FF-DCAA-4A17-B22A-C28EE0117F73}"/>
              </a:ext>
            </a:extLst>
          </p:cNvPr>
          <p:cNvSpPr/>
          <p:nvPr/>
        </p:nvSpPr>
        <p:spPr>
          <a:xfrm>
            <a:off x="406555" y="1022510"/>
            <a:ext cx="3254442" cy="316901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D66D5F-8066-459A-A3D1-D6B6AA920E0B}"/>
              </a:ext>
            </a:extLst>
          </p:cNvPr>
          <p:cNvSpPr txBox="1"/>
          <p:nvPr/>
        </p:nvSpPr>
        <p:spPr>
          <a:xfrm>
            <a:off x="829956" y="5326777"/>
            <a:ext cx="7379979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Slight imbalanced dataset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Inverse Number of Samples (INS) used to determine class weights for model training</a:t>
            </a:r>
          </a:p>
        </p:txBody>
      </p:sp>
    </p:spTree>
    <p:extLst>
      <p:ext uri="{BB962C8B-B14F-4D97-AF65-F5344CB8AC3E}">
        <p14:creationId xmlns:p14="http://schemas.microsoft.com/office/powerpoint/2010/main" val="20503928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1AA2A670-4772-4504-9A86-BE460BACA39F}"/>
              </a:ext>
            </a:extLst>
          </p:cNvPr>
          <p:cNvSpPr/>
          <p:nvPr/>
        </p:nvSpPr>
        <p:spPr>
          <a:xfrm>
            <a:off x="-44" y="560959"/>
            <a:ext cx="5253631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83D65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Image Preprocessing                 </a:t>
            </a:r>
          </a:p>
        </p:txBody>
      </p:sp>
      <p:sp>
        <p:nvSpPr>
          <p:cNvPr id="184" name="Rounded Rectangle 109">
            <a:extLst>
              <a:ext uri="{FF2B5EF4-FFF2-40B4-BE49-F238E27FC236}">
                <a16:creationId xmlns:a16="http://schemas.microsoft.com/office/drawing/2014/main" id="{FE924B0A-EE56-47DC-A2B2-4E228E4169C0}"/>
              </a:ext>
            </a:extLst>
          </p:cNvPr>
          <p:cNvSpPr/>
          <p:nvPr/>
        </p:nvSpPr>
        <p:spPr>
          <a:xfrm>
            <a:off x="10744964" y="6914539"/>
            <a:ext cx="2094671" cy="354514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1BED403C-A43A-4B47-BB94-C2A67956DCC4}"/>
              </a:ext>
            </a:extLst>
          </p:cNvPr>
          <p:cNvGrpSpPr/>
          <p:nvPr/>
        </p:nvGrpSpPr>
        <p:grpSpPr>
          <a:xfrm>
            <a:off x="-44" y="4979340"/>
            <a:ext cx="12192000" cy="1909138"/>
            <a:chOff x="0" y="4948862"/>
            <a:chExt cx="12192000" cy="1909138"/>
          </a:xfrm>
        </p:grpSpPr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45A43FA3-E6AD-4BC1-8F03-3B181CC959C7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A3F741A2-2517-494A-868D-957D47F779A9}"/>
                </a:ext>
              </a:extLst>
            </p:cNvPr>
            <p:cNvSpPr/>
            <p:nvPr/>
          </p:nvSpPr>
          <p:spPr>
            <a:xfrm>
              <a:off x="0" y="5563852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D9D0D04-1B7A-490B-BA60-7E6A03B4F984}"/>
              </a:ext>
            </a:extLst>
          </p:cNvPr>
          <p:cNvCxnSpPr/>
          <p:nvPr/>
        </p:nvCxnSpPr>
        <p:spPr>
          <a:xfrm>
            <a:off x="609600" y="2739107"/>
            <a:ext cx="10972800" cy="0"/>
          </a:xfrm>
          <a:prstGeom prst="line">
            <a:avLst/>
          </a:prstGeom>
          <a:ln w="63500">
            <a:solidFill>
              <a:schemeClr val="bg1">
                <a:lumMod val="8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2063A64-4F7B-494B-9061-B2D2F93FD1FB}"/>
              </a:ext>
            </a:extLst>
          </p:cNvPr>
          <p:cNvSpPr/>
          <p:nvPr/>
        </p:nvSpPr>
        <p:spPr>
          <a:xfrm>
            <a:off x="910897" y="1509563"/>
            <a:ext cx="2363399" cy="471636"/>
          </a:xfrm>
          <a:prstGeom prst="roundRect">
            <a:avLst>
              <a:gd name="adj" fmla="val 50000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Read Image</a:t>
            </a:r>
          </a:p>
        </p:txBody>
      </p:sp>
      <p:sp>
        <p:nvSpPr>
          <p:cNvPr id="15" name="TextBox 48">
            <a:extLst>
              <a:ext uri="{FF2B5EF4-FFF2-40B4-BE49-F238E27FC236}">
                <a16:creationId xmlns:a16="http://schemas.microsoft.com/office/drawing/2014/main" id="{484B006F-E377-406A-AF4D-0C77BF4EDEB0}"/>
              </a:ext>
            </a:extLst>
          </p:cNvPr>
          <p:cNvSpPr txBox="1"/>
          <p:nvPr/>
        </p:nvSpPr>
        <p:spPr>
          <a:xfrm>
            <a:off x="805834" y="2915263"/>
            <a:ext cx="2576463" cy="328551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noFill/>
            <a:prstDash val="dash"/>
          </a:ln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CV2  to read image files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1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Resize to 150X150X3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TextBox 48">
            <a:extLst>
              <a:ext uri="{FF2B5EF4-FFF2-40B4-BE49-F238E27FC236}">
                <a16:creationId xmlns:a16="http://schemas.microsoft.com/office/drawing/2014/main" id="{072D68ED-F04F-460B-AA5D-636EDC5DA6D1}"/>
              </a:ext>
            </a:extLst>
          </p:cNvPr>
          <p:cNvSpPr txBox="1"/>
          <p:nvPr/>
        </p:nvSpPr>
        <p:spPr>
          <a:xfrm>
            <a:off x="3635529" y="2905890"/>
            <a:ext cx="2311401" cy="3285511"/>
          </a:xfrm>
          <a:prstGeom prst="rect">
            <a:avLst/>
          </a:prstGeom>
          <a:solidFill>
            <a:srgbClr val="8BE1FF"/>
          </a:solidFill>
          <a:ln w="6350">
            <a:noFill/>
            <a:prstDash val="dash"/>
          </a:ln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Convert to NumPy array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‘float32’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Normalize image array</a:t>
            </a:r>
          </a:p>
        </p:txBody>
      </p:sp>
      <p:sp>
        <p:nvSpPr>
          <p:cNvPr id="17" name="TextBox 48">
            <a:extLst>
              <a:ext uri="{FF2B5EF4-FFF2-40B4-BE49-F238E27FC236}">
                <a16:creationId xmlns:a16="http://schemas.microsoft.com/office/drawing/2014/main" id="{8D048FE9-F7A0-43B4-A1BC-BE7C22FF9E8C}"/>
              </a:ext>
            </a:extLst>
          </p:cNvPr>
          <p:cNvSpPr txBox="1"/>
          <p:nvPr/>
        </p:nvSpPr>
        <p:spPr>
          <a:xfrm>
            <a:off x="6283908" y="2915263"/>
            <a:ext cx="2311401" cy="328551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noFill/>
            <a:prstDash val="dash"/>
          </a:ln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train_test  80:20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Stratified split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48">
            <a:extLst>
              <a:ext uri="{FF2B5EF4-FFF2-40B4-BE49-F238E27FC236}">
                <a16:creationId xmlns:a16="http://schemas.microsoft.com/office/drawing/2014/main" id="{EBC5277B-1260-4061-A04A-AF9771DE563C}"/>
              </a:ext>
            </a:extLst>
          </p:cNvPr>
          <p:cNvSpPr txBox="1"/>
          <p:nvPr/>
        </p:nvSpPr>
        <p:spPr>
          <a:xfrm>
            <a:off x="9153260" y="2905889"/>
            <a:ext cx="2311401" cy="3285511"/>
          </a:xfrm>
          <a:prstGeom prst="rect">
            <a:avLst/>
          </a:prstGeom>
          <a:solidFill>
            <a:srgbClr val="8BE1FF"/>
          </a:solidFill>
          <a:ln w="6350">
            <a:noFill/>
            <a:prstDash val="dash"/>
          </a:ln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ImageDataGenerator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rotate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width_shift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height_shift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horizontal_flip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vertical-flip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0E1C165-16C8-4CED-A630-D6AA3FD82196}"/>
              </a:ext>
            </a:extLst>
          </p:cNvPr>
          <p:cNvGrpSpPr/>
          <p:nvPr/>
        </p:nvGrpSpPr>
        <p:grpSpPr>
          <a:xfrm>
            <a:off x="1738375" y="2116041"/>
            <a:ext cx="484962" cy="396503"/>
            <a:chOff x="3194050" y="1922463"/>
            <a:chExt cx="319088" cy="230187"/>
          </a:xfrm>
        </p:grpSpPr>
        <p:sp>
          <p:nvSpPr>
            <p:cNvPr id="23" name="Rectangle 96">
              <a:extLst>
                <a:ext uri="{FF2B5EF4-FFF2-40B4-BE49-F238E27FC236}">
                  <a16:creationId xmlns:a16="http://schemas.microsoft.com/office/drawing/2014/main" id="{EC0D86B0-1F5B-4B85-898F-2863908101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4050" y="1922463"/>
              <a:ext cx="319088" cy="230187"/>
            </a:xfrm>
            <a:prstGeom prst="rect">
              <a:avLst/>
            </a:prstGeom>
            <a:noFill/>
            <a:ln w="14288" cap="rnd">
              <a:solidFill>
                <a:srgbClr val="249DF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4" name="Rectangle 97">
              <a:extLst>
                <a:ext uri="{FF2B5EF4-FFF2-40B4-BE49-F238E27FC236}">
                  <a16:creationId xmlns:a16="http://schemas.microsoft.com/office/drawing/2014/main" id="{999D840A-CB59-460C-8194-BA6CDE442E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4050" y="1963738"/>
              <a:ext cx="319088" cy="66675"/>
            </a:xfrm>
            <a:prstGeom prst="rect">
              <a:avLst/>
            </a:prstGeom>
            <a:solidFill>
              <a:srgbClr val="DFECF6"/>
            </a:solidFill>
            <a:ln w="14288" cap="rnd">
              <a:solidFill>
                <a:srgbClr val="249DF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/>
            </a:p>
          </p:txBody>
        </p:sp>
        <p:sp>
          <p:nvSpPr>
            <p:cNvPr id="25" name="Line 98">
              <a:extLst>
                <a:ext uri="{FF2B5EF4-FFF2-40B4-BE49-F238E27FC236}">
                  <a16:creationId xmlns:a16="http://schemas.microsoft.com/office/drawing/2014/main" id="{BAF906C5-DAAA-46F4-B821-795F50AA30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22625" y="2119313"/>
              <a:ext cx="68263" cy="0"/>
            </a:xfrm>
            <a:prstGeom prst="line">
              <a:avLst/>
            </a:prstGeom>
            <a:noFill/>
            <a:ln w="14288" cap="rnd">
              <a:solidFill>
                <a:srgbClr val="249DF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DCF0983-0A44-4B4E-9F06-B20CC3C957D1}"/>
              </a:ext>
            </a:extLst>
          </p:cNvPr>
          <p:cNvGrpSpPr/>
          <p:nvPr/>
        </p:nvGrpSpPr>
        <p:grpSpPr>
          <a:xfrm>
            <a:off x="10067117" y="2037265"/>
            <a:ext cx="483686" cy="475279"/>
            <a:chOff x="1908175" y="2308225"/>
            <a:chExt cx="309563" cy="320675"/>
          </a:xfrm>
        </p:grpSpPr>
        <p:sp>
          <p:nvSpPr>
            <p:cNvPr id="27" name="Freeform 103">
              <a:extLst>
                <a:ext uri="{FF2B5EF4-FFF2-40B4-BE49-F238E27FC236}">
                  <a16:creationId xmlns:a16="http://schemas.microsoft.com/office/drawing/2014/main" id="{FE832769-5F55-4685-A254-FB873ED1575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98663" y="2405063"/>
              <a:ext cx="127000" cy="127000"/>
            </a:xfrm>
            <a:custGeom>
              <a:avLst/>
              <a:gdLst>
                <a:gd name="T0" fmla="*/ 68 w 136"/>
                <a:gd name="T1" fmla="*/ 0 h 136"/>
                <a:gd name="T2" fmla="*/ 0 w 136"/>
                <a:gd name="T3" fmla="*/ 68 h 136"/>
                <a:gd name="T4" fmla="*/ 68 w 136"/>
                <a:gd name="T5" fmla="*/ 136 h 136"/>
                <a:gd name="T6" fmla="*/ 136 w 136"/>
                <a:gd name="T7" fmla="*/ 68 h 136"/>
                <a:gd name="T8" fmla="*/ 68 w 136"/>
                <a:gd name="T9" fmla="*/ 0 h 136"/>
                <a:gd name="T10" fmla="*/ 68 w 136"/>
                <a:gd name="T11" fmla="*/ 100 h 136"/>
                <a:gd name="T12" fmla="*/ 36 w 136"/>
                <a:gd name="T13" fmla="*/ 68 h 136"/>
                <a:gd name="T14" fmla="*/ 68 w 136"/>
                <a:gd name="T15" fmla="*/ 36 h 136"/>
                <a:gd name="T16" fmla="*/ 100 w 136"/>
                <a:gd name="T17" fmla="*/ 68 h 136"/>
                <a:gd name="T18" fmla="*/ 68 w 136"/>
                <a:gd name="T19" fmla="*/ 10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6" h="136">
                  <a:moveTo>
                    <a:pt x="68" y="0"/>
                  </a:moveTo>
                  <a:cubicBezTo>
                    <a:pt x="30" y="0"/>
                    <a:pt x="0" y="30"/>
                    <a:pt x="0" y="68"/>
                  </a:cubicBezTo>
                  <a:cubicBezTo>
                    <a:pt x="0" y="106"/>
                    <a:pt x="30" y="136"/>
                    <a:pt x="68" y="136"/>
                  </a:cubicBezTo>
                  <a:cubicBezTo>
                    <a:pt x="106" y="136"/>
                    <a:pt x="136" y="106"/>
                    <a:pt x="136" y="68"/>
                  </a:cubicBezTo>
                  <a:cubicBezTo>
                    <a:pt x="136" y="30"/>
                    <a:pt x="106" y="0"/>
                    <a:pt x="68" y="0"/>
                  </a:cubicBezTo>
                  <a:close/>
                  <a:moveTo>
                    <a:pt x="68" y="100"/>
                  </a:moveTo>
                  <a:cubicBezTo>
                    <a:pt x="50" y="100"/>
                    <a:pt x="36" y="86"/>
                    <a:pt x="36" y="68"/>
                  </a:cubicBezTo>
                  <a:cubicBezTo>
                    <a:pt x="36" y="50"/>
                    <a:pt x="50" y="36"/>
                    <a:pt x="68" y="36"/>
                  </a:cubicBezTo>
                  <a:cubicBezTo>
                    <a:pt x="86" y="36"/>
                    <a:pt x="100" y="50"/>
                    <a:pt x="100" y="68"/>
                  </a:cubicBezTo>
                  <a:cubicBezTo>
                    <a:pt x="100" y="86"/>
                    <a:pt x="86" y="100"/>
                    <a:pt x="68" y="100"/>
                  </a:cubicBezTo>
                  <a:close/>
                </a:path>
              </a:pathLst>
            </a:custGeom>
            <a:solidFill>
              <a:srgbClr val="DFECF6"/>
            </a:solidFill>
            <a:ln w="14288" cap="rnd">
              <a:solidFill>
                <a:srgbClr val="249DF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b="1"/>
            </a:p>
          </p:txBody>
        </p:sp>
        <p:sp>
          <p:nvSpPr>
            <p:cNvPr id="28" name="Oval 104">
              <a:extLst>
                <a:ext uri="{FF2B5EF4-FFF2-40B4-BE49-F238E27FC236}">
                  <a16:creationId xmlns:a16="http://schemas.microsoft.com/office/drawing/2014/main" id="{7A3383C3-BF11-4350-BCAC-1431D252A5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2000" y="2438400"/>
              <a:ext cx="60325" cy="60325"/>
            </a:xfrm>
            <a:prstGeom prst="ellipse">
              <a:avLst/>
            </a:prstGeom>
            <a:noFill/>
            <a:ln w="14288" cap="rnd">
              <a:solidFill>
                <a:srgbClr val="249DF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b="1"/>
            </a:p>
          </p:txBody>
        </p:sp>
        <p:sp>
          <p:nvSpPr>
            <p:cNvPr id="29" name="Freeform 105">
              <a:extLst>
                <a:ext uri="{FF2B5EF4-FFF2-40B4-BE49-F238E27FC236}">
                  <a16:creationId xmlns:a16="http://schemas.microsoft.com/office/drawing/2014/main" id="{745C6AD3-FDB8-432A-8A86-237E96BAF5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8175" y="2308225"/>
              <a:ext cx="309563" cy="320675"/>
            </a:xfrm>
            <a:custGeom>
              <a:avLst/>
              <a:gdLst>
                <a:gd name="T0" fmla="*/ 279 w 334"/>
                <a:gd name="T1" fmla="*/ 172 h 344"/>
                <a:gd name="T2" fmla="*/ 277 w 334"/>
                <a:gd name="T3" fmla="*/ 150 h 344"/>
                <a:gd name="T4" fmla="*/ 334 w 334"/>
                <a:gd name="T5" fmla="*/ 117 h 344"/>
                <a:gd name="T6" fmla="*/ 298 w 334"/>
                <a:gd name="T7" fmla="*/ 55 h 344"/>
                <a:gd name="T8" fmla="*/ 241 w 334"/>
                <a:gd name="T9" fmla="*/ 88 h 344"/>
                <a:gd name="T10" fmla="*/ 203 w 334"/>
                <a:gd name="T11" fmla="*/ 66 h 344"/>
                <a:gd name="T12" fmla="*/ 203 w 334"/>
                <a:gd name="T13" fmla="*/ 0 h 344"/>
                <a:gd name="T14" fmla="*/ 131 w 334"/>
                <a:gd name="T15" fmla="*/ 0 h 344"/>
                <a:gd name="T16" fmla="*/ 131 w 334"/>
                <a:gd name="T17" fmla="*/ 66 h 344"/>
                <a:gd name="T18" fmla="*/ 93 w 334"/>
                <a:gd name="T19" fmla="*/ 88 h 344"/>
                <a:gd name="T20" fmla="*/ 36 w 334"/>
                <a:gd name="T21" fmla="*/ 55 h 344"/>
                <a:gd name="T22" fmla="*/ 0 w 334"/>
                <a:gd name="T23" fmla="*/ 117 h 344"/>
                <a:gd name="T24" fmla="*/ 57 w 334"/>
                <a:gd name="T25" fmla="*/ 150 h 344"/>
                <a:gd name="T26" fmla="*/ 55 w 334"/>
                <a:gd name="T27" fmla="*/ 172 h 344"/>
                <a:gd name="T28" fmla="*/ 57 w 334"/>
                <a:gd name="T29" fmla="*/ 194 h 344"/>
                <a:gd name="T30" fmla="*/ 0 w 334"/>
                <a:gd name="T31" fmla="*/ 227 h 344"/>
                <a:gd name="T32" fmla="*/ 36 w 334"/>
                <a:gd name="T33" fmla="*/ 289 h 344"/>
                <a:gd name="T34" fmla="*/ 93 w 334"/>
                <a:gd name="T35" fmla="*/ 256 h 344"/>
                <a:gd name="T36" fmla="*/ 131 w 334"/>
                <a:gd name="T37" fmla="*/ 278 h 344"/>
                <a:gd name="T38" fmla="*/ 131 w 334"/>
                <a:gd name="T39" fmla="*/ 344 h 344"/>
                <a:gd name="T40" fmla="*/ 203 w 334"/>
                <a:gd name="T41" fmla="*/ 344 h 344"/>
                <a:gd name="T42" fmla="*/ 203 w 334"/>
                <a:gd name="T43" fmla="*/ 278 h 344"/>
                <a:gd name="T44" fmla="*/ 241 w 334"/>
                <a:gd name="T45" fmla="*/ 256 h 344"/>
                <a:gd name="T46" fmla="*/ 298 w 334"/>
                <a:gd name="T47" fmla="*/ 289 h 344"/>
                <a:gd name="T48" fmla="*/ 334 w 334"/>
                <a:gd name="T49" fmla="*/ 227 h 344"/>
                <a:gd name="T50" fmla="*/ 277 w 334"/>
                <a:gd name="T51" fmla="*/ 194 h 344"/>
                <a:gd name="T52" fmla="*/ 279 w 334"/>
                <a:gd name="T53" fmla="*/ 172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34" h="344">
                  <a:moveTo>
                    <a:pt x="279" y="172"/>
                  </a:moveTo>
                  <a:cubicBezTo>
                    <a:pt x="279" y="165"/>
                    <a:pt x="278" y="157"/>
                    <a:pt x="277" y="150"/>
                  </a:cubicBezTo>
                  <a:cubicBezTo>
                    <a:pt x="334" y="117"/>
                    <a:pt x="334" y="117"/>
                    <a:pt x="334" y="117"/>
                  </a:cubicBezTo>
                  <a:cubicBezTo>
                    <a:pt x="298" y="55"/>
                    <a:pt x="298" y="55"/>
                    <a:pt x="298" y="55"/>
                  </a:cubicBezTo>
                  <a:cubicBezTo>
                    <a:pt x="241" y="88"/>
                    <a:pt x="241" y="88"/>
                    <a:pt x="241" y="88"/>
                  </a:cubicBezTo>
                  <a:cubicBezTo>
                    <a:pt x="230" y="78"/>
                    <a:pt x="217" y="71"/>
                    <a:pt x="203" y="66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66"/>
                    <a:pt x="131" y="66"/>
                    <a:pt x="131" y="66"/>
                  </a:cubicBezTo>
                  <a:cubicBezTo>
                    <a:pt x="117" y="71"/>
                    <a:pt x="104" y="78"/>
                    <a:pt x="93" y="88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57" y="150"/>
                    <a:pt x="57" y="150"/>
                    <a:pt x="57" y="150"/>
                  </a:cubicBezTo>
                  <a:cubicBezTo>
                    <a:pt x="56" y="157"/>
                    <a:pt x="55" y="165"/>
                    <a:pt x="55" y="172"/>
                  </a:cubicBezTo>
                  <a:cubicBezTo>
                    <a:pt x="55" y="179"/>
                    <a:pt x="56" y="187"/>
                    <a:pt x="57" y="194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36" y="289"/>
                    <a:pt x="36" y="289"/>
                    <a:pt x="36" y="289"/>
                  </a:cubicBezTo>
                  <a:cubicBezTo>
                    <a:pt x="93" y="256"/>
                    <a:pt x="93" y="256"/>
                    <a:pt x="93" y="256"/>
                  </a:cubicBezTo>
                  <a:cubicBezTo>
                    <a:pt x="104" y="266"/>
                    <a:pt x="117" y="273"/>
                    <a:pt x="131" y="278"/>
                  </a:cubicBezTo>
                  <a:cubicBezTo>
                    <a:pt x="131" y="344"/>
                    <a:pt x="131" y="344"/>
                    <a:pt x="131" y="344"/>
                  </a:cubicBezTo>
                  <a:cubicBezTo>
                    <a:pt x="203" y="344"/>
                    <a:pt x="203" y="344"/>
                    <a:pt x="203" y="344"/>
                  </a:cubicBezTo>
                  <a:cubicBezTo>
                    <a:pt x="203" y="278"/>
                    <a:pt x="203" y="278"/>
                    <a:pt x="203" y="278"/>
                  </a:cubicBezTo>
                  <a:cubicBezTo>
                    <a:pt x="217" y="273"/>
                    <a:pt x="230" y="266"/>
                    <a:pt x="241" y="256"/>
                  </a:cubicBezTo>
                  <a:cubicBezTo>
                    <a:pt x="298" y="289"/>
                    <a:pt x="298" y="289"/>
                    <a:pt x="298" y="289"/>
                  </a:cubicBezTo>
                  <a:cubicBezTo>
                    <a:pt x="334" y="227"/>
                    <a:pt x="334" y="227"/>
                    <a:pt x="334" y="227"/>
                  </a:cubicBezTo>
                  <a:cubicBezTo>
                    <a:pt x="277" y="194"/>
                    <a:pt x="277" y="194"/>
                    <a:pt x="277" y="194"/>
                  </a:cubicBezTo>
                  <a:cubicBezTo>
                    <a:pt x="278" y="187"/>
                    <a:pt x="279" y="179"/>
                    <a:pt x="279" y="172"/>
                  </a:cubicBezTo>
                  <a:close/>
                </a:path>
              </a:pathLst>
            </a:custGeom>
            <a:noFill/>
            <a:ln w="14288" cap="rnd">
              <a:solidFill>
                <a:srgbClr val="249DF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b="1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1DB6ED8-BF72-4740-BAF1-7514B193DC9D}"/>
              </a:ext>
            </a:extLst>
          </p:cNvPr>
          <p:cNvGrpSpPr/>
          <p:nvPr/>
        </p:nvGrpSpPr>
        <p:grpSpPr>
          <a:xfrm>
            <a:off x="4473270" y="2100692"/>
            <a:ext cx="611341" cy="471633"/>
            <a:chOff x="1903413" y="1925638"/>
            <a:chExt cx="319088" cy="263524"/>
          </a:xfrm>
        </p:grpSpPr>
        <p:sp>
          <p:nvSpPr>
            <p:cNvPr id="31" name="Rectangle 66">
              <a:extLst>
                <a:ext uri="{FF2B5EF4-FFF2-40B4-BE49-F238E27FC236}">
                  <a16:creationId xmlns:a16="http://schemas.microsoft.com/office/drawing/2014/main" id="{0A0C9306-E0B5-4AA7-9DE8-0305E152AB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3413" y="1925638"/>
              <a:ext cx="319088" cy="223837"/>
            </a:xfrm>
            <a:prstGeom prst="rect">
              <a:avLst/>
            </a:prstGeom>
            <a:noFill/>
            <a:ln w="14288" cap="rnd">
              <a:solidFill>
                <a:srgbClr val="249DF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2" name="Rectangle 67">
              <a:extLst>
                <a:ext uri="{FF2B5EF4-FFF2-40B4-BE49-F238E27FC236}">
                  <a16:creationId xmlns:a16="http://schemas.microsoft.com/office/drawing/2014/main" id="{7304824A-9555-4E39-9E8A-DBE904AEB8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5638" y="1947863"/>
              <a:ext cx="274638" cy="179387"/>
            </a:xfrm>
            <a:prstGeom prst="rect">
              <a:avLst/>
            </a:prstGeom>
            <a:noFill/>
            <a:ln w="14288" cap="rnd">
              <a:solidFill>
                <a:srgbClr val="249DF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3" name="Line 68">
              <a:extLst>
                <a:ext uri="{FF2B5EF4-FFF2-40B4-BE49-F238E27FC236}">
                  <a16:creationId xmlns:a16="http://schemas.microsoft.com/office/drawing/2014/main" id="{49CA25FE-7863-4366-AFCC-8FB96851CE5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81225" y="2149475"/>
              <a:ext cx="0" cy="39687"/>
            </a:xfrm>
            <a:prstGeom prst="line">
              <a:avLst/>
            </a:prstGeom>
            <a:noFill/>
            <a:ln w="14288" cap="rnd">
              <a:solidFill>
                <a:srgbClr val="249DF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4" name="Line 69">
              <a:extLst>
                <a:ext uri="{FF2B5EF4-FFF2-40B4-BE49-F238E27FC236}">
                  <a16:creationId xmlns:a16="http://schemas.microsoft.com/office/drawing/2014/main" id="{82D71E0B-8B11-4E9C-B213-C5BF0975C7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43100" y="2149475"/>
              <a:ext cx="0" cy="39687"/>
            </a:xfrm>
            <a:prstGeom prst="line">
              <a:avLst/>
            </a:prstGeom>
            <a:noFill/>
            <a:ln w="14288" cap="rnd">
              <a:solidFill>
                <a:srgbClr val="249DF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5" name="Oval 70">
              <a:extLst>
                <a:ext uri="{FF2B5EF4-FFF2-40B4-BE49-F238E27FC236}">
                  <a16:creationId xmlns:a16="http://schemas.microsoft.com/office/drawing/2014/main" id="{075E488C-BC22-4E98-9176-7025366E11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2000" y="1981200"/>
              <a:ext cx="112713" cy="112712"/>
            </a:xfrm>
            <a:prstGeom prst="ellipse">
              <a:avLst/>
            </a:prstGeom>
            <a:solidFill>
              <a:srgbClr val="DFECF6"/>
            </a:solidFill>
            <a:ln w="14288" cap="rnd">
              <a:solidFill>
                <a:srgbClr val="249DF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6" name="Oval 71">
              <a:extLst>
                <a:ext uri="{FF2B5EF4-FFF2-40B4-BE49-F238E27FC236}">
                  <a16:creationId xmlns:a16="http://schemas.microsoft.com/office/drawing/2014/main" id="{4476E987-9ADB-42AE-BBA3-B4B0593675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2163" y="2011363"/>
              <a:ext cx="52388" cy="52387"/>
            </a:xfrm>
            <a:prstGeom prst="ellipse">
              <a:avLst/>
            </a:prstGeom>
            <a:solidFill>
              <a:srgbClr val="FFFFFF"/>
            </a:solidFill>
            <a:ln w="14288" cap="rnd">
              <a:solidFill>
                <a:srgbClr val="249DF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7" name="Line 72">
              <a:extLst>
                <a:ext uri="{FF2B5EF4-FFF2-40B4-BE49-F238E27FC236}">
                  <a16:creationId xmlns:a16="http://schemas.microsoft.com/office/drawing/2014/main" id="{48862402-AF62-43D4-B7D2-F83F725199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81200" y="2036763"/>
              <a:ext cx="22225" cy="0"/>
            </a:xfrm>
            <a:prstGeom prst="line">
              <a:avLst/>
            </a:prstGeom>
            <a:noFill/>
            <a:ln w="14288" cap="rnd">
              <a:solidFill>
                <a:srgbClr val="249DF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030C079-5805-460B-9947-D98C10AD8793}"/>
              </a:ext>
            </a:extLst>
          </p:cNvPr>
          <p:cNvGrpSpPr/>
          <p:nvPr/>
        </p:nvGrpSpPr>
        <p:grpSpPr>
          <a:xfrm>
            <a:off x="7193948" y="2043765"/>
            <a:ext cx="483685" cy="468780"/>
            <a:chOff x="3194050" y="2335213"/>
            <a:chExt cx="319088" cy="293687"/>
          </a:xfrm>
        </p:grpSpPr>
        <p:sp>
          <p:nvSpPr>
            <p:cNvPr id="39" name="Rectangle 121">
              <a:extLst>
                <a:ext uri="{FF2B5EF4-FFF2-40B4-BE49-F238E27FC236}">
                  <a16:creationId xmlns:a16="http://schemas.microsoft.com/office/drawing/2014/main" id="{4187E497-A218-4D51-B991-F1AF0C798F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4050" y="2335213"/>
              <a:ext cx="319088" cy="244475"/>
            </a:xfrm>
            <a:prstGeom prst="rect">
              <a:avLst/>
            </a:prstGeom>
            <a:noFill/>
            <a:ln w="14288" cap="rnd">
              <a:solidFill>
                <a:srgbClr val="249DF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0" name="Rectangle 122">
              <a:extLst>
                <a:ext uri="{FF2B5EF4-FFF2-40B4-BE49-F238E27FC236}">
                  <a16:creationId xmlns:a16="http://schemas.microsoft.com/office/drawing/2014/main" id="{3E6BB954-9BCF-4E6E-9EDC-F4B8284823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4050" y="2532063"/>
              <a:ext cx="319088" cy="47625"/>
            </a:xfrm>
            <a:prstGeom prst="rect">
              <a:avLst/>
            </a:prstGeom>
            <a:solidFill>
              <a:srgbClr val="DFECF6"/>
            </a:solidFill>
            <a:ln w="14288" cap="rnd">
              <a:solidFill>
                <a:srgbClr val="249DF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1" name="Rectangle 123">
              <a:extLst>
                <a:ext uri="{FF2B5EF4-FFF2-40B4-BE49-F238E27FC236}">
                  <a16:creationId xmlns:a16="http://schemas.microsoft.com/office/drawing/2014/main" id="{6F378105-7B8F-4083-BB74-FB919A2377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8350" y="2579688"/>
              <a:ext cx="88900" cy="49212"/>
            </a:xfrm>
            <a:prstGeom prst="rect">
              <a:avLst/>
            </a:prstGeom>
            <a:noFill/>
            <a:ln w="14288" cap="rnd">
              <a:solidFill>
                <a:srgbClr val="249DF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2" name="Line 124">
              <a:extLst>
                <a:ext uri="{FF2B5EF4-FFF2-40B4-BE49-F238E27FC236}">
                  <a16:creationId xmlns:a16="http://schemas.microsoft.com/office/drawing/2014/main" id="{20745D57-BC84-481C-855D-D8258EDAC5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82950" y="2628900"/>
              <a:ext cx="141288" cy="0"/>
            </a:xfrm>
            <a:prstGeom prst="line">
              <a:avLst/>
            </a:prstGeom>
            <a:noFill/>
            <a:ln w="14288" cap="rnd">
              <a:solidFill>
                <a:srgbClr val="249DF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3" name="Freeform 125">
              <a:extLst>
                <a:ext uri="{FF2B5EF4-FFF2-40B4-BE49-F238E27FC236}">
                  <a16:creationId xmlns:a16="http://schemas.microsoft.com/office/drawing/2014/main" id="{8C78A92B-5926-4D5F-8761-E27BC720C5C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6125" y="2386013"/>
              <a:ext cx="111125" cy="112712"/>
            </a:xfrm>
            <a:custGeom>
              <a:avLst/>
              <a:gdLst>
                <a:gd name="T0" fmla="*/ 120 w 120"/>
                <a:gd name="T1" fmla="*/ 60 h 120"/>
                <a:gd name="T2" fmla="*/ 60 w 120"/>
                <a:gd name="T3" fmla="*/ 120 h 120"/>
                <a:gd name="T4" fmla="*/ 0 w 120"/>
                <a:gd name="T5" fmla="*/ 60 h 120"/>
                <a:gd name="T6" fmla="*/ 60 w 120"/>
                <a:gd name="T7" fmla="*/ 0 h 120"/>
                <a:gd name="T8" fmla="*/ 60 w 120"/>
                <a:gd name="T9" fmla="*/ 60 h 120"/>
                <a:gd name="T10" fmla="*/ 120 w 120"/>
                <a:gd name="T11" fmla="*/ 6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0" h="120">
                  <a:moveTo>
                    <a:pt x="120" y="60"/>
                  </a:moveTo>
                  <a:cubicBezTo>
                    <a:pt x="120" y="93"/>
                    <a:pt x="93" y="120"/>
                    <a:pt x="60" y="120"/>
                  </a:cubicBezTo>
                  <a:cubicBezTo>
                    <a:pt x="27" y="120"/>
                    <a:pt x="0" y="93"/>
                    <a:pt x="0" y="60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60" y="60"/>
                    <a:pt x="60" y="60"/>
                    <a:pt x="60" y="60"/>
                  </a:cubicBezTo>
                  <a:lnTo>
                    <a:pt x="120" y="60"/>
                  </a:lnTo>
                  <a:close/>
                </a:path>
              </a:pathLst>
            </a:custGeom>
            <a:noFill/>
            <a:ln w="14288" cap="rnd">
              <a:solidFill>
                <a:srgbClr val="249DF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5" name="Freeform 126">
              <a:extLst>
                <a:ext uri="{FF2B5EF4-FFF2-40B4-BE49-F238E27FC236}">
                  <a16:creationId xmlns:a16="http://schemas.microsoft.com/office/drawing/2014/main" id="{82C73116-392F-4372-AE00-77BDCBC009DE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3913" y="2363788"/>
              <a:ext cx="55563" cy="57150"/>
            </a:xfrm>
            <a:custGeom>
              <a:avLst/>
              <a:gdLst>
                <a:gd name="T0" fmla="*/ 60 w 60"/>
                <a:gd name="T1" fmla="*/ 60 h 60"/>
                <a:gd name="T2" fmla="*/ 0 w 60"/>
                <a:gd name="T3" fmla="*/ 60 h 60"/>
                <a:gd name="T4" fmla="*/ 0 w 60"/>
                <a:gd name="T5" fmla="*/ 0 h 60"/>
                <a:gd name="T6" fmla="*/ 60 w 60"/>
                <a:gd name="T7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0" h="60">
                  <a:moveTo>
                    <a:pt x="60" y="60"/>
                  </a:moveTo>
                  <a:cubicBezTo>
                    <a:pt x="0" y="60"/>
                    <a:pt x="0" y="60"/>
                    <a:pt x="0" y="6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3" y="0"/>
                    <a:pt x="60" y="27"/>
                    <a:pt x="60" y="60"/>
                  </a:cubicBezTo>
                  <a:close/>
                </a:path>
              </a:pathLst>
            </a:custGeom>
            <a:noFill/>
            <a:ln w="14288" cap="rnd">
              <a:solidFill>
                <a:srgbClr val="249DF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989B3E85-A714-4F08-88D4-453C3CA1F0AC}"/>
              </a:ext>
            </a:extLst>
          </p:cNvPr>
          <p:cNvSpPr/>
          <p:nvPr/>
        </p:nvSpPr>
        <p:spPr>
          <a:xfrm>
            <a:off x="3611630" y="1515775"/>
            <a:ext cx="2363399" cy="471636"/>
          </a:xfrm>
          <a:prstGeom prst="roundRect">
            <a:avLst>
              <a:gd name="adj" fmla="val 50000"/>
            </a:avLst>
          </a:prstGeom>
          <a:solidFill>
            <a:srgbClr val="8BE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Format Data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7E11A793-86C6-4026-B8BD-D52116D89D49}"/>
              </a:ext>
            </a:extLst>
          </p:cNvPr>
          <p:cNvSpPr/>
          <p:nvPr/>
        </p:nvSpPr>
        <p:spPr>
          <a:xfrm>
            <a:off x="6312363" y="1509109"/>
            <a:ext cx="2202372" cy="471636"/>
          </a:xfrm>
          <a:prstGeom prst="roundRect">
            <a:avLst>
              <a:gd name="adj" fmla="val 50000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Split Data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9A23933E-08B8-4976-9A61-792555ABC782}"/>
              </a:ext>
            </a:extLst>
          </p:cNvPr>
          <p:cNvSpPr/>
          <p:nvPr/>
        </p:nvSpPr>
        <p:spPr>
          <a:xfrm>
            <a:off x="9206533" y="1530819"/>
            <a:ext cx="2202372" cy="475280"/>
          </a:xfrm>
          <a:prstGeom prst="roundRect">
            <a:avLst>
              <a:gd name="adj" fmla="val 50000"/>
            </a:avLst>
          </a:prstGeom>
          <a:solidFill>
            <a:srgbClr val="8BE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Image Augmentation</a:t>
            </a:r>
          </a:p>
        </p:txBody>
      </p:sp>
    </p:spTree>
    <p:extLst>
      <p:ext uri="{BB962C8B-B14F-4D97-AF65-F5344CB8AC3E}">
        <p14:creationId xmlns:p14="http://schemas.microsoft.com/office/powerpoint/2010/main" val="15998425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5C974C1-D9C7-4F73-9BB0-DEE2551C4656}"/>
              </a:ext>
            </a:extLst>
          </p:cNvPr>
          <p:cNvSpPr/>
          <p:nvPr/>
        </p:nvSpPr>
        <p:spPr>
          <a:xfrm>
            <a:off x="491613" y="216310"/>
            <a:ext cx="1347019" cy="2261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0D0FA7-9BB5-4FAC-803D-58F98D3EB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464" y="92161"/>
            <a:ext cx="10972800" cy="661414"/>
          </a:xfrm>
        </p:spPr>
        <p:txBody>
          <a:bodyPr/>
          <a:lstStyle/>
          <a:p>
            <a:r>
              <a:rPr lang="en-US" dirty="0"/>
              <a:t>Model Training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C11430F3-8378-483E-A21A-7E2A07FD7632}"/>
              </a:ext>
            </a:extLst>
          </p:cNvPr>
          <p:cNvGrpSpPr/>
          <p:nvPr/>
        </p:nvGrpSpPr>
        <p:grpSpPr>
          <a:xfrm>
            <a:off x="-44" y="5057161"/>
            <a:ext cx="12192000" cy="1909138"/>
            <a:chOff x="0" y="4948862"/>
            <a:chExt cx="12192000" cy="1909138"/>
          </a:xfrm>
        </p:grpSpPr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624538B5-3E52-4E6C-B3A6-9B5180B91BDF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325581A-2985-400E-A9BC-068B53600A90}"/>
                </a:ext>
              </a:extLst>
            </p:cNvPr>
            <p:cNvSpPr/>
            <p:nvPr/>
          </p:nvSpPr>
          <p:spPr>
            <a:xfrm>
              <a:off x="0" y="5563852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947723C0-951C-4A29-8AE2-26C137E41DBD}"/>
              </a:ext>
            </a:extLst>
          </p:cNvPr>
          <p:cNvSpPr txBox="1"/>
          <p:nvPr/>
        </p:nvSpPr>
        <p:spPr>
          <a:xfrm>
            <a:off x="303947" y="1529881"/>
            <a:ext cx="537191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i="1" dirty="0"/>
              <a:t>Model fitting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120 Epochs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Early stopping, monitoring ‘loss’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  <a:p>
            <a:r>
              <a:rPr lang="en-AU" b="1" i="1" dirty="0"/>
              <a:t>CNN – 18 layers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Early stop at 110 epochs</a:t>
            </a:r>
          </a:p>
          <a:p>
            <a:endParaRPr lang="en-AU" i="1" dirty="0"/>
          </a:p>
          <a:p>
            <a:r>
              <a:rPr lang="en-AU" b="1" i="1" dirty="0"/>
              <a:t>VGG16 – Transferred learning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Completed 120 epochs</a:t>
            </a:r>
          </a:p>
          <a:p>
            <a:pPr marL="342900" indent="-342900">
              <a:buAutoNum type="arabicPlain" startAt="129"/>
            </a:pPr>
            <a:endParaRPr lang="en-AU" dirty="0"/>
          </a:p>
          <a:p>
            <a:r>
              <a:rPr lang="en-AU" b="1" i="1" dirty="0"/>
              <a:t>ResNet50 – Transferred learning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Early stop at 58 epochs</a:t>
            </a:r>
          </a:p>
          <a:p>
            <a:endParaRPr lang="en-AU" dirty="0"/>
          </a:p>
          <a:p>
            <a:endParaRPr lang="en-AU" dirty="0"/>
          </a:p>
          <a:p>
            <a:endParaRPr lang="en-A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70861B-6505-4A02-9796-20CCEA28E4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2991" y="2774836"/>
            <a:ext cx="6792321" cy="2037243"/>
          </a:xfrm>
          <a:prstGeom prst="rect">
            <a:avLst/>
          </a:prstGeom>
        </p:spPr>
      </p:pic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445C3AA0-E5AC-44D4-A672-BC7BF79F9A5E}"/>
              </a:ext>
            </a:extLst>
          </p:cNvPr>
          <p:cNvSpPr/>
          <p:nvPr/>
        </p:nvSpPr>
        <p:spPr>
          <a:xfrm>
            <a:off x="189464" y="683480"/>
            <a:ext cx="3055181" cy="158057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17963C3-2982-481F-9DD3-457FF73DE4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4847" y="684109"/>
            <a:ext cx="6420465" cy="200498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9FCFA87-228B-4020-828D-EF812FEEF5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7276" y="4840890"/>
            <a:ext cx="6658036" cy="2058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4239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5C974C1-D9C7-4F73-9BB0-DEE2551C4656}"/>
              </a:ext>
            </a:extLst>
          </p:cNvPr>
          <p:cNvSpPr/>
          <p:nvPr/>
        </p:nvSpPr>
        <p:spPr>
          <a:xfrm>
            <a:off x="491613" y="216310"/>
            <a:ext cx="1347019" cy="2261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0D0FA7-9BB5-4FAC-803D-58F98D3EB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463" y="307361"/>
            <a:ext cx="10972800" cy="661414"/>
          </a:xfrm>
        </p:spPr>
        <p:txBody>
          <a:bodyPr/>
          <a:lstStyle/>
          <a:p>
            <a:r>
              <a:rPr lang="en-US" dirty="0"/>
              <a:t>Model Evaluation</a:t>
            </a: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C1CDB537-8CCA-42CB-8453-5995182D53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2083017"/>
              </p:ext>
            </p:extLst>
          </p:nvPr>
        </p:nvGraphicFramePr>
        <p:xfrm>
          <a:off x="3384732" y="1733905"/>
          <a:ext cx="8472792" cy="31936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3807">
                  <a:extLst>
                    <a:ext uri="{9D8B030D-6E8A-4147-A177-3AD203B41FA5}">
                      <a16:colId xmlns:a16="http://schemas.microsoft.com/office/drawing/2014/main" val="2915997234"/>
                    </a:ext>
                  </a:extLst>
                </a:gridCol>
                <a:gridCol w="3086702">
                  <a:extLst>
                    <a:ext uri="{9D8B030D-6E8A-4147-A177-3AD203B41FA5}">
                      <a16:colId xmlns:a16="http://schemas.microsoft.com/office/drawing/2014/main" val="1621302897"/>
                    </a:ext>
                  </a:extLst>
                </a:gridCol>
                <a:gridCol w="2832283">
                  <a:extLst>
                    <a:ext uri="{9D8B030D-6E8A-4147-A177-3AD203B41FA5}">
                      <a16:colId xmlns:a16="http://schemas.microsoft.com/office/drawing/2014/main" val="1008569461"/>
                    </a:ext>
                  </a:extLst>
                </a:gridCol>
              </a:tblGrid>
              <a:tr h="748325">
                <a:tc>
                  <a:txBody>
                    <a:bodyPr/>
                    <a:lstStyle/>
                    <a:p>
                      <a:r>
                        <a:rPr lang="en-AU" sz="2800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800" dirty="0"/>
                        <a:t>accuracy_score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800" dirty="0"/>
                        <a:t>roc_auc_score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7076366"/>
                  </a:ext>
                </a:extLst>
              </a:tr>
              <a:tr h="748325">
                <a:tc>
                  <a:txBody>
                    <a:bodyPr/>
                    <a:lstStyle/>
                    <a:p>
                      <a:r>
                        <a:rPr lang="en-AU" sz="2800" dirty="0"/>
                        <a:t>VGG16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800" dirty="0"/>
                        <a:t>0.7549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800" dirty="0"/>
                        <a:t>0.9442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7993673"/>
                  </a:ext>
                </a:extLst>
              </a:tr>
              <a:tr h="9486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800" dirty="0"/>
                        <a:t>CNN – 18 Layers</a:t>
                      </a:r>
                    </a:p>
                    <a:p>
                      <a:endParaRPr lang="en-A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800" dirty="0"/>
                        <a:t>0.7430</a:t>
                      </a:r>
                    </a:p>
                    <a:p>
                      <a:pPr algn="ctr"/>
                      <a:endParaRPr lang="en-A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800" dirty="0"/>
                        <a:t>0.9263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7218627"/>
                  </a:ext>
                </a:extLst>
              </a:tr>
              <a:tr h="748325">
                <a:tc>
                  <a:txBody>
                    <a:bodyPr/>
                    <a:lstStyle/>
                    <a:p>
                      <a:r>
                        <a:rPr lang="en-AU" sz="2800" dirty="0"/>
                        <a:t>Resnet50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800" dirty="0"/>
                        <a:t>0.4308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800" dirty="0"/>
                        <a:t>0.4640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7577490"/>
                  </a:ext>
                </a:extLst>
              </a:tr>
            </a:tbl>
          </a:graphicData>
        </a:graphic>
      </p:graphicFrame>
      <p:grpSp>
        <p:nvGrpSpPr>
          <p:cNvPr id="52" name="Group 51">
            <a:extLst>
              <a:ext uri="{FF2B5EF4-FFF2-40B4-BE49-F238E27FC236}">
                <a16:creationId xmlns:a16="http://schemas.microsoft.com/office/drawing/2014/main" id="{C11430F3-8378-483E-A21A-7E2A07FD7632}"/>
              </a:ext>
            </a:extLst>
          </p:cNvPr>
          <p:cNvGrpSpPr/>
          <p:nvPr/>
        </p:nvGrpSpPr>
        <p:grpSpPr>
          <a:xfrm>
            <a:off x="-44" y="5057161"/>
            <a:ext cx="12192000" cy="1909138"/>
            <a:chOff x="0" y="4948862"/>
            <a:chExt cx="12192000" cy="1909138"/>
          </a:xfrm>
        </p:grpSpPr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624538B5-3E52-4E6C-B3A6-9B5180B91BDF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325581A-2985-400E-A9BC-068B53600A90}"/>
                </a:ext>
              </a:extLst>
            </p:cNvPr>
            <p:cNvSpPr/>
            <p:nvPr/>
          </p:nvSpPr>
          <p:spPr>
            <a:xfrm>
              <a:off x="0" y="5563852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947723C0-951C-4A29-8AE2-26C137E41DBD}"/>
              </a:ext>
            </a:extLst>
          </p:cNvPr>
          <p:cNvSpPr txBox="1"/>
          <p:nvPr/>
        </p:nvSpPr>
        <p:spPr>
          <a:xfrm>
            <a:off x="189463" y="2254570"/>
            <a:ext cx="280569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AU" dirty="0"/>
          </a:p>
          <a:p>
            <a:pPr algn="ctr"/>
            <a:r>
              <a:rPr lang="en-AU" dirty="0"/>
              <a:t>Models ranked in</a:t>
            </a:r>
          </a:p>
          <a:p>
            <a:pPr algn="ctr"/>
            <a:r>
              <a:rPr lang="en-AU" dirty="0"/>
              <a:t> order of roc_auc_score</a:t>
            </a:r>
          </a:p>
          <a:p>
            <a:endParaRPr lang="en-AU" dirty="0"/>
          </a:p>
          <a:p>
            <a:endParaRPr lang="en-AU" dirty="0"/>
          </a:p>
        </p:txBody>
      </p:sp>
      <p:sp>
        <p:nvSpPr>
          <p:cNvPr id="57" name="Rounded Rectangle 9">
            <a:extLst>
              <a:ext uri="{FF2B5EF4-FFF2-40B4-BE49-F238E27FC236}">
                <a16:creationId xmlns:a16="http://schemas.microsoft.com/office/drawing/2014/main" id="{251CC2AF-D309-4156-ACEF-E16A2FE11A72}"/>
              </a:ext>
            </a:extLst>
          </p:cNvPr>
          <p:cNvSpPr/>
          <p:nvPr/>
        </p:nvSpPr>
        <p:spPr>
          <a:xfrm>
            <a:off x="189464" y="968775"/>
            <a:ext cx="3254442" cy="316901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61996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5C974C1-D9C7-4F73-9BB0-DEE2551C4656}"/>
              </a:ext>
            </a:extLst>
          </p:cNvPr>
          <p:cNvSpPr/>
          <p:nvPr/>
        </p:nvSpPr>
        <p:spPr>
          <a:xfrm>
            <a:off x="491613" y="216310"/>
            <a:ext cx="1347019" cy="2261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0D0FA7-9BB5-4FAC-803D-58F98D3EB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463" y="307361"/>
            <a:ext cx="10972800" cy="661414"/>
          </a:xfrm>
        </p:spPr>
        <p:txBody>
          <a:bodyPr/>
          <a:lstStyle/>
          <a:p>
            <a:r>
              <a:rPr lang="en-US" dirty="0"/>
              <a:t>Model Predictions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C11430F3-8378-483E-A21A-7E2A07FD7632}"/>
              </a:ext>
            </a:extLst>
          </p:cNvPr>
          <p:cNvGrpSpPr/>
          <p:nvPr/>
        </p:nvGrpSpPr>
        <p:grpSpPr>
          <a:xfrm>
            <a:off x="-44" y="5057161"/>
            <a:ext cx="12192000" cy="1909138"/>
            <a:chOff x="0" y="4948862"/>
            <a:chExt cx="12192000" cy="1909138"/>
          </a:xfrm>
        </p:grpSpPr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624538B5-3E52-4E6C-B3A6-9B5180B91BDF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325581A-2985-400E-A9BC-068B53600A90}"/>
                </a:ext>
              </a:extLst>
            </p:cNvPr>
            <p:cNvSpPr/>
            <p:nvPr/>
          </p:nvSpPr>
          <p:spPr>
            <a:xfrm>
              <a:off x="0" y="5563852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FECA1B43-5C40-499E-93D8-9AB06E61A6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5755" y="1327997"/>
            <a:ext cx="8174432" cy="459992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A68CEE4-7E16-4E67-80F6-3FF52B99B369}"/>
              </a:ext>
            </a:extLst>
          </p:cNvPr>
          <p:cNvSpPr txBox="1"/>
          <p:nvPr/>
        </p:nvSpPr>
        <p:spPr>
          <a:xfrm>
            <a:off x="189463" y="2254570"/>
            <a:ext cx="188608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b="1" dirty="0"/>
              <a:t>KEY</a:t>
            </a:r>
          </a:p>
          <a:p>
            <a:pPr algn="ctr"/>
            <a:endParaRPr lang="en-AU" b="1" dirty="0"/>
          </a:p>
          <a:p>
            <a:r>
              <a:rPr lang="en-AU" b="1" dirty="0"/>
              <a:t>0 – cardboard</a:t>
            </a:r>
          </a:p>
          <a:p>
            <a:r>
              <a:rPr lang="en-AU" b="1" dirty="0"/>
              <a:t>1 – glass</a:t>
            </a:r>
          </a:p>
          <a:p>
            <a:r>
              <a:rPr lang="en-AU" b="1" dirty="0"/>
              <a:t>2 – metal</a:t>
            </a:r>
          </a:p>
          <a:p>
            <a:r>
              <a:rPr lang="en-AU" b="1" dirty="0"/>
              <a:t>3 – paper</a:t>
            </a:r>
          </a:p>
          <a:p>
            <a:r>
              <a:rPr lang="en-AU" b="1" dirty="0"/>
              <a:t>4 – plastic</a:t>
            </a:r>
          </a:p>
          <a:p>
            <a:r>
              <a:rPr lang="en-AU" b="1" dirty="0"/>
              <a:t>5 – trash</a:t>
            </a:r>
          </a:p>
          <a:p>
            <a:pPr algn="ctr"/>
            <a:r>
              <a:rPr lang="en-AU" dirty="0"/>
              <a:t>            </a:t>
            </a:r>
          </a:p>
          <a:p>
            <a:endParaRPr lang="en-AU" dirty="0"/>
          </a:p>
          <a:p>
            <a:endParaRPr lang="en-AU" dirty="0"/>
          </a:p>
        </p:txBody>
      </p:sp>
      <p:sp>
        <p:nvSpPr>
          <p:cNvPr id="14" name="Rounded Rectangle 9">
            <a:extLst>
              <a:ext uri="{FF2B5EF4-FFF2-40B4-BE49-F238E27FC236}">
                <a16:creationId xmlns:a16="http://schemas.microsoft.com/office/drawing/2014/main" id="{BFEE175A-6A8D-4D49-8922-4F947736DE0C}"/>
              </a:ext>
            </a:extLst>
          </p:cNvPr>
          <p:cNvSpPr/>
          <p:nvPr/>
        </p:nvSpPr>
        <p:spPr>
          <a:xfrm>
            <a:off x="259544" y="1011096"/>
            <a:ext cx="3254442" cy="316901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69883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5C974C1-D9C7-4F73-9BB0-DEE2551C4656}"/>
              </a:ext>
            </a:extLst>
          </p:cNvPr>
          <p:cNvSpPr/>
          <p:nvPr/>
        </p:nvSpPr>
        <p:spPr>
          <a:xfrm>
            <a:off x="542413" y="216844"/>
            <a:ext cx="1347019" cy="2261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C11430F3-8378-483E-A21A-7E2A07FD7632}"/>
              </a:ext>
            </a:extLst>
          </p:cNvPr>
          <p:cNvGrpSpPr/>
          <p:nvPr/>
        </p:nvGrpSpPr>
        <p:grpSpPr>
          <a:xfrm>
            <a:off x="-44" y="5057161"/>
            <a:ext cx="12192000" cy="1909138"/>
            <a:chOff x="0" y="4948862"/>
            <a:chExt cx="12192000" cy="1909138"/>
          </a:xfrm>
        </p:grpSpPr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624538B5-3E52-4E6C-B3A6-9B5180B91BDF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325581A-2985-400E-A9BC-068B53600A90}"/>
                </a:ext>
              </a:extLst>
            </p:cNvPr>
            <p:cNvSpPr/>
            <p:nvPr/>
          </p:nvSpPr>
          <p:spPr>
            <a:xfrm>
              <a:off x="0" y="5563852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8" name="Rounded Rectangle 9">
            <a:extLst>
              <a:ext uri="{FF2B5EF4-FFF2-40B4-BE49-F238E27FC236}">
                <a16:creationId xmlns:a16="http://schemas.microsoft.com/office/drawing/2014/main" id="{99C031AC-5CD9-4E35-AE67-A93BAAE9D75A}"/>
              </a:ext>
            </a:extLst>
          </p:cNvPr>
          <p:cNvSpPr/>
          <p:nvPr/>
        </p:nvSpPr>
        <p:spPr>
          <a:xfrm>
            <a:off x="398224" y="945979"/>
            <a:ext cx="3254442" cy="316901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94F126-8EAC-4CDC-A57B-098A5001004D}"/>
              </a:ext>
            </a:extLst>
          </p:cNvPr>
          <p:cNvSpPr txBox="1"/>
          <p:nvPr/>
        </p:nvSpPr>
        <p:spPr>
          <a:xfrm>
            <a:off x="398224" y="1480457"/>
            <a:ext cx="112567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AU" dirty="0"/>
          </a:p>
          <a:p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C00804B-F0F3-4271-89ED-8D0F2F1CD756}"/>
              </a:ext>
            </a:extLst>
          </p:cNvPr>
          <p:cNvSpPr txBox="1"/>
          <p:nvPr/>
        </p:nvSpPr>
        <p:spPr>
          <a:xfrm>
            <a:off x="537029" y="1606795"/>
            <a:ext cx="972728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material handling and recycle facilities handle a stream of waste rather than single objects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further model development to object detection of a live video stream </a:t>
            </a:r>
          </a:p>
          <a:p>
            <a:endParaRPr lang="en-AU" dirty="0"/>
          </a:p>
          <a:p>
            <a:r>
              <a:rPr lang="en-AU" dirty="0"/>
              <a:t>Model Application in</a:t>
            </a:r>
          </a:p>
          <a:p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Waste monitoring, compliance and quality control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Automated Sorting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Smart Bins and Trucks</a:t>
            </a:r>
          </a:p>
          <a:p>
            <a:endParaRPr lang="en-AU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97BDF22B-00EE-4864-ABEA-98D2A6800DA8}"/>
              </a:ext>
            </a:extLst>
          </p:cNvPr>
          <p:cNvSpPr txBox="1">
            <a:spLocks/>
          </p:cNvSpPr>
          <p:nvPr/>
        </p:nvSpPr>
        <p:spPr>
          <a:xfrm>
            <a:off x="835742" y="207032"/>
            <a:ext cx="4607526" cy="693471"/>
          </a:xfrm>
          <a:prstGeom prst="rect">
            <a:avLst/>
          </a:prstGeom>
        </p:spPr>
        <p:txBody>
          <a:bodyPr vert="horz" lIns="36000" tIns="0" rIns="36000" bIns="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Next Steps</a:t>
            </a:r>
          </a:p>
        </p:txBody>
      </p:sp>
    </p:spTree>
    <p:extLst>
      <p:ext uri="{BB962C8B-B14F-4D97-AF65-F5344CB8AC3E}">
        <p14:creationId xmlns:p14="http://schemas.microsoft.com/office/powerpoint/2010/main" val="19481741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5C974C1-D9C7-4F73-9BB0-DEE2551C4656}"/>
              </a:ext>
            </a:extLst>
          </p:cNvPr>
          <p:cNvSpPr/>
          <p:nvPr/>
        </p:nvSpPr>
        <p:spPr>
          <a:xfrm>
            <a:off x="491613" y="216310"/>
            <a:ext cx="1347019" cy="2261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0D0FA7-9BB5-4FAC-803D-58F98D3EB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9301" y="307361"/>
            <a:ext cx="10422961" cy="661414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C11430F3-8378-483E-A21A-7E2A07FD7632}"/>
              </a:ext>
            </a:extLst>
          </p:cNvPr>
          <p:cNvGrpSpPr/>
          <p:nvPr/>
        </p:nvGrpSpPr>
        <p:grpSpPr>
          <a:xfrm>
            <a:off x="-44" y="5057161"/>
            <a:ext cx="12192000" cy="1909138"/>
            <a:chOff x="0" y="4948862"/>
            <a:chExt cx="12192000" cy="1909138"/>
          </a:xfrm>
        </p:grpSpPr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624538B5-3E52-4E6C-B3A6-9B5180B91BDF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325581A-2985-400E-A9BC-068B53600A90}"/>
                </a:ext>
              </a:extLst>
            </p:cNvPr>
            <p:cNvSpPr/>
            <p:nvPr/>
          </p:nvSpPr>
          <p:spPr>
            <a:xfrm>
              <a:off x="0" y="5563852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8" name="Rounded Rectangle 9">
            <a:extLst>
              <a:ext uri="{FF2B5EF4-FFF2-40B4-BE49-F238E27FC236}">
                <a16:creationId xmlns:a16="http://schemas.microsoft.com/office/drawing/2014/main" id="{D57B4A56-05EE-47AA-AD72-E88CE4BB20A6}"/>
              </a:ext>
            </a:extLst>
          </p:cNvPr>
          <p:cNvSpPr/>
          <p:nvPr/>
        </p:nvSpPr>
        <p:spPr>
          <a:xfrm>
            <a:off x="259544" y="1011096"/>
            <a:ext cx="3254442" cy="316901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F2A028-304F-48E5-82A1-8A6EF1D74D1D}"/>
              </a:ext>
            </a:extLst>
          </p:cNvPr>
          <p:cNvSpPr txBox="1"/>
          <p:nvPr/>
        </p:nvSpPr>
        <p:spPr>
          <a:xfrm>
            <a:off x="739302" y="1653702"/>
            <a:ext cx="10807430" cy="2542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dirty="0"/>
              <a:t>Multi classification model with an accuracy of 94% was developed for waste classification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dirty="0"/>
              <a:t>Model was successful as it accurately predicted unseen data/images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dirty="0"/>
              <a:t>Further development to object detection required for a production ready model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dirty="0"/>
              <a:t>$300 billion saving to Australian economy from nominal recovery of 25% recyclable material to landfills</a:t>
            </a:r>
          </a:p>
          <a:p>
            <a:pPr>
              <a:lnSpc>
                <a:spcPct val="150000"/>
              </a:lnSpc>
            </a:pPr>
            <a:endParaRPr lang="en-AU" dirty="0"/>
          </a:p>
          <a:p>
            <a:pPr>
              <a:lnSpc>
                <a:spcPct val="150000"/>
              </a:lnSpc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858938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077E5EB-8A61-4F4A-953B-3A80C09174D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91" b="16236"/>
          <a:stretch/>
        </p:blipFill>
        <p:spPr>
          <a:xfrm>
            <a:off x="0" y="0"/>
            <a:ext cx="12192000" cy="578136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8B9710E-8BC5-4CF2-8311-44293054AB2A}"/>
              </a:ext>
            </a:extLst>
          </p:cNvPr>
          <p:cNvSpPr/>
          <p:nvPr/>
        </p:nvSpPr>
        <p:spPr>
          <a:xfrm>
            <a:off x="0" y="43141"/>
            <a:ext cx="12191999" cy="5738227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4ADDBEF-110B-40C0-AAA0-C7EB8FBF13DB}"/>
              </a:ext>
            </a:extLst>
          </p:cNvPr>
          <p:cNvGrpSpPr/>
          <p:nvPr/>
        </p:nvGrpSpPr>
        <p:grpSpPr>
          <a:xfrm>
            <a:off x="562708" y="2075227"/>
            <a:ext cx="11015003" cy="1674055"/>
            <a:chOff x="562708" y="2208628"/>
            <a:chExt cx="11015003" cy="1674055"/>
          </a:xfrm>
        </p:grpSpPr>
        <p:sp>
          <p:nvSpPr>
            <p:cNvPr id="10" name="Title 1">
              <a:extLst>
                <a:ext uri="{FF2B5EF4-FFF2-40B4-BE49-F238E27FC236}">
                  <a16:creationId xmlns:a16="http://schemas.microsoft.com/office/drawing/2014/main" id="{23B59B9E-6474-43E0-A461-17CECAD37567}"/>
                </a:ext>
              </a:extLst>
            </p:cNvPr>
            <p:cNvSpPr txBox="1">
              <a:spLocks/>
            </p:cNvSpPr>
            <p:nvPr/>
          </p:nvSpPr>
          <p:spPr>
            <a:xfrm>
              <a:off x="587375" y="2251770"/>
              <a:ext cx="10980738" cy="1630911"/>
            </a:xfrm>
            <a:prstGeom prst="rect">
              <a:avLst/>
            </a:prstGeom>
            <a:solidFill>
              <a:schemeClr val="tx1">
                <a:alpha val="25000"/>
              </a:schemeClr>
            </a:solidFill>
          </p:spPr>
          <p:txBody>
            <a:bodyPr lIns="0" tIns="0" rIns="0" bIns="0" anchor="ctr" anchorCtr="0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b="1" kern="1200">
                  <a:solidFill>
                    <a:schemeClr val="tx1"/>
                  </a:solidFill>
                  <a:latin typeface="Segoe UI" panose="020B0502040204020203" pitchFamily="34" charset="0"/>
                  <a:ea typeface="+mj-ea"/>
                  <a:cs typeface="Segoe UI" panose="020B0502040204020203" pitchFamily="34" charset="0"/>
                </a:defRPr>
              </a:lvl1pPr>
            </a:lstStyle>
            <a:p>
              <a:pPr algn="ctr"/>
              <a:r>
                <a:rPr lang="en-US" sz="6000" dirty="0">
                  <a:solidFill>
                    <a:schemeClr val="accent6"/>
                  </a:solidFill>
                </a:rPr>
                <a:t>THANK</a:t>
              </a:r>
              <a:r>
                <a:rPr lang="en-US" sz="6000" dirty="0">
                  <a:solidFill>
                    <a:schemeClr val="bg1"/>
                  </a:solidFill>
                </a:rPr>
                <a:t> YOU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12EF856-F37F-4B54-8131-87EA764C63C0}"/>
                </a:ext>
              </a:extLst>
            </p:cNvPr>
            <p:cNvCxnSpPr/>
            <p:nvPr/>
          </p:nvCxnSpPr>
          <p:spPr>
            <a:xfrm>
              <a:off x="562708" y="2208628"/>
              <a:ext cx="11015003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622DCFE-6017-4C26-B9B2-4A751C3E6E90}"/>
                </a:ext>
              </a:extLst>
            </p:cNvPr>
            <p:cNvCxnSpPr/>
            <p:nvPr/>
          </p:nvCxnSpPr>
          <p:spPr>
            <a:xfrm>
              <a:off x="562708" y="3882683"/>
              <a:ext cx="11015003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63DAF7C-6598-4CAA-AF38-9CFF0E0F9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74100-D227-47C1-86AE-33ADAD8687E1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148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3E054-DDBB-461A-80AB-15E0112DE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35977"/>
            <a:ext cx="10972800" cy="661414"/>
          </a:xfrm>
          <a:solidFill>
            <a:schemeClr val="bg1"/>
          </a:solidFill>
        </p:spPr>
        <p:txBody>
          <a:bodyPr/>
          <a:lstStyle/>
          <a:p>
            <a:r>
              <a:rPr lang="en-US" dirty="0"/>
              <a:t>Biography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815927D-152A-494D-A9E2-AB76B68E9860}"/>
              </a:ext>
            </a:extLst>
          </p:cNvPr>
          <p:cNvSpPr/>
          <p:nvPr/>
        </p:nvSpPr>
        <p:spPr>
          <a:xfrm>
            <a:off x="3997473" y="1667414"/>
            <a:ext cx="4197053" cy="4197053"/>
          </a:xfrm>
          <a:prstGeom prst="ellipse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48">
            <a:extLst>
              <a:ext uri="{FF2B5EF4-FFF2-40B4-BE49-F238E27FC236}">
                <a16:creationId xmlns:a16="http://schemas.microsoft.com/office/drawing/2014/main" id="{02BC9EF4-D03C-40A6-8310-427F13727975}"/>
              </a:ext>
            </a:extLst>
          </p:cNvPr>
          <p:cNvSpPr txBox="1"/>
          <p:nvPr/>
        </p:nvSpPr>
        <p:spPr>
          <a:xfrm>
            <a:off x="8194527" y="1304925"/>
            <a:ext cx="3373586" cy="2124075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Work Experience</a:t>
            </a:r>
          </a:p>
          <a:p>
            <a:endParaRPr lang="en-US" sz="1400" b="1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15 years Process Engineering and Management in Manufacturing, Food and Energy sectors.</a:t>
            </a:r>
          </a:p>
        </p:txBody>
      </p:sp>
      <p:sp>
        <p:nvSpPr>
          <p:cNvPr id="16" name="TextBox 48">
            <a:extLst>
              <a:ext uri="{FF2B5EF4-FFF2-40B4-BE49-F238E27FC236}">
                <a16:creationId xmlns:a16="http://schemas.microsoft.com/office/drawing/2014/main" id="{D095FDE7-B61D-4DBD-81F9-84993EC484AE}"/>
              </a:ext>
            </a:extLst>
          </p:cNvPr>
          <p:cNvSpPr txBox="1"/>
          <p:nvPr/>
        </p:nvSpPr>
        <p:spPr>
          <a:xfrm>
            <a:off x="8194527" y="4057274"/>
            <a:ext cx="3373586" cy="2124075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Favourite</a:t>
            </a: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Quote</a:t>
            </a:r>
          </a:p>
          <a:p>
            <a:endParaRPr lang="en-US" sz="1400" b="1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GB" sz="1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“If I have seen further, it is by </a:t>
            </a:r>
            <a:r>
              <a:rPr lang="en-GB" sz="14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standing</a:t>
            </a:r>
            <a:r>
              <a:rPr lang="en-GB" sz="1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on the </a:t>
            </a:r>
            <a:r>
              <a:rPr lang="en-GB" sz="14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shoulders of Giants</a:t>
            </a:r>
            <a:r>
              <a:rPr lang="en-GB" sz="1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”. </a:t>
            </a:r>
          </a:p>
          <a:p>
            <a:endParaRPr lang="en-GB" sz="1400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r>
              <a:rPr lang="en-GB" sz="1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Isaac Newton, 1675</a:t>
            </a:r>
            <a:endParaRPr lang="en-US" sz="1400" b="1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TextBox 48">
            <a:extLst>
              <a:ext uri="{FF2B5EF4-FFF2-40B4-BE49-F238E27FC236}">
                <a16:creationId xmlns:a16="http://schemas.microsoft.com/office/drawing/2014/main" id="{EE8A22B7-EB11-4FDB-BD06-7A27D77C8EDF}"/>
              </a:ext>
            </a:extLst>
          </p:cNvPr>
          <p:cNvSpPr txBox="1"/>
          <p:nvPr/>
        </p:nvSpPr>
        <p:spPr>
          <a:xfrm>
            <a:off x="583906" y="1304925"/>
            <a:ext cx="3373586" cy="2124075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Qualifications</a:t>
            </a:r>
          </a:p>
          <a:p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B.Eng. Chemical Engineering.</a:t>
            </a:r>
          </a:p>
          <a:p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Post. Grad Dip Business Administration</a:t>
            </a:r>
          </a:p>
          <a:p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  <p:sp>
        <p:nvSpPr>
          <p:cNvPr id="18" name="TextBox 48">
            <a:extLst>
              <a:ext uri="{FF2B5EF4-FFF2-40B4-BE49-F238E27FC236}">
                <a16:creationId xmlns:a16="http://schemas.microsoft.com/office/drawing/2014/main" id="{0CBC3E56-F776-4F9A-9B95-CA97CF98A45E}"/>
              </a:ext>
            </a:extLst>
          </p:cNvPr>
          <p:cNvSpPr txBox="1"/>
          <p:nvPr/>
        </p:nvSpPr>
        <p:spPr>
          <a:xfrm>
            <a:off x="468455" y="4134268"/>
            <a:ext cx="3373586" cy="2124075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Hobbies and Interest</a:t>
            </a:r>
          </a:p>
          <a:p>
            <a:endParaRPr lang="en-US" sz="1400" b="1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cooking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travelling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9C5F579-1926-4954-86DF-3516B87C7121}"/>
              </a:ext>
            </a:extLst>
          </p:cNvPr>
          <p:cNvCxnSpPr/>
          <p:nvPr/>
        </p:nvCxnSpPr>
        <p:spPr>
          <a:xfrm>
            <a:off x="590843" y="3699803"/>
            <a:ext cx="322150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0ABAE87-1DF4-43C4-9E83-BBFEBCB7A216}"/>
              </a:ext>
            </a:extLst>
          </p:cNvPr>
          <p:cNvCxnSpPr/>
          <p:nvPr/>
        </p:nvCxnSpPr>
        <p:spPr>
          <a:xfrm>
            <a:off x="8360898" y="3699803"/>
            <a:ext cx="322150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DD047B48-8BF9-4054-8A27-A6B893374579}"/>
              </a:ext>
            </a:extLst>
          </p:cNvPr>
          <p:cNvGrpSpPr/>
          <p:nvPr/>
        </p:nvGrpSpPr>
        <p:grpSpPr>
          <a:xfrm>
            <a:off x="7591591" y="4534577"/>
            <a:ext cx="573604" cy="573604"/>
            <a:chOff x="4287472" y="2072796"/>
            <a:chExt cx="573604" cy="573604"/>
          </a:xfrm>
          <a:solidFill>
            <a:srgbClr val="00B0F0"/>
          </a:solidFill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879C657-FF51-40AD-91DA-FC246E4F21E6}"/>
                </a:ext>
              </a:extLst>
            </p:cNvPr>
            <p:cNvSpPr/>
            <p:nvPr/>
          </p:nvSpPr>
          <p:spPr>
            <a:xfrm>
              <a:off x="4287472" y="2072796"/>
              <a:ext cx="573604" cy="573604"/>
            </a:xfrm>
            <a:prstGeom prst="ellipse">
              <a:avLst/>
            </a:prstGeom>
            <a:grp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FCC764D4-59ED-43A0-BE51-E19DFA8CD4E8}"/>
                </a:ext>
              </a:extLst>
            </p:cNvPr>
            <p:cNvGrpSpPr/>
            <p:nvPr/>
          </p:nvGrpSpPr>
          <p:grpSpPr>
            <a:xfrm>
              <a:off x="4416967" y="2195797"/>
              <a:ext cx="314614" cy="327603"/>
              <a:chOff x="2678113" y="1811338"/>
              <a:chExt cx="346075" cy="360363"/>
            </a:xfrm>
            <a:grpFill/>
          </p:grpSpPr>
          <p:sp>
            <p:nvSpPr>
              <p:cNvPr id="22" name="Rectangle 37">
                <a:extLst>
                  <a:ext uri="{FF2B5EF4-FFF2-40B4-BE49-F238E27FC236}">
                    <a16:creationId xmlns:a16="http://schemas.microsoft.com/office/drawing/2014/main" id="{227681CA-A8C5-47C1-A23F-67CDF6B9AF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8113" y="2022476"/>
                <a:ext cx="60325" cy="119063"/>
              </a:xfrm>
              <a:prstGeom prst="rect">
                <a:avLst/>
              </a:prstGeom>
              <a:grp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3" name="Freeform 38">
                <a:extLst>
                  <a:ext uri="{FF2B5EF4-FFF2-40B4-BE49-F238E27FC236}">
                    <a16:creationId xmlns:a16="http://schemas.microsoft.com/office/drawing/2014/main" id="{446ECF6C-CD7D-4C4A-8796-97A0E012D4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38438" y="2063751"/>
                <a:ext cx="285750" cy="107950"/>
              </a:xfrm>
              <a:custGeom>
                <a:avLst/>
                <a:gdLst>
                  <a:gd name="T0" fmla="*/ 0 w 76"/>
                  <a:gd name="T1" fmla="*/ 15 h 29"/>
                  <a:gd name="T2" fmla="*/ 76 w 76"/>
                  <a:gd name="T3" fmla="*/ 5 h 29"/>
                  <a:gd name="T4" fmla="*/ 64 w 76"/>
                  <a:gd name="T5" fmla="*/ 1 h 29"/>
                  <a:gd name="T6" fmla="*/ 46 w 76"/>
                  <a:gd name="T7" fmla="*/ 7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6" h="29">
                    <a:moveTo>
                      <a:pt x="0" y="15"/>
                    </a:moveTo>
                    <a:cubicBezTo>
                      <a:pt x="43" y="29"/>
                      <a:pt x="27" y="29"/>
                      <a:pt x="76" y="5"/>
                    </a:cubicBezTo>
                    <a:cubicBezTo>
                      <a:pt x="72" y="1"/>
                      <a:pt x="68" y="0"/>
                      <a:pt x="64" y="1"/>
                    </a:cubicBezTo>
                    <a:cubicBezTo>
                      <a:pt x="46" y="7"/>
                      <a:pt x="46" y="7"/>
                      <a:pt x="46" y="7"/>
                    </a:cubicBezTo>
                  </a:path>
                </a:pathLst>
              </a:custGeom>
              <a:grp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4" name="Freeform 39">
                <a:extLst>
                  <a:ext uri="{FF2B5EF4-FFF2-40B4-BE49-F238E27FC236}">
                    <a16:creationId xmlns:a16="http://schemas.microsoft.com/office/drawing/2014/main" id="{C28D51FF-0FFE-4F37-9693-5E428EFB7C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38438" y="2036763"/>
                <a:ext cx="179388" cy="60325"/>
              </a:xfrm>
              <a:custGeom>
                <a:avLst/>
                <a:gdLst>
                  <a:gd name="T0" fmla="*/ 0 w 48"/>
                  <a:gd name="T1" fmla="*/ 0 h 16"/>
                  <a:gd name="T2" fmla="*/ 12 w 48"/>
                  <a:gd name="T3" fmla="*/ 0 h 16"/>
                  <a:gd name="T4" fmla="*/ 30 w 48"/>
                  <a:gd name="T5" fmla="*/ 8 h 16"/>
                  <a:gd name="T6" fmla="*/ 42 w 48"/>
                  <a:gd name="T7" fmla="*/ 8 h 16"/>
                  <a:gd name="T8" fmla="*/ 42 w 48"/>
                  <a:gd name="T9" fmla="*/ 16 h 16"/>
                  <a:gd name="T10" fmla="*/ 20 w 48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8" h="16">
                    <a:moveTo>
                      <a:pt x="0" y="0"/>
                    </a:moveTo>
                    <a:cubicBezTo>
                      <a:pt x="12" y="0"/>
                      <a:pt x="12" y="0"/>
                      <a:pt x="12" y="0"/>
                    </a:cubicBezTo>
                    <a:cubicBezTo>
                      <a:pt x="21" y="0"/>
                      <a:pt x="28" y="6"/>
                      <a:pt x="30" y="8"/>
                    </a:cubicBezTo>
                    <a:cubicBezTo>
                      <a:pt x="30" y="8"/>
                      <a:pt x="36" y="8"/>
                      <a:pt x="42" y="8"/>
                    </a:cubicBezTo>
                    <a:cubicBezTo>
                      <a:pt x="48" y="8"/>
                      <a:pt x="48" y="16"/>
                      <a:pt x="42" y="16"/>
                    </a:cubicBezTo>
                    <a:cubicBezTo>
                      <a:pt x="20" y="16"/>
                      <a:pt x="20" y="16"/>
                      <a:pt x="20" y="16"/>
                    </a:cubicBezTo>
                  </a:path>
                </a:pathLst>
              </a:custGeom>
              <a:grp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5" name="Freeform 40">
                <a:extLst>
                  <a:ext uri="{FF2B5EF4-FFF2-40B4-BE49-F238E27FC236}">
                    <a16:creationId xmlns:a16="http://schemas.microsoft.com/office/drawing/2014/main" id="{4EB7200B-1EFB-4A96-A325-99DC5C6C6E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60663" y="1811338"/>
                <a:ext cx="239713" cy="225425"/>
              </a:xfrm>
              <a:custGeom>
                <a:avLst/>
                <a:gdLst>
                  <a:gd name="T0" fmla="*/ 3 w 64"/>
                  <a:gd name="T1" fmla="*/ 47 h 60"/>
                  <a:gd name="T2" fmla="*/ 0 w 64"/>
                  <a:gd name="T3" fmla="*/ 32 h 60"/>
                  <a:gd name="T4" fmla="*/ 32 w 64"/>
                  <a:gd name="T5" fmla="*/ 0 h 60"/>
                  <a:gd name="T6" fmla="*/ 64 w 64"/>
                  <a:gd name="T7" fmla="*/ 32 h 60"/>
                  <a:gd name="T8" fmla="*/ 48 w 64"/>
                  <a:gd name="T9" fmla="*/ 6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" h="60">
                    <a:moveTo>
                      <a:pt x="3" y="47"/>
                    </a:moveTo>
                    <a:cubicBezTo>
                      <a:pt x="1" y="43"/>
                      <a:pt x="0" y="38"/>
                      <a:pt x="0" y="32"/>
                    </a:cubicBezTo>
                    <a:cubicBezTo>
                      <a:pt x="0" y="15"/>
                      <a:pt x="14" y="0"/>
                      <a:pt x="32" y="0"/>
                    </a:cubicBezTo>
                    <a:cubicBezTo>
                      <a:pt x="50" y="0"/>
                      <a:pt x="64" y="15"/>
                      <a:pt x="64" y="32"/>
                    </a:cubicBezTo>
                    <a:cubicBezTo>
                      <a:pt x="64" y="44"/>
                      <a:pt x="58" y="54"/>
                      <a:pt x="48" y="60"/>
                    </a:cubicBezTo>
                  </a:path>
                </a:pathLst>
              </a:custGeom>
              <a:grp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6" name="Freeform 41">
                <a:extLst>
                  <a:ext uri="{FF2B5EF4-FFF2-40B4-BE49-F238E27FC236}">
                    <a16:creationId xmlns:a16="http://schemas.microsoft.com/office/drawing/2014/main" id="{27B6237E-71B3-46C1-826E-218F4C5A64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01938" y="1819276"/>
                <a:ext cx="168275" cy="198438"/>
              </a:xfrm>
              <a:custGeom>
                <a:avLst/>
                <a:gdLst>
                  <a:gd name="T0" fmla="*/ 45 w 45"/>
                  <a:gd name="T1" fmla="*/ 9 h 53"/>
                  <a:gd name="T2" fmla="*/ 38 w 45"/>
                  <a:gd name="T3" fmla="*/ 19 h 53"/>
                  <a:gd name="T4" fmla="*/ 28 w 45"/>
                  <a:gd name="T5" fmla="*/ 22 h 53"/>
                  <a:gd name="T6" fmla="*/ 31 w 45"/>
                  <a:gd name="T7" fmla="*/ 28 h 53"/>
                  <a:gd name="T8" fmla="*/ 35 w 45"/>
                  <a:gd name="T9" fmla="*/ 28 h 53"/>
                  <a:gd name="T10" fmla="*/ 29 w 45"/>
                  <a:gd name="T11" fmla="*/ 39 h 53"/>
                  <a:gd name="T12" fmla="*/ 31 w 45"/>
                  <a:gd name="T13" fmla="*/ 43 h 53"/>
                  <a:gd name="T14" fmla="*/ 27 w 45"/>
                  <a:gd name="T15" fmla="*/ 46 h 53"/>
                  <a:gd name="T16" fmla="*/ 18 w 45"/>
                  <a:gd name="T17" fmla="*/ 53 h 53"/>
                  <a:gd name="T18" fmla="*/ 14 w 45"/>
                  <a:gd name="T19" fmla="*/ 46 h 53"/>
                  <a:gd name="T20" fmla="*/ 15 w 45"/>
                  <a:gd name="T21" fmla="*/ 42 h 53"/>
                  <a:gd name="T22" fmla="*/ 13 w 45"/>
                  <a:gd name="T23" fmla="*/ 37 h 53"/>
                  <a:gd name="T24" fmla="*/ 4 w 45"/>
                  <a:gd name="T25" fmla="*/ 33 h 53"/>
                  <a:gd name="T26" fmla="*/ 0 w 45"/>
                  <a:gd name="T27" fmla="*/ 28 h 53"/>
                  <a:gd name="T28" fmla="*/ 7 w 45"/>
                  <a:gd name="T29" fmla="*/ 17 h 53"/>
                  <a:gd name="T30" fmla="*/ 14 w 45"/>
                  <a:gd name="T31" fmla="*/ 18 h 53"/>
                  <a:gd name="T32" fmla="*/ 25 w 45"/>
                  <a:gd name="T33" fmla="*/ 18 h 53"/>
                  <a:gd name="T34" fmla="*/ 24 w 45"/>
                  <a:gd name="T35" fmla="*/ 10 h 53"/>
                  <a:gd name="T36" fmla="*/ 18 w 45"/>
                  <a:gd name="T37" fmla="*/ 7 h 53"/>
                  <a:gd name="T38" fmla="*/ 30 w 45"/>
                  <a:gd name="T39" fmla="*/ 0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45" h="53">
                    <a:moveTo>
                      <a:pt x="45" y="9"/>
                    </a:moveTo>
                    <a:cubicBezTo>
                      <a:pt x="45" y="9"/>
                      <a:pt x="43" y="17"/>
                      <a:pt x="38" y="19"/>
                    </a:cubicBezTo>
                    <a:cubicBezTo>
                      <a:pt x="32" y="18"/>
                      <a:pt x="27" y="22"/>
                      <a:pt x="28" y="22"/>
                    </a:cubicBezTo>
                    <a:cubicBezTo>
                      <a:pt x="29" y="22"/>
                      <a:pt x="31" y="28"/>
                      <a:pt x="31" y="28"/>
                    </a:cubicBezTo>
                    <a:cubicBezTo>
                      <a:pt x="32" y="29"/>
                      <a:pt x="35" y="28"/>
                      <a:pt x="35" y="28"/>
                    </a:cubicBezTo>
                    <a:cubicBezTo>
                      <a:pt x="38" y="31"/>
                      <a:pt x="29" y="37"/>
                      <a:pt x="29" y="39"/>
                    </a:cubicBezTo>
                    <a:cubicBezTo>
                      <a:pt x="29" y="40"/>
                      <a:pt x="33" y="41"/>
                      <a:pt x="31" y="43"/>
                    </a:cubicBezTo>
                    <a:cubicBezTo>
                      <a:pt x="29" y="45"/>
                      <a:pt x="27" y="46"/>
                      <a:pt x="27" y="46"/>
                    </a:cubicBezTo>
                    <a:cubicBezTo>
                      <a:pt x="27" y="53"/>
                      <a:pt x="20" y="53"/>
                      <a:pt x="18" y="53"/>
                    </a:cubicBezTo>
                    <a:cubicBezTo>
                      <a:pt x="17" y="53"/>
                      <a:pt x="14" y="47"/>
                      <a:pt x="14" y="46"/>
                    </a:cubicBezTo>
                    <a:cubicBezTo>
                      <a:pt x="14" y="44"/>
                      <a:pt x="15" y="43"/>
                      <a:pt x="15" y="42"/>
                    </a:cubicBezTo>
                    <a:cubicBezTo>
                      <a:pt x="15" y="40"/>
                      <a:pt x="13" y="37"/>
                      <a:pt x="13" y="37"/>
                    </a:cubicBezTo>
                    <a:cubicBezTo>
                      <a:pt x="13" y="32"/>
                      <a:pt x="8" y="33"/>
                      <a:pt x="4" y="33"/>
                    </a:cubicBezTo>
                    <a:cubicBezTo>
                      <a:pt x="0" y="33"/>
                      <a:pt x="0" y="28"/>
                      <a:pt x="0" y="28"/>
                    </a:cubicBezTo>
                    <a:cubicBezTo>
                      <a:pt x="0" y="28"/>
                      <a:pt x="0" y="18"/>
                      <a:pt x="7" y="17"/>
                    </a:cubicBezTo>
                    <a:cubicBezTo>
                      <a:pt x="14" y="15"/>
                      <a:pt x="14" y="18"/>
                      <a:pt x="14" y="18"/>
                    </a:cubicBezTo>
                    <a:cubicBezTo>
                      <a:pt x="17" y="21"/>
                      <a:pt x="22" y="18"/>
                      <a:pt x="25" y="18"/>
                    </a:cubicBezTo>
                    <a:cubicBezTo>
                      <a:pt x="25" y="18"/>
                      <a:pt x="27" y="8"/>
                      <a:pt x="24" y="10"/>
                    </a:cubicBezTo>
                    <a:cubicBezTo>
                      <a:pt x="21" y="11"/>
                      <a:pt x="19" y="10"/>
                      <a:pt x="18" y="7"/>
                    </a:cubicBezTo>
                    <a:cubicBezTo>
                      <a:pt x="18" y="2"/>
                      <a:pt x="30" y="0"/>
                      <a:pt x="30" y="0"/>
                    </a:cubicBezTo>
                  </a:path>
                </a:pathLst>
              </a:custGeom>
              <a:grp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9FEAFAA8-5865-41E2-AFDF-58DB6F1BA623}"/>
              </a:ext>
            </a:extLst>
          </p:cNvPr>
          <p:cNvGrpSpPr/>
          <p:nvPr/>
        </p:nvGrpSpPr>
        <p:grpSpPr>
          <a:xfrm>
            <a:off x="7479309" y="2080160"/>
            <a:ext cx="573604" cy="573604"/>
            <a:chOff x="7330924" y="4892907"/>
            <a:chExt cx="573604" cy="573604"/>
          </a:xfrm>
          <a:solidFill>
            <a:srgbClr val="00B0F0"/>
          </a:solidFill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C256EC5-8E7A-4571-957F-C0E960E3B133}"/>
                </a:ext>
              </a:extLst>
            </p:cNvPr>
            <p:cNvSpPr/>
            <p:nvPr/>
          </p:nvSpPr>
          <p:spPr>
            <a:xfrm>
              <a:off x="7330924" y="4892907"/>
              <a:ext cx="573604" cy="573604"/>
            </a:xfrm>
            <a:prstGeom prst="ellipse">
              <a:avLst/>
            </a:prstGeom>
            <a:grp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EA185916-A59C-403D-92B7-1AF4AC3181D3}"/>
                </a:ext>
              </a:extLst>
            </p:cNvPr>
            <p:cNvGrpSpPr/>
            <p:nvPr/>
          </p:nvGrpSpPr>
          <p:grpSpPr>
            <a:xfrm>
              <a:off x="7505014" y="5006672"/>
              <a:ext cx="225425" cy="346075"/>
              <a:chOff x="7778751" y="2533651"/>
              <a:chExt cx="225425" cy="346075"/>
            </a:xfrm>
            <a:grpFill/>
          </p:grpSpPr>
          <p:sp>
            <p:nvSpPr>
              <p:cNvPr id="28" name="Freeform 58">
                <a:extLst>
                  <a:ext uri="{FF2B5EF4-FFF2-40B4-BE49-F238E27FC236}">
                    <a16:creationId xmlns:a16="http://schemas.microsoft.com/office/drawing/2014/main" id="{7029156E-8B24-4884-AE3D-5D1BCB45FB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78751" y="2533651"/>
                <a:ext cx="225425" cy="271463"/>
              </a:xfrm>
              <a:custGeom>
                <a:avLst/>
                <a:gdLst>
                  <a:gd name="T0" fmla="*/ 128 w 142"/>
                  <a:gd name="T1" fmla="*/ 114 h 171"/>
                  <a:gd name="T2" fmla="*/ 90 w 142"/>
                  <a:gd name="T3" fmla="*/ 57 h 171"/>
                  <a:gd name="T4" fmla="*/ 109 w 142"/>
                  <a:gd name="T5" fmla="*/ 57 h 171"/>
                  <a:gd name="T6" fmla="*/ 71 w 142"/>
                  <a:gd name="T7" fmla="*/ 0 h 171"/>
                  <a:gd name="T8" fmla="*/ 33 w 142"/>
                  <a:gd name="T9" fmla="*/ 57 h 171"/>
                  <a:gd name="T10" fmla="*/ 52 w 142"/>
                  <a:gd name="T11" fmla="*/ 57 h 171"/>
                  <a:gd name="T12" fmla="*/ 14 w 142"/>
                  <a:gd name="T13" fmla="*/ 114 h 171"/>
                  <a:gd name="T14" fmla="*/ 43 w 142"/>
                  <a:gd name="T15" fmla="*/ 114 h 171"/>
                  <a:gd name="T16" fmla="*/ 0 w 142"/>
                  <a:gd name="T17" fmla="*/ 171 h 171"/>
                  <a:gd name="T18" fmla="*/ 142 w 142"/>
                  <a:gd name="T19" fmla="*/ 171 h 171"/>
                  <a:gd name="T20" fmla="*/ 100 w 142"/>
                  <a:gd name="T21" fmla="*/ 114 h 171"/>
                  <a:gd name="T22" fmla="*/ 128 w 142"/>
                  <a:gd name="T23" fmla="*/ 114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2" h="171">
                    <a:moveTo>
                      <a:pt x="128" y="114"/>
                    </a:moveTo>
                    <a:lnTo>
                      <a:pt x="90" y="57"/>
                    </a:lnTo>
                    <a:lnTo>
                      <a:pt x="109" y="57"/>
                    </a:lnTo>
                    <a:lnTo>
                      <a:pt x="71" y="0"/>
                    </a:lnTo>
                    <a:lnTo>
                      <a:pt x="33" y="57"/>
                    </a:lnTo>
                    <a:lnTo>
                      <a:pt x="52" y="57"/>
                    </a:lnTo>
                    <a:lnTo>
                      <a:pt x="14" y="114"/>
                    </a:lnTo>
                    <a:lnTo>
                      <a:pt x="43" y="114"/>
                    </a:lnTo>
                    <a:lnTo>
                      <a:pt x="0" y="171"/>
                    </a:lnTo>
                    <a:lnTo>
                      <a:pt x="142" y="171"/>
                    </a:lnTo>
                    <a:lnTo>
                      <a:pt x="100" y="114"/>
                    </a:lnTo>
                    <a:lnTo>
                      <a:pt x="128" y="114"/>
                    </a:lnTo>
                    <a:close/>
                  </a:path>
                </a:pathLst>
              </a:custGeom>
              <a:grp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9" name="Line 59">
                <a:extLst>
                  <a:ext uri="{FF2B5EF4-FFF2-40B4-BE49-F238E27FC236}">
                    <a16:creationId xmlns:a16="http://schemas.microsoft.com/office/drawing/2014/main" id="{2E6E33F8-2030-4BC8-98A3-5AEF40831B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891463" y="2805113"/>
                <a:ext cx="0" cy="74613"/>
              </a:xfrm>
              <a:prstGeom prst="line">
                <a:avLst/>
              </a:prstGeom>
              <a:grp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485C3FF4-7654-4602-AEE9-DC2023D35D32}"/>
              </a:ext>
            </a:extLst>
          </p:cNvPr>
          <p:cNvGrpSpPr/>
          <p:nvPr/>
        </p:nvGrpSpPr>
        <p:grpSpPr>
          <a:xfrm>
            <a:off x="4106773" y="2095052"/>
            <a:ext cx="573604" cy="573604"/>
            <a:chOff x="7330924" y="2072796"/>
            <a:chExt cx="573604" cy="573604"/>
          </a:xfrm>
          <a:solidFill>
            <a:srgbClr val="00B0F0"/>
          </a:solidFill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C475708-9E58-449D-92A0-CA21F5E474B3}"/>
                </a:ext>
              </a:extLst>
            </p:cNvPr>
            <p:cNvSpPr/>
            <p:nvPr/>
          </p:nvSpPr>
          <p:spPr>
            <a:xfrm>
              <a:off x="7330924" y="2072796"/>
              <a:ext cx="573604" cy="573604"/>
            </a:xfrm>
            <a:prstGeom prst="ellipse">
              <a:avLst/>
            </a:prstGeom>
            <a:grp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D7A8CDDA-E4D9-425B-B7A9-1175CAFA0A30}"/>
                </a:ext>
              </a:extLst>
            </p:cNvPr>
            <p:cNvGrpSpPr/>
            <p:nvPr/>
          </p:nvGrpSpPr>
          <p:grpSpPr>
            <a:xfrm>
              <a:off x="7482789" y="2208786"/>
              <a:ext cx="269875" cy="301625"/>
              <a:chOff x="8466138" y="1825626"/>
              <a:chExt cx="296863" cy="331788"/>
            </a:xfrm>
            <a:grpFill/>
          </p:grpSpPr>
          <p:sp>
            <p:nvSpPr>
              <p:cNvPr id="31" name="Freeform 118">
                <a:extLst>
                  <a:ext uri="{FF2B5EF4-FFF2-40B4-BE49-F238E27FC236}">
                    <a16:creationId xmlns:a16="http://schemas.microsoft.com/office/drawing/2014/main" id="{CF8C352D-1786-40F7-B06D-688699BF7C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67738" y="2066926"/>
                <a:ext cx="134938" cy="90488"/>
              </a:xfrm>
              <a:custGeom>
                <a:avLst/>
                <a:gdLst>
                  <a:gd name="T0" fmla="*/ 66 w 85"/>
                  <a:gd name="T1" fmla="*/ 57 h 57"/>
                  <a:gd name="T2" fmla="*/ 19 w 85"/>
                  <a:gd name="T3" fmla="*/ 57 h 57"/>
                  <a:gd name="T4" fmla="*/ 0 w 85"/>
                  <a:gd name="T5" fmla="*/ 0 h 57"/>
                  <a:gd name="T6" fmla="*/ 85 w 85"/>
                  <a:gd name="T7" fmla="*/ 0 h 57"/>
                  <a:gd name="T8" fmla="*/ 66 w 85"/>
                  <a:gd name="T9" fmla="*/ 5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" h="57">
                    <a:moveTo>
                      <a:pt x="66" y="57"/>
                    </a:moveTo>
                    <a:lnTo>
                      <a:pt x="19" y="57"/>
                    </a:lnTo>
                    <a:lnTo>
                      <a:pt x="0" y="0"/>
                    </a:lnTo>
                    <a:lnTo>
                      <a:pt x="85" y="0"/>
                    </a:lnTo>
                    <a:lnTo>
                      <a:pt x="66" y="57"/>
                    </a:lnTo>
                    <a:close/>
                  </a:path>
                </a:pathLst>
              </a:custGeom>
              <a:grp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2" name="Freeform 119">
                <a:extLst>
                  <a:ext uri="{FF2B5EF4-FFF2-40B4-BE49-F238E27FC236}">
                    <a16:creationId xmlns:a16="http://schemas.microsoft.com/office/drawing/2014/main" id="{49439125-B39A-4DD9-A127-FA9D53D717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36001" y="1912938"/>
                <a:ext cx="127000" cy="134938"/>
              </a:xfrm>
              <a:custGeom>
                <a:avLst/>
                <a:gdLst>
                  <a:gd name="T0" fmla="*/ 8 w 34"/>
                  <a:gd name="T1" fmla="*/ 9 h 36"/>
                  <a:gd name="T2" fmla="*/ 8 w 34"/>
                  <a:gd name="T3" fmla="*/ 25 h 36"/>
                  <a:gd name="T4" fmla="*/ 26 w 34"/>
                  <a:gd name="T5" fmla="*/ 28 h 36"/>
                  <a:gd name="T6" fmla="*/ 30 w 34"/>
                  <a:gd name="T7" fmla="*/ 0 h 36"/>
                  <a:gd name="T8" fmla="*/ 8 w 34"/>
                  <a:gd name="T9" fmla="*/ 9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36">
                    <a:moveTo>
                      <a:pt x="8" y="9"/>
                    </a:moveTo>
                    <a:cubicBezTo>
                      <a:pt x="3" y="13"/>
                      <a:pt x="0" y="19"/>
                      <a:pt x="8" y="25"/>
                    </a:cubicBezTo>
                    <a:cubicBezTo>
                      <a:pt x="13" y="36"/>
                      <a:pt x="21" y="33"/>
                      <a:pt x="26" y="28"/>
                    </a:cubicBezTo>
                    <a:cubicBezTo>
                      <a:pt x="31" y="23"/>
                      <a:pt x="34" y="8"/>
                      <a:pt x="30" y="0"/>
                    </a:cubicBezTo>
                    <a:cubicBezTo>
                      <a:pt x="22" y="6"/>
                      <a:pt x="15" y="4"/>
                      <a:pt x="8" y="9"/>
                    </a:cubicBezTo>
                    <a:close/>
                  </a:path>
                </a:pathLst>
              </a:custGeom>
              <a:grp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3" name="Freeform 120">
                <a:extLst>
                  <a:ext uri="{FF2B5EF4-FFF2-40B4-BE49-F238E27FC236}">
                    <a16:creationId xmlns:a16="http://schemas.microsoft.com/office/drawing/2014/main" id="{FEFE9308-D420-4E19-B0AF-946271569A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66138" y="1825626"/>
                <a:ext cx="173038" cy="200025"/>
              </a:xfrm>
              <a:custGeom>
                <a:avLst/>
                <a:gdLst>
                  <a:gd name="T0" fmla="*/ 37 w 46"/>
                  <a:gd name="T1" fmla="*/ 16 h 53"/>
                  <a:gd name="T2" fmla="*/ 32 w 46"/>
                  <a:gd name="T3" fmla="*/ 38 h 53"/>
                  <a:gd name="T4" fmla="*/ 9 w 46"/>
                  <a:gd name="T5" fmla="*/ 40 h 53"/>
                  <a:gd name="T6" fmla="*/ 6 w 46"/>
                  <a:gd name="T7" fmla="*/ 0 h 53"/>
                  <a:gd name="T8" fmla="*/ 37 w 46"/>
                  <a:gd name="T9" fmla="*/ 16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" h="53">
                    <a:moveTo>
                      <a:pt x="37" y="16"/>
                    </a:moveTo>
                    <a:cubicBezTo>
                      <a:pt x="43" y="23"/>
                      <a:pt x="46" y="32"/>
                      <a:pt x="32" y="38"/>
                    </a:cubicBezTo>
                    <a:cubicBezTo>
                      <a:pt x="26" y="53"/>
                      <a:pt x="16" y="47"/>
                      <a:pt x="9" y="40"/>
                    </a:cubicBezTo>
                    <a:cubicBezTo>
                      <a:pt x="3" y="32"/>
                      <a:pt x="0" y="11"/>
                      <a:pt x="6" y="0"/>
                    </a:cubicBezTo>
                    <a:cubicBezTo>
                      <a:pt x="17" y="9"/>
                      <a:pt x="30" y="7"/>
                      <a:pt x="37" y="16"/>
                    </a:cubicBezTo>
                    <a:close/>
                  </a:path>
                </a:pathLst>
              </a:custGeom>
              <a:grp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4" name="Freeform 121">
                <a:extLst>
                  <a:ext uri="{FF2B5EF4-FFF2-40B4-BE49-F238E27FC236}">
                    <a16:creationId xmlns:a16="http://schemas.microsoft.com/office/drawing/2014/main" id="{38DE3798-6E85-4F3F-B50B-EC822C72EF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23288" y="1890713"/>
                <a:ext cx="187325" cy="176213"/>
              </a:xfrm>
              <a:custGeom>
                <a:avLst/>
                <a:gdLst>
                  <a:gd name="T0" fmla="*/ 50 w 50"/>
                  <a:gd name="T1" fmla="*/ 22 h 47"/>
                  <a:gd name="T2" fmla="*/ 29 w 50"/>
                  <a:gd name="T3" fmla="*/ 47 h 47"/>
                  <a:gd name="T4" fmla="*/ 0 w 50"/>
                  <a:gd name="T5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0" h="47">
                    <a:moveTo>
                      <a:pt x="50" y="22"/>
                    </a:moveTo>
                    <a:cubicBezTo>
                      <a:pt x="36" y="29"/>
                      <a:pt x="29" y="47"/>
                      <a:pt x="29" y="47"/>
                    </a:cubicBezTo>
                    <a:cubicBezTo>
                      <a:pt x="29" y="47"/>
                      <a:pt x="23" y="20"/>
                      <a:pt x="0" y="0"/>
                    </a:cubicBezTo>
                  </a:path>
                </a:pathLst>
              </a:custGeom>
              <a:grp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FA69D11B-F721-4929-81C3-5BAB215F04FB}"/>
              </a:ext>
            </a:extLst>
          </p:cNvPr>
          <p:cNvGrpSpPr/>
          <p:nvPr/>
        </p:nvGrpSpPr>
        <p:grpSpPr>
          <a:xfrm>
            <a:off x="4287472" y="4892907"/>
            <a:ext cx="573604" cy="573604"/>
            <a:chOff x="4287472" y="4892907"/>
            <a:chExt cx="573604" cy="573604"/>
          </a:xfrm>
          <a:solidFill>
            <a:srgbClr val="00B0F0"/>
          </a:solidFill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8257466-CB3E-433C-AA7E-A0349F7673CA}"/>
                </a:ext>
              </a:extLst>
            </p:cNvPr>
            <p:cNvSpPr/>
            <p:nvPr/>
          </p:nvSpPr>
          <p:spPr>
            <a:xfrm>
              <a:off x="4287472" y="4892907"/>
              <a:ext cx="573604" cy="573604"/>
            </a:xfrm>
            <a:prstGeom prst="ellipse">
              <a:avLst/>
            </a:prstGeom>
            <a:grp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D8B9A0C0-FA83-4E6A-AA32-68C5E8240703}"/>
                </a:ext>
              </a:extLst>
            </p:cNvPr>
            <p:cNvGrpSpPr/>
            <p:nvPr/>
          </p:nvGrpSpPr>
          <p:grpSpPr>
            <a:xfrm>
              <a:off x="4416967" y="5022402"/>
              <a:ext cx="314615" cy="314614"/>
              <a:chOff x="4119563" y="1811338"/>
              <a:chExt cx="346076" cy="346075"/>
            </a:xfrm>
            <a:grpFill/>
          </p:grpSpPr>
          <p:sp>
            <p:nvSpPr>
              <p:cNvPr id="36" name="Freeform 197">
                <a:extLst>
                  <a:ext uri="{FF2B5EF4-FFF2-40B4-BE49-F238E27FC236}">
                    <a16:creationId xmlns:a16="http://schemas.microsoft.com/office/drawing/2014/main" id="{262D05D0-CA93-4FB3-B1A1-15C2F0CB89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19563" y="1811338"/>
                <a:ext cx="173038" cy="346075"/>
              </a:xfrm>
              <a:custGeom>
                <a:avLst/>
                <a:gdLst>
                  <a:gd name="T0" fmla="*/ 46 w 46"/>
                  <a:gd name="T1" fmla="*/ 92 h 92"/>
                  <a:gd name="T2" fmla="*/ 0 w 46"/>
                  <a:gd name="T3" fmla="*/ 46 h 92"/>
                  <a:gd name="T4" fmla="*/ 46 w 46"/>
                  <a:gd name="T5" fmla="*/ 0 h 92"/>
                  <a:gd name="T6" fmla="*/ 46 w 46"/>
                  <a:gd name="T7" fmla="*/ 92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" h="92">
                    <a:moveTo>
                      <a:pt x="46" y="92"/>
                    </a:moveTo>
                    <a:cubicBezTo>
                      <a:pt x="22" y="92"/>
                      <a:pt x="0" y="71"/>
                      <a:pt x="0" y="46"/>
                    </a:cubicBezTo>
                    <a:cubicBezTo>
                      <a:pt x="0" y="21"/>
                      <a:pt x="22" y="0"/>
                      <a:pt x="46" y="0"/>
                    </a:cubicBezTo>
                    <a:lnTo>
                      <a:pt x="46" y="92"/>
                    </a:lnTo>
                    <a:close/>
                  </a:path>
                </a:pathLst>
              </a:custGeom>
              <a:grp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7" name="Freeform 198">
                <a:extLst>
                  <a:ext uri="{FF2B5EF4-FFF2-40B4-BE49-F238E27FC236}">
                    <a16:creationId xmlns:a16="http://schemas.microsoft.com/office/drawing/2014/main" id="{B62C7D9B-363C-42B3-9753-613493D9E7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4826" y="1871663"/>
                <a:ext cx="150813" cy="173038"/>
              </a:xfrm>
              <a:custGeom>
                <a:avLst/>
                <a:gdLst>
                  <a:gd name="T0" fmla="*/ 8 w 40"/>
                  <a:gd name="T1" fmla="*/ 14 h 46"/>
                  <a:gd name="T2" fmla="*/ 12 w 40"/>
                  <a:gd name="T3" fmla="*/ 33 h 46"/>
                  <a:gd name="T4" fmla="*/ 32 w 40"/>
                  <a:gd name="T5" fmla="*/ 34 h 46"/>
                  <a:gd name="T6" fmla="*/ 35 w 40"/>
                  <a:gd name="T7" fmla="*/ 0 h 46"/>
                  <a:gd name="T8" fmla="*/ 8 w 40"/>
                  <a:gd name="T9" fmla="*/ 14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6">
                    <a:moveTo>
                      <a:pt x="8" y="14"/>
                    </a:moveTo>
                    <a:cubicBezTo>
                      <a:pt x="3" y="20"/>
                      <a:pt x="0" y="28"/>
                      <a:pt x="12" y="33"/>
                    </a:cubicBezTo>
                    <a:cubicBezTo>
                      <a:pt x="18" y="46"/>
                      <a:pt x="27" y="41"/>
                      <a:pt x="32" y="34"/>
                    </a:cubicBezTo>
                    <a:cubicBezTo>
                      <a:pt x="38" y="28"/>
                      <a:pt x="40" y="10"/>
                      <a:pt x="35" y="0"/>
                    </a:cubicBezTo>
                    <a:cubicBezTo>
                      <a:pt x="26" y="8"/>
                      <a:pt x="14" y="6"/>
                      <a:pt x="8" y="14"/>
                    </a:cubicBezTo>
                    <a:close/>
                  </a:path>
                </a:pathLst>
              </a:custGeom>
              <a:grp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8" name="Freeform 199">
                <a:extLst>
                  <a:ext uri="{FF2B5EF4-FFF2-40B4-BE49-F238E27FC236}">
                    <a16:creationId xmlns:a16="http://schemas.microsoft.com/office/drawing/2014/main" id="{E4DEEF1B-AFD0-4F48-BD7A-AED2BBB6AE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22763" y="1924051"/>
                <a:ext cx="93663" cy="157163"/>
              </a:xfrm>
              <a:custGeom>
                <a:avLst/>
                <a:gdLst>
                  <a:gd name="T0" fmla="*/ 0 w 25"/>
                  <a:gd name="T1" fmla="*/ 42 h 42"/>
                  <a:gd name="T2" fmla="*/ 25 w 25"/>
                  <a:gd name="T3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25" h="42">
                    <a:moveTo>
                      <a:pt x="0" y="42"/>
                    </a:moveTo>
                    <a:cubicBezTo>
                      <a:pt x="0" y="42"/>
                      <a:pt x="5" y="18"/>
                      <a:pt x="25" y="0"/>
                    </a:cubicBezTo>
                  </a:path>
                </a:pathLst>
              </a:custGeom>
              <a:grp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9" name="Freeform 200">
                <a:extLst>
                  <a:ext uri="{FF2B5EF4-FFF2-40B4-BE49-F238E27FC236}">
                    <a16:creationId xmlns:a16="http://schemas.microsoft.com/office/drawing/2014/main" id="{200AA5D8-7309-4DBE-B728-2D4D4D762E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32276" y="1811338"/>
                <a:ext cx="60325" cy="346075"/>
              </a:xfrm>
              <a:custGeom>
                <a:avLst/>
                <a:gdLst>
                  <a:gd name="T0" fmla="*/ 16 w 16"/>
                  <a:gd name="T1" fmla="*/ 92 h 92"/>
                  <a:gd name="T2" fmla="*/ 0 w 16"/>
                  <a:gd name="T3" fmla="*/ 46 h 92"/>
                  <a:gd name="T4" fmla="*/ 16 w 16"/>
                  <a:gd name="T5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6" h="92">
                    <a:moveTo>
                      <a:pt x="16" y="92"/>
                    </a:moveTo>
                    <a:cubicBezTo>
                      <a:pt x="7" y="89"/>
                      <a:pt x="0" y="69"/>
                      <a:pt x="0" y="46"/>
                    </a:cubicBezTo>
                    <a:cubicBezTo>
                      <a:pt x="0" y="23"/>
                      <a:pt x="7" y="3"/>
                      <a:pt x="16" y="0"/>
                    </a:cubicBezTo>
                  </a:path>
                </a:pathLst>
              </a:custGeom>
              <a:grp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40" name="Freeform 201">
                <a:extLst>
                  <a:ext uri="{FF2B5EF4-FFF2-40B4-BE49-F238E27FC236}">
                    <a16:creationId xmlns:a16="http://schemas.microsoft.com/office/drawing/2014/main" id="{5FCF7B57-06A8-4936-8851-28EDF668CA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73538" y="1811338"/>
                <a:ext cx="115888" cy="346075"/>
              </a:xfrm>
              <a:custGeom>
                <a:avLst/>
                <a:gdLst>
                  <a:gd name="T0" fmla="*/ 31 w 31"/>
                  <a:gd name="T1" fmla="*/ 92 h 92"/>
                  <a:gd name="T2" fmla="*/ 0 w 31"/>
                  <a:gd name="T3" fmla="*/ 46 h 92"/>
                  <a:gd name="T4" fmla="*/ 30 w 31"/>
                  <a:gd name="T5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92">
                    <a:moveTo>
                      <a:pt x="31" y="92"/>
                    </a:moveTo>
                    <a:cubicBezTo>
                      <a:pt x="14" y="89"/>
                      <a:pt x="0" y="70"/>
                      <a:pt x="0" y="46"/>
                    </a:cubicBezTo>
                    <a:cubicBezTo>
                      <a:pt x="0" y="23"/>
                      <a:pt x="13" y="3"/>
                      <a:pt x="30" y="0"/>
                    </a:cubicBezTo>
                  </a:path>
                </a:pathLst>
              </a:custGeom>
              <a:grp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41" name="Line 202">
                <a:extLst>
                  <a:ext uri="{FF2B5EF4-FFF2-40B4-BE49-F238E27FC236}">
                    <a16:creationId xmlns:a16="http://schemas.microsoft.com/office/drawing/2014/main" id="{DDF80C55-17AC-4308-8508-7FEC927CFB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43376" y="1901826"/>
                <a:ext cx="149225" cy="0"/>
              </a:xfrm>
              <a:prstGeom prst="line">
                <a:avLst/>
              </a:prstGeom>
              <a:grp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42" name="Line 203">
                <a:extLst>
                  <a:ext uri="{FF2B5EF4-FFF2-40B4-BE49-F238E27FC236}">
                    <a16:creationId xmlns:a16="http://schemas.microsoft.com/office/drawing/2014/main" id="{B0267EAE-D4D8-43B3-86C6-EFD97591D1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19563" y="1976438"/>
                <a:ext cx="173038" cy="0"/>
              </a:xfrm>
              <a:prstGeom prst="line">
                <a:avLst/>
              </a:prstGeom>
              <a:grp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43" name="Line 204">
                <a:extLst>
                  <a:ext uri="{FF2B5EF4-FFF2-40B4-BE49-F238E27FC236}">
                    <a16:creationId xmlns:a16="http://schemas.microsoft.com/office/drawing/2014/main" id="{DC561805-DBC8-41F6-94C6-B80DDDDC27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35438" y="2052638"/>
                <a:ext cx="157163" cy="0"/>
              </a:xfrm>
              <a:prstGeom prst="line">
                <a:avLst/>
              </a:prstGeom>
              <a:grp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</p:grpSp>
      <p:sp>
        <p:nvSpPr>
          <p:cNvPr id="44" name="Flowchart: Connector 43">
            <a:extLst>
              <a:ext uri="{FF2B5EF4-FFF2-40B4-BE49-F238E27FC236}">
                <a16:creationId xmlns:a16="http://schemas.microsoft.com/office/drawing/2014/main" id="{2863A831-3ED0-45FB-87A6-4742E31C7D83}"/>
              </a:ext>
            </a:extLst>
          </p:cNvPr>
          <p:cNvSpPr/>
          <p:nvPr/>
        </p:nvSpPr>
        <p:spPr>
          <a:xfrm>
            <a:off x="4762632" y="2381854"/>
            <a:ext cx="2619984" cy="2581263"/>
          </a:xfrm>
          <a:prstGeom prst="flowChartConnector">
            <a:avLst/>
          </a:prstGeom>
          <a:solidFill>
            <a:srgbClr val="00B0F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r>
              <a:rPr lang="en-AU" sz="2400" b="1" dirty="0">
                <a:solidFill>
                  <a:schemeClr val="tx1"/>
                </a:solidFill>
              </a:rPr>
              <a:t>DAVID MUWANDI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D35EDC7A-C6F6-4B40-800F-931E117AAA73}"/>
              </a:ext>
            </a:extLst>
          </p:cNvPr>
          <p:cNvSpPr/>
          <p:nvPr/>
        </p:nvSpPr>
        <p:spPr>
          <a:xfrm>
            <a:off x="11080955" y="6181349"/>
            <a:ext cx="707922" cy="62827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01451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9402ECB-0B6F-4DD0-8378-0E961D0EA2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5746" b="24637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9EBBDFAE-A897-4105-9B4C-1BA42D54D752}"/>
              </a:ext>
            </a:extLst>
          </p:cNvPr>
          <p:cNvSpPr/>
          <p:nvPr/>
        </p:nvSpPr>
        <p:spPr>
          <a:xfrm>
            <a:off x="5937452" y="2252307"/>
            <a:ext cx="78442" cy="7844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420F35-0FC3-457C-AB3A-BA0651D4662A}"/>
              </a:ext>
            </a:extLst>
          </p:cNvPr>
          <p:cNvSpPr/>
          <p:nvPr/>
        </p:nvSpPr>
        <p:spPr>
          <a:xfrm>
            <a:off x="-487658" y="41093"/>
            <a:ext cx="12679658" cy="6858000"/>
          </a:xfrm>
          <a:prstGeom prst="rect">
            <a:avLst/>
          </a:prstGeom>
          <a:solidFill>
            <a:schemeClr val="bg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EDCFB4-CABA-412C-8059-3F0837959355}"/>
              </a:ext>
            </a:extLst>
          </p:cNvPr>
          <p:cNvSpPr txBox="1"/>
          <p:nvPr/>
        </p:nvSpPr>
        <p:spPr>
          <a:xfrm>
            <a:off x="603211" y="505106"/>
            <a:ext cx="11160125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000" b="1" dirty="0"/>
              <a:t>Agenda</a:t>
            </a:r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C69FDF07-C130-4AA0-AEEA-60070AF99EF5}"/>
              </a:ext>
            </a:extLst>
          </p:cNvPr>
          <p:cNvSpPr/>
          <p:nvPr/>
        </p:nvSpPr>
        <p:spPr>
          <a:xfrm>
            <a:off x="7423783" y="-895006"/>
            <a:ext cx="8127498" cy="8127498"/>
          </a:xfrm>
          <a:prstGeom prst="arc">
            <a:avLst>
              <a:gd name="adj1" fmla="val 6981194"/>
              <a:gd name="adj2" fmla="val 1241938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675D33A1-CCDC-4EBC-AC85-D1CB33266DCA}"/>
              </a:ext>
            </a:extLst>
          </p:cNvPr>
          <p:cNvSpPr/>
          <p:nvPr/>
        </p:nvSpPr>
        <p:spPr>
          <a:xfrm>
            <a:off x="6785433" y="-1341190"/>
            <a:ext cx="10434162" cy="10434162"/>
          </a:xfrm>
          <a:prstGeom prst="arc">
            <a:avLst>
              <a:gd name="adj1" fmla="val 11234594"/>
              <a:gd name="adj2" fmla="val 13275224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714A87C3-3EFB-4722-BF0D-17138DEB6B2B}"/>
              </a:ext>
            </a:extLst>
          </p:cNvPr>
          <p:cNvGrpSpPr/>
          <p:nvPr/>
        </p:nvGrpSpPr>
        <p:grpSpPr>
          <a:xfrm>
            <a:off x="-241637" y="4922600"/>
            <a:ext cx="12433637" cy="1976492"/>
            <a:chOff x="0" y="4948862"/>
            <a:chExt cx="12192000" cy="1909138"/>
          </a:xfrm>
        </p:grpSpPr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EC99197A-1F6B-4498-BD1A-1E735D7E4EB6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F9C80C8E-5A49-482B-8FB1-2FEACFCA5ACA}"/>
                </a:ext>
              </a:extLst>
            </p:cNvPr>
            <p:cNvSpPr/>
            <p:nvPr/>
          </p:nvSpPr>
          <p:spPr>
            <a:xfrm>
              <a:off x="0" y="5563852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14395787-37F5-475A-B051-694B6317BBB3}"/>
              </a:ext>
            </a:extLst>
          </p:cNvPr>
          <p:cNvSpPr txBox="1"/>
          <p:nvPr/>
        </p:nvSpPr>
        <p:spPr>
          <a:xfrm>
            <a:off x="338822" y="1343751"/>
            <a:ext cx="6174658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AU" dirty="0"/>
              <a:t>Background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AU" dirty="0"/>
              <a:t>Business &amp; Data Question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AU" dirty="0"/>
              <a:t>Data Pipeline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AU" dirty="0"/>
              <a:t>Dataset &amp; EDA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AU" dirty="0"/>
              <a:t>Pre-processing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AU" dirty="0"/>
              <a:t>Model Training &amp;  Evaluation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AU" dirty="0"/>
              <a:t>Next steps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AU" dirty="0"/>
              <a:t>Summary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AU" dirty="0"/>
              <a:t>Questions</a:t>
            </a:r>
          </a:p>
          <a:p>
            <a:pPr marL="342900" indent="-342900">
              <a:buAutoNum type="arabicPeriod"/>
            </a:pPr>
            <a:endParaRPr lang="en-AU" dirty="0"/>
          </a:p>
          <a:p>
            <a:pPr marL="342900" indent="-342900">
              <a:buAutoNum type="arabicPeriod"/>
            </a:pPr>
            <a:endParaRPr lang="en-AU" dirty="0"/>
          </a:p>
          <a:p>
            <a:pPr marL="342900" indent="-342900">
              <a:buAutoNum type="arabicPeriod"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23503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roup 81">
            <a:extLst>
              <a:ext uri="{FF2B5EF4-FFF2-40B4-BE49-F238E27FC236}">
                <a16:creationId xmlns:a16="http://schemas.microsoft.com/office/drawing/2014/main" id="{714A87C3-3EFB-4722-BF0D-17138DEB6B2B}"/>
              </a:ext>
            </a:extLst>
          </p:cNvPr>
          <p:cNvGrpSpPr/>
          <p:nvPr/>
        </p:nvGrpSpPr>
        <p:grpSpPr>
          <a:xfrm>
            <a:off x="0" y="5033703"/>
            <a:ext cx="12192000" cy="1909138"/>
            <a:chOff x="0" y="4948862"/>
            <a:chExt cx="12192000" cy="1909138"/>
          </a:xfrm>
        </p:grpSpPr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EC99197A-1F6B-4498-BD1A-1E735D7E4EB6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F9C80C8E-5A49-482B-8FB1-2FEACFCA5ACA}"/>
                </a:ext>
              </a:extLst>
            </p:cNvPr>
            <p:cNvSpPr/>
            <p:nvPr/>
          </p:nvSpPr>
          <p:spPr>
            <a:xfrm>
              <a:off x="0" y="5563852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AA086F70-8317-4B9C-A570-360A822B432D}"/>
              </a:ext>
            </a:extLst>
          </p:cNvPr>
          <p:cNvSpPr txBox="1"/>
          <p:nvPr/>
        </p:nvSpPr>
        <p:spPr>
          <a:xfrm>
            <a:off x="2397760" y="304800"/>
            <a:ext cx="7884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800" b="1" dirty="0"/>
              <a:t>A World of Waste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F94DEB9-9879-4DB1-A0B0-AC01F5AD6A16}"/>
              </a:ext>
            </a:extLst>
          </p:cNvPr>
          <p:cNvSpPr txBox="1"/>
          <p:nvPr/>
        </p:nvSpPr>
        <p:spPr>
          <a:xfrm>
            <a:off x="1052051" y="1230819"/>
            <a:ext cx="11139949" cy="5165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AU" sz="2000" b="1" dirty="0"/>
              <a:t>What is waste?</a:t>
            </a:r>
          </a:p>
          <a:p>
            <a:pPr algn="ctr">
              <a:lnSpc>
                <a:spcPct val="150000"/>
              </a:lnSpc>
            </a:pPr>
            <a:endParaRPr lang="en-AU" sz="2000" dirty="0"/>
          </a:p>
          <a:p>
            <a:pPr algn="ctr">
              <a:lnSpc>
                <a:spcPct val="150000"/>
              </a:lnSpc>
            </a:pPr>
            <a:r>
              <a:rPr lang="en-AU" sz="2000" dirty="0"/>
              <a:t>Any substance which is discarded after primary use.</a:t>
            </a:r>
          </a:p>
          <a:p>
            <a:pPr algn="ctr">
              <a:lnSpc>
                <a:spcPct val="150000"/>
              </a:lnSpc>
            </a:pPr>
            <a:endParaRPr lang="en-AU" sz="2000" dirty="0"/>
          </a:p>
          <a:p>
            <a:pPr algn="ctr">
              <a:lnSpc>
                <a:spcPct val="150000"/>
              </a:lnSpc>
            </a:pPr>
            <a:r>
              <a:rPr lang="en-AU" sz="2000" b="1" dirty="0"/>
              <a:t>How much do we throw away?</a:t>
            </a:r>
          </a:p>
          <a:p>
            <a:pPr algn="ctr">
              <a:lnSpc>
                <a:spcPct val="150000"/>
              </a:lnSpc>
            </a:pPr>
            <a:endParaRPr lang="en-AU" sz="20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2000" dirty="0"/>
              <a:t>2.12 billion tones per year of waste is dumped Globally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2000" dirty="0"/>
              <a:t>In 2018-19 Australia generated an estimated 74 million tonnes of waste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2000" dirty="0"/>
              <a:t>2.94 tonnes per person and only 60% was recycled.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2000" dirty="0"/>
              <a:t>40% sent to landfills which receive around 20 million tonnes of waste each year.</a:t>
            </a:r>
          </a:p>
          <a:p>
            <a:pPr marL="342900" lvl="0" indent="-342900">
              <a:lnSpc>
                <a:spcPts val="1440"/>
              </a:lnSpc>
              <a:buFont typeface="Open Sans" panose="020B0606030504020204" pitchFamily="34" charset="0"/>
              <a:buChar char="-"/>
            </a:pPr>
            <a:endParaRPr lang="en-AU" sz="1800" dirty="0"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endParaRPr lang="en-AU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547FF805-F1AF-4F07-96ED-AEC34EB56C69}"/>
              </a:ext>
            </a:extLst>
          </p:cNvPr>
          <p:cNvSpPr/>
          <p:nvPr/>
        </p:nvSpPr>
        <p:spPr>
          <a:xfrm>
            <a:off x="512115" y="799036"/>
            <a:ext cx="3430624" cy="68972"/>
          </a:xfrm>
          <a:prstGeom prst="rect">
            <a:avLst/>
          </a:prstGeom>
          <a:solidFill>
            <a:srgbClr val="7AC2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10A3B95-D28F-46F8-A7AF-CB74BC202890}"/>
              </a:ext>
            </a:extLst>
          </p:cNvPr>
          <p:cNvSpPr/>
          <p:nvPr/>
        </p:nvSpPr>
        <p:spPr>
          <a:xfrm>
            <a:off x="4463271" y="809331"/>
            <a:ext cx="3398195" cy="72426"/>
          </a:xfrm>
          <a:prstGeom prst="rect">
            <a:avLst/>
          </a:prstGeom>
          <a:solidFill>
            <a:srgbClr val="7AC2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C7FBF43E-9654-4315-A720-DC17570BA9EB}"/>
              </a:ext>
            </a:extLst>
          </p:cNvPr>
          <p:cNvSpPr/>
          <p:nvPr/>
        </p:nvSpPr>
        <p:spPr>
          <a:xfrm>
            <a:off x="8381998" y="809331"/>
            <a:ext cx="3430623" cy="68973"/>
          </a:xfrm>
          <a:prstGeom prst="rect">
            <a:avLst/>
          </a:prstGeom>
          <a:solidFill>
            <a:srgbClr val="7AC2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0262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roup 81">
            <a:extLst>
              <a:ext uri="{FF2B5EF4-FFF2-40B4-BE49-F238E27FC236}">
                <a16:creationId xmlns:a16="http://schemas.microsoft.com/office/drawing/2014/main" id="{714A87C3-3EFB-4722-BF0D-17138DEB6B2B}"/>
              </a:ext>
            </a:extLst>
          </p:cNvPr>
          <p:cNvGrpSpPr/>
          <p:nvPr/>
        </p:nvGrpSpPr>
        <p:grpSpPr>
          <a:xfrm>
            <a:off x="0" y="4948862"/>
            <a:ext cx="12192000" cy="1909138"/>
            <a:chOff x="0" y="4948862"/>
            <a:chExt cx="12192000" cy="1909138"/>
          </a:xfrm>
        </p:grpSpPr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EC99197A-1F6B-4498-BD1A-1E735D7E4EB6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F9C80C8E-5A49-482B-8FB1-2FEACFCA5ACA}"/>
                </a:ext>
              </a:extLst>
            </p:cNvPr>
            <p:cNvSpPr/>
            <p:nvPr/>
          </p:nvSpPr>
          <p:spPr>
            <a:xfrm>
              <a:off x="0" y="5563852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EF94DEB9-9879-4DB1-A0B0-AC01F5AD6A16}"/>
              </a:ext>
            </a:extLst>
          </p:cNvPr>
          <p:cNvSpPr txBox="1"/>
          <p:nvPr/>
        </p:nvSpPr>
        <p:spPr>
          <a:xfrm>
            <a:off x="0" y="0"/>
            <a:ext cx="12192000" cy="81201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AU" sz="2000" b="1" dirty="0"/>
              <a:t>A Growing Problem</a:t>
            </a:r>
          </a:p>
          <a:p>
            <a:pPr marL="800100" lvl="1" indent="-342900">
              <a:lnSpc>
                <a:spcPct val="115000"/>
              </a:lnSpc>
              <a:buFont typeface="Arial" panose="020B0604020202020204" pitchFamily="34" charset="0"/>
              <a:buChar char="•"/>
            </a:pPr>
            <a:endParaRPr lang="en-AU" sz="2000" b="1" dirty="0"/>
          </a:p>
          <a:p>
            <a:pPr marL="800100" lvl="1" indent="-3429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AU" sz="2000" dirty="0"/>
              <a:t>Increasing population </a:t>
            </a:r>
          </a:p>
          <a:p>
            <a:pPr marL="800100" lvl="1" indent="-3429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AU" sz="2000" dirty="0"/>
              <a:t>Increasing wealth </a:t>
            </a:r>
          </a:p>
          <a:p>
            <a:pPr marL="800100" lvl="1" indent="-3429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AU" sz="2000" dirty="0"/>
              <a:t>New products and packaging</a:t>
            </a:r>
          </a:p>
          <a:p>
            <a:pPr marL="800100" lvl="1" indent="-3429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AU" sz="2000" dirty="0"/>
              <a:t>New lifestyle changes</a:t>
            </a:r>
          </a:p>
          <a:p>
            <a:pPr lvl="0" algn="ctr">
              <a:lnSpc>
                <a:spcPct val="150000"/>
              </a:lnSpc>
            </a:pPr>
            <a:r>
              <a:rPr lang="en-AU" sz="2000" b="1" dirty="0"/>
              <a:t>Value in Waste</a:t>
            </a:r>
          </a:p>
          <a:p>
            <a:pPr lvl="0" algn="ctr">
              <a:lnSpc>
                <a:spcPct val="150000"/>
              </a:lnSpc>
            </a:pPr>
            <a:endParaRPr lang="en-AU" sz="2000" b="1" dirty="0"/>
          </a:p>
          <a:p>
            <a:pPr>
              <a:lnSpc>
                <a:spcPct val="150000"/>
              </a:lnSpc>
            </a:pPr>
            <a:r>
              <a:rPr lang="en-AU" sz="2000" dirty="0"/>
              <a:t>Glass, plastic, paper, cardboard, tyres, electronics, batteries, construction materials, food and garden waste are all waste items containing value in the form of resources and energy. </a:t>
            </a:r>
          </a:p>
          <a:p>
            <a:pPr lvl="0">
              <a:lnSpc>
                <a:spcPct val="150000"/>
              </a:lnSpc>
            </a:pPr>
            <a:endParaRPr lang="en-AU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lvl="0" algn="ctr">
              <a:lnSpc>
                <a:spcPct val="150000"/>
              </a:lnSpc>
            </a:pPr>
            <a:r>
              <a:rPr lang="en-AU" b="1" dirty="0">
                <a:latin typeface="Arial" panose="020B0604020202020204" pitchFamily="34" charset="0"/>
                <a:ea typeface="Times New Roman" panose="02020603050405020304" pitchFamily="18" charset="0"/>
              </a:rPr>
              <a:t>Who are the Stakeholders?</a:t>
            </a:r>
          </a:p>
          <a:p>
            <a:pPr lvl="0" algn="ctr">
              <a:lnSpc>
                <a:spcPct val="150000"/>
              </a:lnSpc>
            </a:pPr>
            <a:endParaRPr lang="en-AU" b="1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800100" lvl="1" indent="-3429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GB" sz="2000" dirty="0"/>
              <a:t>Department of Agriculture, Water and the Environment</a:t>
            </a:r>
            <a:endParaRPr lang="en-AU" sz="2000" dirty="0"/>
          </a:p>
          <a:p>
            <a:pPr marL="800100" lvl="1" indent="-3429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GB" sz="2000" dirty="0"/>
              <a:t>Local government and councils</a:t>
            </a:r>
            <a:endParaRPr lang="en-AU" sz="2000" dirty="0"/>
          </a:p>
          <a:p>
            <a:pPr marL="800100" lvl="1" indent="-3429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GB" sz="2000" dirty="0"/>
              <a:t>Material recovery facilities</a:t>
            </a:r>
            <a:endParaRPr lang="en-AU" sz="2000" dirty="0"/>
          </a:p>
          <a:p>
            <a:pPr marL="800100" lvl="1" indent="-3429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GB" sz="2000" dirty="0"/>
              <a:t>Environmentalists</a:t>
            </a:r>
            <a:endParaRPr lang="en-AU" sz="2000" dirty="0"/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AU" b="1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</a:pPr>
            <a:endParaRPr lang="en-AU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ts val="1440"/>
              </a:lnSpc>
              <a:buFont typeface="Open Sans" panose="020B0606030504020204" pitchFamily="34" charset="0"/>
              <a:buChar char="-"/>
            </a:pPr>
            <a:endParaRPr lang="en-AU" sz="1800" dirty="0"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4325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Rectangle 121">
            <a:extLst>
              <a:ext uri="{FF2B5EF4-FFF2-40B4-BE49-F238E27FC236}">
                <a16:creationId xmlns:a16="http://schemas.microsoft.com/office/drawing/2014/main" id="{26519E81-C48F-4DC1-8447-5AA3137BE5EE}"/>
              </a:ext>
            </a:extLst>
          </p:cNvPr>
          <p:cNvSpPr/>
          <p:nvPr/>
        </p:nvSpPr>
        <p:spPr>
          <a:xfrm>
            <a:off x="0" y="7440"/>
            <a:ext cx="5638800" cy="6850560"/>
          </a:xfrm>
          <a:prstGeom prst="rect">
            <a:avLst/>
          </a:prstGeom>
          <a:solidFill>
            <a:srgbClr val="DCEC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4A23E82-4ADA-4290-A732-46C59CED37BE}"/>
              </a:ext>
            </a:extLst>
          </p:cNvPr>
          <p:cNvSpPr/>
          <p:nvPr/>
        </p:nvSpPr>
        <p:spPr>
          <a:xfrm>
            <a:off x="606729" y="146040"/>
            <a:ext cx="4722355" cy="62786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Business Question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How can we reduce the waste which ends up in landfills?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Data Question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Can we develop a model to classify waste for improved recovery?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srgbClr val="083D65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14E8360-63F3-4F18-817E-6FBC4551EF0D}"/>
              </a:ext>
            </a:extLst>
          </p:cNvPr>
          <p:cNvSpPr/>
          <p:nvPr/>
        </p:nvSpPr>
        <p:spPr>
          <a:xfrm>
            <a:off x="7064944" y="3685471"/>
            <a:ext cx="3307591" cy="738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1" i="0" u="none" strike="noStrike" kern="1200" cap="none" spc="0" normalizeH="0" baseline="0" noProof="0" dirty="0">
              <a:ln>
                <a:noFill/>
              </a:ln>
              <a:solidFill>
                <a:srgbClr val="468DC3"/>
              </a:solidFill>
              <a:effectLst/>
              <a:uLnTx/>
              <a:uFillTx/>
              <a:latin typeface="Segoe UI" panose="020B0502040204020203" pitchFamily="34" charset="0"/>
              <a:ea typeface="Open Sans" panose="020B0606030504020204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FB164F-80A3-43AE-AD0C-17A4FCADABE4}"/>
              </a:ext>
            </a:extLst>
          </p:cNvPr>
          <p:cNvSpPr txBox="1"/>
          <p:nvPr/>
        </p:nvSpPr>
        <p:spPr>
          <a:xfrm>
            <a:off x="6223820" y="359500"/>
            <a:ext cx="6125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78EB58-B847-4807-89C5-FD258628906D}"/>
              </a:ext>
            </a:extLst>
          </p:cNvPr>
          <p:cNvSpPr txBox="1"/>
          <p:nvPr/>
        </p:nvSpPr>
        <p:spPr>
          <a:xfrm>
            <a:off x="6245529" y="120402"/>
            <a:ext cx="5946471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800" dirty="0"/>
              <a:t>Why is this Important ?</a:t>
            </a:r>
          </a:p>
          <a:p>
            <a:endParaRPr lang="en-AU" dirty="0"/>
          </a:p>
          <a:p>
            <a:r>
              <a:rPr lang="en-AU" b="1" dirty="0"/>
              <a:t>Environment Importance</a:t>
            </a:r>
          </a:p>
          <a:p>
            <a:endParaRPr lang="en-AU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Harmful Chemicals &amp; greenhouse gases release from waste in landfills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Recycling reduces need for extracting, refining and processing new materials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 Reducing air and water pollution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Saving natural habitats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  <a:p>
            <a:r>
              <a:rPr lang="en-AU" b="1" dirty="0"/>
              <a:t>Importance to People</a:t>
            </a:r>
          </a:p>
          <a:p>
            <a:endParaRPr lang="en-AU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Limited Land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Preserves natural resources for future generations</a:t>
            </a:r>
          </a:p>
          <a:p>
            <a:endParaRPr lang="en-AU" dirty="0">
              <a:solidFill>
                <a:srgbClr val="002060"/>
              </a:solidFill>
            </a:endParaRPr>
          </a:p>
          <a:p>
            <a:r>
              <a:rPr lang="en-AU" b="1" dirty="0"/>
              <a:t>Economic Value</a:t>
            </a:r>
          </a:p>
          <a:p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25% recovery of current dumped waste will save Australian economy 300 billion</a:t>
            </a:r>
          </a:p>
        </p:txBody>
      </p:sp>
    </p:spTree>
    <p:extLst>
      <p:ext uri="{BB962C8B-B14F-4D97-AF65-F5344CB8AC3E}">
        <p14:creationId xmlns:p14="http://schemas.microsoft.com/office/powerpoint/2010/main" val="1380648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Rectangle 121">
            <a:extLst>
              <a:ext uri="{FF2B5EF4-FFF2-40B4-BE49-F238E27FC236}">
                <a16:creationId xmlns:a16="http://schemas.microsoft.com/office/drawing/2014/main" id="{26519E81-C48F-4DC1-8447-5AA3137BE5EE}"/>
              </a:ext>
            </a:extLst>
          </p:cNvPr>
          <p:cNvSpPr/>
          <p:nvPr/>
        </p:nvSpPr>
        <p:spPr>
          <a:xfrm>
            <a:off x="0" y="7440"/>
            <a:ext cx="5638800" cy="6850560"/>
          </a:xfrm>
          <a:prstGeom prst="rect">
            <a:avLst/>
          </a:prstGeom>
          <a:solidFill>
            <a:srgbClr val="DCEC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4A23E82-4ADA-4290-A732-46C59CED37BE}"/>
              </a:ext>
            </a:extLst>
          </p:cNvPr>
          <p:cNvSpPr/>
          <p:nvPr/>
        </p:nvSpPr>
        <p:spPr>
          <a:xfrm>
            <a:off x="606729" y="146040"/>
            <a:ext cx="4722355" cy="13542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083D65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srgbClr val="083D65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14E8360-63F3-4F18-817E-6FBC4551EF0D}"/>
              </a:ext>
            </a:extLst>
          </p:cNvPr>
          <p:cNvSpPr/>
          <p:nvPr/>
        </p:nvSpPr>
        <p:spPr>
          <a:xfrm>
            <a:off x="7064944" y="3685471"/>
            <a:ext cx="3307591" cy="738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1" i="0" u="none" strike="noStrike" kern="1200" cap="none" spc="0" normalizeH="0" baseline="0" noProof="0" dirty="0">
              <a:ln>
                <a:noFill/>
              </a:ln>
              <a:solidFill>
                <a:srgbClr val="468DC3"/>
              </a:solidFill>
              <a:effectLst/>
              <a:uLnTx/>
              <a:uFillTx/>
              <a:latin typeface="Segoe UI" panose="020B0502040204020203" pitchFamily="34" charset="0"/>
              <a:ea typeface="Open Sans" panose="020B0606030504020204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FB164F-80A3-43AE-AD0C-17A4FCADABE4}"/>
              </a:ext>
            </a:extLst>
          </p:cNvPr>
          <p:cNvSpPr txBox="1"/>
          <p:nvPr/>
        </p:nvSpPr>
        <p:spPr>
          <a:xfrm>
            <a:off x="6223820" y="359500"/>
            <a:ext cx="6125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78EB58-B847-4807-89C5-FD258628906D}"/>
              </a:ext>
            </a:extLst>
          </p:cNvPr>
          <p:cNvSpPr txBox="1"/>
          <p:nvPr/>
        </p:nvSpPr>
        <p:spPr>
          <a:xfrm>
            <a:off x="158538" y="199143"/>
            <a:ext cx="4473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800" dirty="0">
                <a:solidFill>
                  <a:srgbClr val="002060"/>
                </a:solidFill>
              </a:rPr>
              <a:t>Current Status</a:t>
            </a:r>
            <a:endParaRPr lang="en-AU" dirty="0">
              <a:solidFill>
                <a:srgbClr val="00206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D6B756-A912-4BFE-981A-A23D891F6B5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002302" y="1075933"/>
            <a:ext cx="3307591" cy="280969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76EA382-7348-484E-A8E3-6D9D9F9DDC7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047588" y="1142231"/>
            <a:ext cx="2695575" cy="26479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4046FDF-2086-4B05-9E08-95A21D5944A3}"/>
              </a:ext>
            </a:extLst>
          </p:cNvPr>
          <p:cNvSpPr txBox="1"/>
          <p:nvPr/>
        </p:nvSpPr>
        <p:spPr>
          <a:xfrm>
            <a:off x="6683960" y="205612"/>
            <a:ext cx="4473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800" dirty="0">
                <a:solidFill>
                  <a:srgbClr val="002060"/>
                </a:solidFill>
              </a:rPr>
              <a:t>Desired Out Come</a:t>
            </a:r>
            <a:endParaRPr lang="en-AU" dirty="0">
              <a:solidFill>
                <a:srgbClr val="00206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A5A18DD-39F2-45B0-900D-AB2A79B934CB}"/>
              </a:ext>
            </a:extLst>
          </p:cNvPr>
          <p:cNvSpPr txBox="1"/>
          <p:nvPr/>
        </p:nvSpPr>
        <p:spPr>
          <a:xfrm>
            <a:off x="491613" y="4139381"/>
            <a:ext cx="46354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Significant volumes disposed and lost to the economy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Limited recovery and use of renewable materials and energy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Linear flow of materials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F4ECF8-294B-4AE9-B352-1E7C888362A3}"/>
              </a:ext>
            </a:extLst>
          </p:cNvPr>
          <p:cNvSpPr txBox="1"/>
          <p:nvPr/>
        </p:nvSpPr>
        <p:spPr>
          <a:xfrm>
            <a:off x="6401016" y="4092062"/>
            <a:ext cx="55451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Increase in material recovery and recycle rates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Circular Flow of materials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335331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E61CC55A-6233-4118-B30C-9EB7EB78F8A7}"/>
              </a:ext>
            </a:extLst>
          </p:cNvPr>
          <p:cNvCxnSpPr>
            <a:cxnSpLocks/>
            <a:stCxn id="113" idx="6"/>
          </p:cNvCxnSpPr>
          <p:nvPr/>
        </p:nvCxnSpPr>
        <p:spPr>
          <a:xfrm flipV="1">
            <a:off x="1777718" y="2558861"/>
            <a:ext cx="8523107" cy="3937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Oval 173">
            <a:extLst>
              <a:ext uri="{FF2B5EF4-FFF2-40B4-BE49-F238E27FC236}">
                <a16:creationId xmlns:a16="http://schemas.microsoft.com/office/drawing/2014/main" id="{DC61CECD-A89A-4390-AA46-8089B1E14933}"/>
              </a:ext>
            </a:extLst>
          </p:cNvPr>
          <p:cNvSpPr/>
          <p:nvPr/>
        </p:nvSpPr>
        <p:spPr>
          <a:xfrm>
            <a:off x="10158831" y="1867890"/>
            <a:ext cx="1524194" cy="1524194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A90BE73-4983-4F7F-A3E8-C7E246C1398C}"/>
              </a:ext>
            </a:extLst>
          </p:cNvPr>
          <p:cNvSpPr/>
          <p:nvPr/>
        </p:nvSpPr>
        <p:spPr>
          <a:xfrm>
            <a:off x="-138024" y="-20778"/>
            <a:ext cx="12211025" cy="6875289"/>
          </a:xfrm>
          <a:prstGeom prst="rect">
            <a:avLst/>
          </a:prstGeom>
          <a:gradFill>
            <a:gsLst>
              <a:gs pos="28000">
                <a:srgbClr val="FFFFFF"/>
              </a:gs>
              <a:gs pos="51000">
                <a:schemeClr val="bg1">
                  <a:alpha val="98000"/>
                </a:schemeClr>
              </a:gs>
              <a:gs pos="100000">
                <a:schemeClr val="bg1">
                  <a:alpha val="25000"/>
                </a:schemeClr>
              </a:gs>
              <a:gs pos="0">
                <a:schemeClr val="bg1">
                  <a:alpha val="25000"/>
                </a:schemeClr>
              </a:gs>
            </a:gsLst>
            <a:lin ang="5400000" scaled="0"/>
          </a:gradFill>
          <a:ln w="9525">
            <a:noFill/>
          </a:ln>
          <a:effectLst>
            <a:outerShdw dist="50800" sx="1000" sy="1000" algn="ctr" rotWithShape="0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/>
              <a:t>  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5C4CC0B8-5E21-4B21-B937-FE2A17EEF39E}"/>
              </a:ext>
            </a:extLst>
          </p:cNvPr>
          <p:cNvCxnSpPr>
            <a:cxnSpLocks/>
            <a:endCxn id="152" idx="2"/>
          </p:cNvCxnSpPr>
          <p:nvPr/>
        </p:nvCxnSpPr>
        <p:spPr>
          <a:xfrm flipV="1">
            <a:off x="944376" y="4280243"/>
            <a:ext cx="9805795" cy="1602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437D86BB-07E7-495E-BE7E-E9DEB4BE2631}"/>
              </a:ext>
            </a:extLst>
          </p:cNvPr>
          <p:cNvSpPr txBox="1"/>
          <p:nvPr/>
        </p:nvSpPr>
        <p:spPr>
          <a:xfrm>
            <a:off x="413089" y="217384"/>
            <a:ext cx="3947340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b">
            <a:spAutoFit/>
          </a:bodyPr>
          <a:lstStyle/>
          <a:p>
            <a:r>
              <a:rPr lang="en-AU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PIPELINE</a:t>
            </a:r>
            <a:endParaRPr lang="en-US" sz="3200" b="1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52" name="Freeform 9">
            <a:extLst>
              <a:ext uri="{FF2B5EF4-FFF2-40B4-BE49-F238E27FC236}">
                <a16:creationId xmlns:a16="http://schemas.microsoft.com/office/drawing/2014/main" id="{369E0E82-BC92-49BB-8E17-2A73A222832B}"/>
              </a:ext>
            </a:extLst>
          </p:cNvPr>
          <p:cNvSpPr>
            <a:spLocks noEditPoints="1"/>
          </p:cNvSpPr>
          <p:nvPr/>
        </p:nvSpPr>
        <p:spPr bwMode="auto">
          <a:xfrm>
            <a:off x="2505693" y="1741407"/>
            <a:ext cx="1764917" cy="1766049"/>
          </a:xfrm>
          <a:custGeom>
            <a:avLst/>
            <a:gdLst>
              <a:gd name="T0" fmla="*/ 1292 w 1292"/>
              <a:gd name="T1" fmla="*/ 734 h 1292"/>
              <a:gd name="T2" fmla="*/ 1292 w 1292"/>
              <a:gd name="T3" fmla="*/ 558 h 1292"/>
              <a:gd name="T4" fmla="*/ 1124 w 1292"/>
              <a:gd name="T5" fmla="*/ 514 h 1292"/>
              <a:gd name="T6" fmla="*/ 1077 w 1292"/>
              <a:gd name="T7" fmla="*/ 401 h 1292"/>
              <a:gd name="T8" fmla="*/ 1165 w 1292"/>
              <a:gd name="T9" fmla="*/ 251 h 1292"/>
              <a:gd name="T10" fmla="*/ 1041 w 1292"/>
              <a:gd name="T11" fmla="*/ 127 h 1292"/>
              <a:gd name="T12" fmla="*/ 891 w 1292"/>
              <a:gd name="T13" fmla="*/ 215 h 1292"/>
              <a:gd name="T14" fmla="*/ 778 w 1292"/>
              <a:gd name="T15" fmla="*/ 168 h 1292"/>
              <a:gd name="T16" fmla="*/ 734 w 1292"/>
              <a:gd name="T17" fmla="*/ 0 h 1292"/>
              <a:gd name="T18" fmla="*/ 558 w 1292"/>
              <a:gd name="T19" fmla="*/ 0 h 1292"/>
              <a:gd name="T20" fmla="*/ 514 w 1292"/>
              <a:gd name="T21" fmla="*/ 168 h 1292"/>
              <a:gd name="T22" fmla="*/ 401 w 1292"/>
              <a:gd name="T23" fmla="*/ 215 h 1292"/>
              <a:gd name="T24" fmla="*/ 251 w 1292"/>
              <a:gd name="T25" fmla="*/ 127 h 1292"/>
              <a:gd name="T26" fmla="*/ 127 w 1292"/>
              <a:gd name="T27" fmla="*/ 251 h 1292"/>
              <a:gd name="T28" fmla="*/ 215 w 1292"/>
              <a:gd name="T29" fmla="*/ 401 h 1292"/>
              <a:gd name="T30" fmla="*/ 168 w 1292"/>
              <a:gd name="T31" fmla="*/ 514 h 1292"/>
              <a:gd name="T32" fmla="*/ 0 w 1292"/>
              <a:gd name="T33" fmla="*/ 558 h 1292"/>
              <a:gd name="T34" fmla="*/ 0 w 1292"/>
              <a:gd name="T35" fmla="*/ 734 h 1292"/>
              <a:gd name="T36" fmla="*/ 168 w 1292"/>
              <a:gd name="T37" fmla="*/ 778 h 1292"/>
              <a:gd name="T38" fmla="*/ 215 w 1292"/>
              <a:gd name="T39" fmla="*/ 891 h 1292"/>
              <a:gd name="T40" fmla="*/ 127 w 1292"/>
              <a:gd name="T41" fmla="*/ 1041 h 1292"/>
              <a:gd name="T42" fmla="*/ 251 w 1292"/>
              <a:gd name="T43" fmla="*/ 1165 h 1292"/>
              <a:gd name="T44" fmla="*/ 401 w 1292"/>
              <a:gd name="T45" fmla="*/ 1077 h 1292"/>
              <a:gd name="T46" fmla="*/ 514 w 1292"/>
              <a:gd name="T47" fmla="*/ 1124 h 1292"/>
              <a:gd name="T48" fmla="*/ 558 w 1292"/>
              <a:gd name="T49" fmla="*/ 1292 h 1292"/>
              <a:gd name="T50" fmla="*/ 734 w 1292"/>
              <a:gd name="T51" fmla="*/ 1292 h 1292"/>
              <a:gd name="T52" fmla="*/ 778 w 1292"/>
              <a:gd name="T53" fmla="*/ 1124 h 1292"/>
              <a:gd name="T54" fmla="*/ 891 w 1292"/>
              <a:gd name="T55" fmla="*/ 1077 h 1292"/>
              <a:gd name="T56" fmla="*/ 1041 w 1292"/>
              <a:gd name="T57" fmla="*/ 1165 h 1292"/>
              <a:gd name="T58" fmla="*/ 1165 w 1292"/>
              <a:gd name="T59" fmla="*/ 1041 h 1292"/>
              <a:gd name="T60" fmla="*/ 1077 w 1292"/>
              <a:gd name="T61" fmla="*/ 891 h 1292"/>
              <a:gd name="T62" fmla="*/ 1124 w 1292"/>
              <a:gd name="T63" fmla="*/ 778 h 1292"/>
              <a:gd name="T64" fmla="*/ 1292 w 1292"/>
              <a:gd name="T65" fmla="*/ 734 h 1292"/>
              <a:gd name="T66" fmla="*/ 646 w 1292"/>
              <a:gd name="T67" fmla="*/ 958 h 1292"/>
              <a:gd name="T68" fmla="*/ 334 w 1292"/>
              <a:gd name="T69" fmla="*/ 646 h 1292"/>
              <a:gd name="T70" fmla="*/ 646 w 1292"/>
              <a:gd name="T71" fmla="*/ 334 h 1292"/>
              <a:gd name="T72" fmla="*/ 958 w 1292"/>
              <a:gd name="T73" fmla="*/ 646 h 1292"/>
              <a:gd name="T74" fmla="*/ 646 w 1292"/>
              <a:gd name="T75" fmla="*/ 958 h 12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92" h="1292">
                <a:moveTo>
                  <a:pt x="1292" y="734"/>
                </a:moveTo>
                <a:cubicBezTo>
                  <a:pt x="1292" y="558"/>
                  <a:pt x="1292" y="558"/>
                  <a:pt x="1292" y="558"/>
                </a:cubicBezTo>
                <a:cubicBezTo>
                  <a:pt x="1124" y="514"/>
                  <a:pt x="1124" y="514"/>
                  <a:pt x="1124" y="514"/>
                </a:cubicBezTo>
                <a:cubicBezTo>
                  <a:pt x="1113" y="474"/>
                  <a:pt x="1097" y="436"/>
                  <a:pt x="1077" y="401"/>
                </a:cubicBezTo>
                <a:cubicBezTo>
                  <a:pt x="1165" y="251"/>
                  <a:pt x="1165" y="251"/>
                  <a:pt x="1165" y="251"/>
                </a:cubicBezTo>
                <a:cubicBezTo>
                  <a:pt x="1041" y="127"/>
                  <a:pt x="1041" y="127"/>
                  <a:pt x="1041" y="127"/>
                </a:cubicBezTo>
                <a:cubicBezTo>
                  <a:pt x="891" y="215"/>
                  <a:pt x="891" y="215"/>
                  <a:pt x="891" y="215"/>
                </a:cubicBezTo>
                <a:cubicBezTo>
                  <a:pt x="856" y="195"/>
                  <a:pt x="818" y="179"/>
                  <a:pt x="778" y="168"/>
                </a:cubicBezTo>
                <a:cubicBezTo>
                  <a:pt x="734" y="0"/>
                  <a:pt x="734" y="0"/>
                  <a:pt x="734" y="0"/>
                </a:cubicBezTo>
                <a:cubicBezTo>
                  <a:pt x="558" y="0"/>
                  <a:pt x="558" y="0"/>
                  <a:pt x="558" y="0"/>
                </a:cubicBezTo>
                <a:cubicBezTo>
                  <a:pt x="514" y="168"/>
                  <a:pt x="514" y="168"/>
                  <a:pt x="514" y="168"/>
                </a:cubicBezTo>
                <a:cubicBezTo>
                  <a:pt x="474" y="179"/>
                  <a:pt x="436" y="195"/>
                  <a:pt x="401" y="215"/>
                </a:cubicBezTo>
                <a:cubicBezTo>
                  <a:pt x="251" y="127"/>
                  <a:pt x="251" y="127"/>
                  <a:pt x="251" y="127"/>
                </a:cubicBezTo>
                <a:cubicBezTo>
                  <a:pt x="127" y="251"/>
                  <a:pt x="127" y="251"/>
                  <a:pt x="127" y="251"/>
                </a:cubicBezTo>
                <a:cubicBezTo>
                  <a:pt x="215" y="401"/>
                  <a:pt x="215" y="401"/>
                  <a:pt x="215" y="401"/>
                </a:cubicBezTo>
                <a:cubicBezTo>
                  <a:pt x="195" y="436"/>
                  <a:pt x="179" y="474"/>
                  <a:pt x="168" y="514"/>
                </a:cubicBezTo>
                <a:cubicBezTo>
                  <a:pt x="0" y="558"/>
                  <a:pt x="0" y="558"/>
                  <a:pt x="0" y="558"/>
                </a:cubicBezTo>
                <a:cubicBezTo>
                  <a:pt x="0" y="734"/>
                  <a:pt x="0" y="734"/>
                  <a:pt x="0" y="734"/>
                </a:cubicBezTo>
                <a:cubicBezTo>
                  <a:pt x="168" y="778"/>
                  <a:pt x="168" y="778"/>
                  <a:pt x="168" y="778"/>
                </a:cubicBezTo>
                <a:cubicBezTo>
                  <a:pt x="179" y="818"/>
                  <a:pt x="195" y="856"/>
                  <a:pt x="215" y="891"/>
                </a:cubicBezTo>
                <a:cubicBezTo>
                  <a:pt x="127" y="1041"/>
                  <a:pt x="127" y="1041"/>
                  <a:pt x="127" y="1041"/>
                </a:cubicBezTo>
                <a:cubicBezTo>
                  <a:pt x="251" y="1165"/>
                  <a:pt x="251" y="1165"/>
                  <a:pt x="251" y="1165"/>
                </a:cubicBezTo>
                <a:cubicBezTo>
                  <a:pt x="401" y="1077"/>
                  <a:pt x="401" y="1077"/>
                  <a:pt x="401" y="1077"/>
                </a:cubicBezTo>
                <a:cubicBezTo>
                  <a:pt x="436" y="1097"/>
                  <a:pt x="474" y="1113"/>
                  <a:pt x="514" y="1124"/>
                </a:cubicBezTo>
                <a:cubicBezTo>
                  <a:pt x="558" y="1292"/>
                  <a:pt x="558" y="1292"/>
                  <a:pt x="558" y="1292"/>
                </a:cubicBezTo>
                <a:cubicBezTo>
                  <a:pt x="734" y="1292"/>
                  <a:pt x="734" y="1292"/>
                  <a:pt x="734" y="1292"/>
                </a:cubicBezTo>
                <a:cubicBezTo>
                  <a:pt x="778" y="1124"/>
                  <a:pt x="778" y="1124"/>
                  <a:pt x="778" y="1124"/>
                </a:cubicBezTo>
                <a:cubicBezTo>
                  <a:pt x="818" y="1113"/>
                  <a:pt x="856" y="1097"/>
                  <a:pt x="891" y="1077"/>
                </a:cubicBezTo>
                <a:cubicBezTo>
                  <a:pt x="1041" y="1165"/>
                  <a:pt x="1041" y="1165"/>
                  <a:pt x="1041" y="1165"/>
                </a:cubicBezTo>
                <a:cubicBezTo>
                  <a:pt x="1165" y="1041"/>
                  <a:pt x="1165" y="1041"/>
                  <a:pt x="1165" y="1041"/>
                </a:cubicBezTo>
                <a:cubicBezTo>
                  <a:pt x="1077" y="891"/>
                  <a:pt x="1077" y="891"/>
                  <a:pt x="1077" y="891"/>
                </a:cubicBezTo>
                <a:cubicBezTo>
                  <a:pt x="1097" y="856"/>
                  <a:pt x="1113" y="818"/>
                  <a:pt x="1124" y="778"/>
                </a:cubicBezTo>
                <a:lnTo>
                  <a:pt x="1292" y="734"/>
                </a:lnTo>
                <a:close/>
                <a:moveTo>
                  <a:pt x="646" y="958"/>
                </a:moveTo>
                <a:cubicBezTo>
                  <a:pt x="474" y="958"/>
                  <a:pt x="334" y="818"/>
                  <a:pt x="334" y="646"/>
                </a:cubicBezTo>
                <a:cubicBezTo>
                  <a:pt x="334" y="474"/>
                  <a:pt x="474" y="334"/>
                  <a:pt x="646" y="334"/>
                </a:cubicBezTo>
                <a:cubicBezTo>
                  <a:pt x="818" y="334"/>
                  <a:pt x="958" y="474"/>
                  <a:pt x="958" y="646"/>
                </a:cubicBezTo>
                <a:cubicBezTo>
                  <a:pt x="958" y="818"/>
                  <a:pt x="818" y="958"/>
                  <a:pt x="646" y="958"/>
                </a:cubicBezTo>
                <a:close/>
              </a:path>
            </a:pathLst>
          </a:custGeom>
          <a:gradFill>
            <a:gsLst>
              <a:gs pos="100000">
                <a:srgbClr val="BCE2FC"/>
              </a:gs>
              <a:gs pos="0">
                <a:srgbClr val="A7CBFD"/>
              </a:gs>
            </a:gsLst>
            <a:lin ang="5400000" scaled="0"/>
          </a:gradFill>
          <a:ln w="7938" cap="flat">
            <a:noFill/>
            <a:prstDash val="solid"/>
            <a:miter lim="800000"/>
            <a:headEnd/>
            <a:tailEnd/>
          </a:ln>
          <a:effectLst>
            <a:outerShdw blurRad="50800" dist="50800" dir="5400000" algn="ctr" rotWithShape="0">
              <a:srgbClr val="000000">
                <a:alpha val="13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3" name="Freeform 10">
            <a:extLst>
              <a:ext uri="{FF2B5EF4-FFF2-40B4-BE49-F238E27FC236}">
                <a16:creationId xmlns:a16="http://schemas.microsoft.com/office/drawing/2014/main" id="{C4448FFF-1F60-4731-896F-AF9DE1DB3FF3}"/>
              </a:ext>
            </a:extLst>
          </p:cNvPr>
          <p:cNvSpPr>
            <a:spLocks noEditPoints="1"/>
          </p:cNvSpPr>
          <p:nvPr/>
        </p:nvSpPr>
        <p:spPr bwMode="auto">
          <a:xfrm rot="20220000">
            <a:off x="4309793" y="1741973"/>
            <a:ext cx="1766049" cy="1764917"/>
          </a:xfrm>
          <a:custGeom>
            <a:avLst/>
            <a:gdLst>
              <a:gd name="T0" fmla="*/ 1292 w 1292"/>
              <a:gd name="T1" fmla="*/ 734 h 1292"/>
              <a:gd name="T2" fmla="*/ 1292 w 1292"/>
              <a:gd name="T3" fmla="*/ 558 h 1292"/>
              <a:gd name="T4" fmla="*/ 1124 w 1292"/>
              <a:gd name="T5" fmla="*/ 514 h 1292"/>
              <a:gd name="T6" fmla="*/ 1077 w 1292"/>
              <a:gd name="T7" fmla="*/ 401 h 1292"/>
              <a:gd name="T8" fmla="*/ 1165 w 1292"/>
              <a:gd name="T9" fmla="*/ 251 h 1292"/>
              <a:gd name="T10" fmla="*/ 1041 w 1292"/>
              <a:gd name="T11" fmla="*/ 127 h 1292"/>
              <a:gd name="T12" fmla="*/ 891 w 1292"/>
              <a:gd name="T13" fmla="*/ 215 h 1292"/>
              <a:gd name="T14" fmla="*/ 778 w 1292"/>
              <a:gd name="T15" fmla="*/ 168 h 1292"/>
              <a:gd name="T16" fmla="*/ 734 w 1292"/>
              <a:gd name="T17" fmla="*/ 0 h 1292"/>
              <a:gd name="T18" fmla="*/ 558 w 1292"/>
              <a:gd name="T19" fmla="*/ 0 h 1292"/>
              <a:gd name="T20" fmla="*/ 514 w 1292"/>
              <a:gd name="T21" fmla="*/ 168 h 1292"/>
              <a:gd name="T22" fmla="*/ 401 w 1292"/>
              <a:gd name="T23" fmla="*/ 215 h 1292"/>
              <a:gd name="T24" fmla="*/ 251 w 1292"/>
              <a:gd name="T25" fmla="*/ 127 h 1292"/>
              <a:gd name="T26" fmla="*/ 127 w 1292"/>
              <a:gd name="T27" fmla="*/ 251 h 1292"/>
              <a:gd name="T28" fmla="*/ 215 w 1292"/>
              <a:gd name="T29" fmla="*/ 401 h 1292"/>
              <a:gd name="T30" fmla="*/ 168 w 1292"/>
              <a:gd name="T31" fmla="*/ 514 h 1292"/>
              <a:gd name="T32" fmla="*/ 0 w 1292"/>
              <a:gd name="T33" fmla="*/ 558 h 1292"/>
              <a:gd name="T34" fmla="*/ 0 w 1292"/>
              <a:gd name="T35" fmla="*/ 734 h 1292"/>
              <a:gd name="T36" fmla="*/ 168 w 1292"/>
              <a:gd name="T37" fmla="*/ 778 h 1292"/>
              <a:gd name="T38" fmla="*/ 215 w 1292"/>
              <a:gd name="T39" fmla="*/ 891 h 1292"/>
              <a:gd name="T40" fmla="*/ 127 w 1292"/>
              <a:gd name="T41" fmla="*/ 1041 h 1292"/>
              <a:gd name="T42" fmla="*/ 251 w 1292"/>
              <a:gd name="T43" fmla="*/ 1165 h 1292"/>
              <a:gd name="T44" fmla="*/ 401 w 1292"/>
              <a:gd name="T45" fmla="*/ 1077 h 1292"/>
              <a:gd name="T46" fmla="*/ 514 w 1292"/>
              <a:gd name="T47" fmla="*/ 1124 h 1292"/>
              <a:gd name="T48" fmla="*/ 558 w 1292"/>
              <a:gd name="T49" fmla="*/ 1292 h 1292"/>
              <a:gd name="T50" fmla="*/ 734 w 1292"/>
              <a:gd name="T51" fmla="*/ 1292 h 1292"/>
              <a:gd name="T52" fmla="*/ 778 w 1292"/>
              <a:gd name="T53" fmla="*/ 1124 h 1292"/>
              <a:gd name="T54" fmla="*/ 891 w 1292"/>
              <a:gd name="T55" fmla="*/ 1077 h 1292"/>
              <a:gd name="T56" fmla="*/ 1041 w 1292"/>
              <a:gd name="T57" fmla="*/ 1165 h 1292"/>
              <a:gd name="T58" fmla="*/ 1165 w 1292"/>
              <a:gd name="T59" fmla="*/ 1041 h 1292"/>
              <a:gd name="T60" fmla="*/ 1077 w 1292"/>
              <a:gd name="T61" fmla="*/ 891 h 1292"/>
              <a:gd name="T62" fmla="*/ 1124 w 1292"/>
              <a:gd name="T63" fmla="*/ 778 h 1292"/>
              <a:gd name="T64" fmla="*/ 1292 w 1292"/>
              <a:gd name="T65" fmla="*/ 734 h 1292"/>
              <a:gd name="T66" fmla="*/ 646 w 1292"/>
              <a:gd name="T67" fmla="*/ 958 h 1292"/>
              <a:gd name="T68" fmla="*/ 334 w 1292"/>
              <a:gd name="T69" fmla="*/ 646 h 1292"/>
              <a:gd name="T70" fmla="*/ 646 w 1292"/>
              <a:gd name="T71" fmla="*/ 334 h 1292"/>
              <a:gd name="T72" fmla="*/ 958 w 1292"/>
              <a:gd name="T73" fmla="*/ 646 h 1292"/>
              <a:gd name="T74" fmla="*/ 646 w 1292"/>
              <a:gd name="T75" fmla="*/ 958 h 12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92" h="1292">
                <a:moveTo>
                  <a:pt x="1292" y="734"/>
                </a:moveTo>
                <a:cubicBezTo>
                  <a:pt x="1292" y="558"/>
                  <a:pt x="1292" y="558"/>
                  <a:pt x="1292" y="558"/>
                </a:cubicBezTo>
                <a:cubicBezTo>
                  <a:pt x="1124" y="514"/>
                  <a:pt x="1124" y="514"/>
                  <a:pt x="1124" y="514"/>
                </a:cubicBezTo>
                <a:cubicBezTo>
                  <a:pt x="1113" y="474"/>
                  <a:pt x="1097" y="436"/>
                  <a:pt x="1077" y="401"/>
                </a:cubicBezTo>
                <a:cubicBezTo>
                  <a:pt x="1165" y="251"/>
                  <a:pt x="1165" y="251"/>
                  <a:pt x="1165" y="251"/>
                </a:cubicBezTo>
                <a:cubicBezTo>
                  <a:pt x="1041" y="127"/>
                  <a:pt x="1041" y="127"/>
                  <a:pt x="1041" y="127"/>
                </a:cubicBezTo>
                <a:cubicBezTo>
                  <a:pt x="891" y="215"/>
                  <a:pt x="891" y="215"/>
                  <a:pt x="891" y="215"/>
                </a:cubicBezTo>
                <a:cubicBezTo>
                  <a:pt x="856" y="195"/>
                  <a:pt x="818" y="179"/>
                  <a:pt x="778" y="168"/>
                </a:cubicBezTo>
                <a:cubicBezTo>
                  <a:pt x="734" y="0"/>
                  <a:pt x="734" y="0"/>
                  <a:pt x="734" y="0"/>
                </a:cubicBezTo>
                <a:cubicBezTo>
                  <a:pt x="558" y="0"/>
                  <a:pt x="558" y="0"/>
                  <a:pt x="558" y="0"/>
                </a:cubicBezTo>
                <a:cubicBezTo>
                  <a:pt x="514" y="168"/>
                  <a:pt x="514" y="168"/>
                  <a:pt x="514" y="168"/>
                </a:cubicBezTo>
                <a:cubicBezTo>
                  <a:pt x="474" y="179"/>
                  <a:pt x="436" y="195"/>
                  <a:pt x="401" y="215"/>
                </a:cubicBezTo>
                <a:cubicBezTo>
                  <a:pt x="251" y="127"/>
                  <a:pt x="251" y="127"/>
                  <a:pt x="251" y="127"/>
                </a:cubicBezTo>
                <a:cubicBezTo>
                  <a:pt x="127" y="251"/>
                  <a:pt x="127" y="251"/>
                  <a:pt x="127" y="251"/>
                </a:cubicBezTo>
                <a:cubicBezTo>
                  <a:pt x="215" y="401"/>
                  <a:pt x="215" y="401"/>
                  <a:pt x="215" y="401"/>
                </a:cubicBezTo>
                <a:cubicBezTo>
                  <a:pt x="195" y="436"/>
                  <a:pt x="179" y="474"/>
                  <a:pt x="168" y="514"/>
                </a:cubicBezTo>
                <a:cubicBezTo>
                  <a:pt x="0" y="558"/>
                  <a:pt x="0" y="558"/>
                  <a:pt x="0" y="558"/>
                </a:cubicBezTo>
                <a:cubicBezTo>
                  <a:pt x="0" y="734"/>
                  <a:pt x="0" y="734"/>
                  <a:pt x="0" y="734"/>
                </a:cubicBezTo>
                <a:cubicBezTo>
                  <a:pt x="168" y="778"/>
                  <a:pt x="168" y="778"/>
                  <a:pt x="168" y="778"/>
                </a:cubicBezTo>
                <a:cubicBezTo>
                  <a:pt x="179" y="818"/>
                  <a:pt x="195" y="856"/>
                  <a:pt x="215" y="891"/>
                </a:cubicBezTo>
                <a:cubicBezTo>
                  <a:pt x="127" y="1041"/>
                  <a:pt x="127" y="1041"/>
                  <a:pt x="127" y="1041"/>
                </a:cubicBezTo>
                <a:cubicBezTo>
                  <a:pt x="251" y="1165"/>
                  <a:pt x="251" y="1165"/>
                  <a:pt x="251" y="1165"/>
                </a:cubicBezTo>
                <a:cubicBezTo>
                  <a:pt x="401" y="1077"/>
                  <a:pt x="401" y="1077"/>
                  <a:pt x="401" y="1077"/>
                </a:cubicBezTo>
                <a:cubicBezTo>
                  <a:pt x="436" y="1097"/>
                  <a:pt x="474" y="1113"/>
                  <a:pt x="514" y="1124"/>
                </a:cubicBezTo>
                <a:cubicBezTo>
                  <a:pt x="558" y="1292"/>
                  <a:pt x="558" y="1292"/>
                  <a:pt x="558" y="1292"/>
                </a:cubicBezTo>
                <a:cubicBezTo>
                  <a:pt x="734" y="1292"/>
                  <a:pt x="734" y="1292"/>
                  <a:pt x="734" y="1292"/>
                </a:cubicBezTo>
                <a:cubicBezTo>
                  <a:pt x="778" y="1124"/>
                  <a:pt x="778" y="1124"/>
                  <a:pt x="778" y="1124"/>
                </a:cubicBezTo>
                <a:cubicBezTo>
                  <a:pt x="818" y="1113"/>
                  <a:pt x="856" y="1097"/>
                  <a:pt x="891" y="1077"/>
                </a:cubicBezTo>
                <a:cubicBezTo>
                  <a:pt x="1041" y="1165"/>
                  <a:pt x="1041" y="1165"/>
                  <a:pt x="1041" y="1165"/>
                </a:cubicBezTo>
                <a:cubicBezTo>
                  <a:pt x="1165" y="1041"/>
                  <a:pt x="1165" y="1041"/>
                  <a:pt x="1165" y="1041"/>
                </a:cubicBezTo>
                <a:cubicBezTo>
                  <a:pt x="1077" y="891"/>
                  <a:pt x="1077" y="891"/>
                  <a:pt x="1077" y="891"/>
                </a:cubicBezTo>
                <a:cubicBezTo>
                  <a:pt x="1097" y="856"/>
                  <a:pt x="1113" y="818"/>
                  <a:pt x="1124" y="778"/>
                </a:cubicBezTo>
                <a:lnTo>
                  <a:pt x="1292" y="734"/>
                </a:lnTo>
                <a:close/>
                <a:moveTo>
                  <a:pt x="646" y="958"/>
                </a:moveTo>
                <a:cubicBezTo>
                  <a:pt x="474" y="958"/>
                  <a:pt x="334" y="818"/>
                  <a:pt x="334" y="646"/>
                </a:cubicBezTo>
                <a:cubicBezTo>
                  <a:pt x="334" y="474"/>
                  <a:pt x="474" y="334"/>
                  <a:pt x="646" y="334"/>
                </a:cubicBezTo>
                <a:cubicBezTo>
                  <a:pt x="818" y="334"/>
                  <a:pt x="958" y="474"/>
                  <a:pt x="958" y="646"/>
                </a:cubicBezTo>
                <a:cubicBezTo>
                  <a:pt x="958" y="818"/>
                  <a:pt x="818" y="958"/>
                  <a:pt x="646" y="958"/>
                </a:cubicBezTo>
                <a:close/>
              </a:path>
            </a:pathLst>
          </a:custGeom>
          <a:gradFill>
            <a:gsLst>
              <a:gs pos="100000">
                <a:srgbClr val="A1EA9A"/>
              </a:gs>
              <a:gs pos="0">
                <a:srgbClr val="C9F880"/>
              </a:gs>
            </a:gsLst>
            <a:lin ang="5400000" scaled="0"/>
          </a:gradFill>
          <a:ln w="7938" cap="flat">
            <a:noFill/>
            <a:prstDash val="solid"/>
            <a:miter lim="800000"/>
            <a:headEnd/>
            <a:tailEnd/>
          </a:ln>
          <a:effectLst>
            <a:outerShdw blurRad="50800" dist="50800" dir="5400000" algn="ctr" rotWithShape="0">
              <a:srgbClr val="000000">
                <a:alpha val="13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4" name="Freeform 13">
            <a:extLst>
              <a:ext uri="{FF2B5EF4-FFF2-40B4-BE49-F238E27FC236}">
                <a16:creationId xmlns:a16="http://schemas.microsoft.com/office/drawing/2014/main" id="{B9371EB6-2C61-4F2C-9B28-71AD46001962}"/>
              </a:ext>
            </a:extLst>
          </p:cNvPr>
          <p:cNvSpPr>
            <a:spLocks noEditPoints="1"/>
          </p:cNvSpPr>
          <p:nvPr/>
        </p:nvSpPr>
        <p:spPr bwMode="auto">
          <a:xfrm>
            <a:off x="6115025" y="1741973"/>
            <a:ext cx="1766049" cy="1764917"/>
          </a:xfrm>
          <a:custGeom>
            <a:avLst/>
            <a:gdLst>
              <a:gd name="T0" fmla="*/ 1292 w 1292"/>
              <a:gd name="T1" fmla="*/ 734 h 1292"/>
              <a:gd name="T2" fmla="*/ 1292 w 1292"/>
              <a:gd name="T3" fmla="*/ 558 h 1292"/>
              <a:gd name="T4" fmla="*/ 1124 w 1292"/>
              <a:gd name="T5" fmla="*/ 514 h 1292"/>
              <a:gd name="T6" fmla="*/ 1077 w 1292"/>
              <a:gd name="T7" fmla="*/ 401 h 1292"/>
              <a:gd name="T8" fmla="*/ 1165 w 1292"/>
              <a:gd name="T9" fmla="*/ 251 h 1292"/>
              <a:gd name="T10" fmla="*/ 1041 w 1292"/>
              <a:gd name="T11" fmla="*/ 127 h 1292"/>
              <a:gd name="T12" fmla="*/ 891 w 1292"/>
              <a:gd name="T13" fmla="*/ 215 h 1292"/>
              <a:gd name="T14" fmla="*/ 778 w 1292"/>
              <a:gd name="T15" fmla="*/ 168 h 1292"/>
              <a:gd name="T16" fmla="*/ 734 w 1292"/>
              <a:gd name="T17" fmla="*/ 0 h 1292"/>
              <a:gd name="T18" fmla="*/ 558 w 1292"/>
              <a:gd name="T19" fmla="*/ 0 h 1292"/>
              <a:gd name="T20" fmla="*/ 514 w 1292"/>
              <a:gd name="T21" fmla="*/ 168 h 1292"/>
              <a:gd name="T22" fmla="*/ 401 w 1292"/>
              <a:gd name="T23" fmla="*/ 215 h 1292"/>
              <a:gd name="T24" fmla="*/ 251 w 1292"/>
              <a:gd name="T25" fmla="*/ 127 h 1292"/>
              <a:gd name="T26" fmla="*/ 127 w 1292"/>
              <a:gd name="T27" fmla="*/ 251 h 1292"/>
              <a:gd name="T28" fmla="*/ 215 w 1292"/>
              <a:gd name="T29" fmla="*/ 401 h 1292"/>
              <a:gd name="T30" fmla="*/ 168 w 1292"/>
              <a:gd name="T31" fmla="*/ 514 h 1292"/>
              <a:gd name="T32" fmla="*/ 0 w 1292"/>
              <a:gd name="T33" fmla="*/ 558 h 1292"/>
              <a:gd name="T34" fmla="*/ 0 w 1292"/>
              <a:gd name="T35" fmla="*/ 734 h 1292"/>
              <a:gd name="T36" fmla="*/ 168 w 1292"/>
              <a:gd name="T37" fmla="*/ 778 h 1292"/>
              <a:gd name="T38" fmla="*/ 215 w 1292"/>
              <a:gd name="T39" fmla="*/ 891 h 1292"/>
              <a:gd name="T40" fmla="*/ 127 w 1292"/>
              <a:gd name="T41" fmla="*/ 1041 h 1292"/>
              <a:gd name="T42" fmla="*/ 251 w 1292"/>
              <a:gd name="T43" fmla="*/ 1165 h 1292"/>
              <a:gd name="T44" fmla="*/ 401 w 1292"/>
              <a:gd name="T45" fmla="*/ 1077 h 1292"/>
              <a:gd name="T46" fmla="*/ 514 w 1292"/>
              <a:gd name="T47" fmla="*/ 1124 h 1292"/>
              <a:gd name="T48" fmla="*/ 558 w 1292"/>
              <a:gd name="T49" fmla="*/ 1292 h 1292"/>
              <a:gd name="T50" fmla="*/ 734 w 1292"/>
              <a:gd name="T51" fmla="*/ 1292 h 1292"/>
              <a:gd name="T52" fmla="*/ 778 w 1292"/>
              <a:gd name="T53" fmla="*/ 1124 h 1292"/>
              <a:gd name="T54" fmla="*/ 891 w 1292"/>
              <a:gd name="T55" fmla="*/ 1077 h 1292"/>
              <a:gd name="T56" fmla="*/ 1041 w 1292"/>
              <a:gd name="T57" fmla="*/ 1165 h 1292"/>
              <a:gd name="T58" fmla="*/ 1165 w 1292"/>
              <a:gd name="T59" fmla="*/ 1041 h 1292"/>
              <a:gd name="T60" fmla="*/ 1077 w 1292"/>
              <a:gd name="T61" fmla="*/ 891 h 1292"/>
              <a:gd name="T62" fmla="*/ 1124 w 1292"/>
              <a:gd name="T63" fmla="*/ 778 h 1292"/>
              <a:gd name="T64" fmla="*/ 1292 w 1292"/>
              <a:gd name="T65" fmla="*/ 734 h 1292"/>
              <a:gd name="T66" fmla="*/ 646 w 1292"/>
              <a:gd name="T67" fmla="*/ 958 h 1292"/>
              <a:gd name="T68" fmla="*/ 334 w 1292"/>
              <a:gd name="T69" fmla="*/ 646 h 1292"/>
              <a:gd name="T70" fmla="*/ 646 w 1292"/>
              <a:gd name="T71" fmla="*/ 334 h 1292"/>
              <a:gd name="T72" fmla="*/ 958 w 1292"/>
              <a:gd name="T73" fmla="*/ 646 h 1292"/>
              <a:gd name="T74" fmla="*/ 646 w 1292"/>
              <a:gd name="T75" fmla="*/ 958 h 12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92" h="1292">
                <a:moveTo>
                  <a:pt x="1292" y="734"/>
                </a:moveTo>
                <a:cubicBezTo>
                  <a:pt x="1292" y="558"/>
                  <a:pt x="1292" y="558"/>
                  <a:pt x="1292" y="558"/>
                </a:cubicBezTo>
                <a:cubicBezTo>
                  <a:pt x="1124" y="514"/>
                  <a:pt x="1124" y="514"/>
                  <a:pt x="1124" y="514"/>
                </a:cubicBezTo>
                <a:cubicBezTo>
                  <a:pt x="1113" y="474"/>
                  <a:pt x="1097" y="436"/>
                  <a:pt x="1077" y="401"/>
                </a:cubicBezTo>
                <a:cubicBezTo>
                  <a:pt x="1165" y="251"/>
                  <a:pt x="1165" y="251"/>
                  <a:pt x="1165" y="251"/>
                </a:cubicBezTo>
                <a:cubicBezTo>
                  <a:pt x="1041" y="127"/>
                  <a:pt x="1041" y="127"/>
                  <a:pt x="1041" y="127"/>
                </a:cubicBezTo>
                <a:cubicBezTo>
                  <a:pt x="891" y="215"/>
                  <a:pt x="891" y="215"/>
                  <a:pt x="891" y="215"/>
                </a:cubicBezTo>
                <a:cubicBezTo>
                  <a:pt x="856" y="195"/>
                  <a:pt x="818" y="179"/>
                  <a:pt x="778" y="168"/>
                </a:cubicBezTo>
                <a:cubicBezTo>
                  <a:pt x="734" y="0"/>
                  <a:pt x="734" y="0"/>
                  <a:pt x="734" y="0"/>
                </a:cubicBezTo>
                <a:cubicBezTo>
                  <a:pt x="558" y="0"/>
                  <a:pt x="558" y="0"/>
                  <a:pt x="558" y="0"/>
                </a:cubicBezTo>
                <a:cubicBezTo>
                  <a:pt x="514" y="168"/>
                  <a:pt x="514" y="168"/>
                  <a:pt x="514" y="168"/>
                </a:cubicBezTo>
                <a:cubicBezTo>
                  <a:pt x="474" y="179"/>
                  <a:pt x="436" y="195"/>
                  <a:pt x="401" y="215"/>
                </a:cubicBezTo>
                <a:cubicBezTo>
                  <a:pt x="251" y="127"/>
                  <a:pt x="251" y="127"/>
                  <a:pt x="251" y="127"/>
                </a:cubicBezTo>
                <a:cubicBezTo>
                  <a:pt x="127" y="251"/>
                  <a:pt x="127" y="251"/>
                  <a:pt x="127" y="251"/>
                </a:cubicBezTo>
                <a:cubicBezTo>
                  <a:pt x="215" y="401"/>
                  <a:pt x="215" y="401"/>
                  <a:pt x="215" y="401"/>
                </a:cubicBezTo>
                <a:cubicBezTo>
                  <a:pt x="195" y="436"/>
                  <a:pt x="179" y="474"/>
                  <a:pt x="168" y="514"/>
                </a:cubicBezTo>
                <a:cubicBezTo>
                  <a:pt x="0" y="558"/>
                  <a:pt x="0" y="558"/>
                  <a:pt x="0" y="558"/>
                </a:cubicBezTo>
                <a:cubicBezTo>
                  <a:pt x="0" y="734"/>
                  <a:pt x="0" y="734"/>
                  <a:pt x="0" y="734"/>
                </a:cubicBezTo>
                <a:cubicBezTo>
                  <a:pt x="168" y="778"/>
                  <a:pt x="168" y="778"/>
                  <a:pt x="168" y="778"/>
                </a:cubicBezTo>
                <a:cubicBezTo>
                  <a:pt x="179" y="818"/>
                  <a:pt x="195" y="856"/>
                  <a:pt x="215" y="891"/>
                </a:cubicBezTo>
                <a:cubicBezTo>
                  <a:pt x="127" y="1041"/>
                  <a:pt x="127" y="1041"/>
                  <a:pt x="127" y="1041"/>
                </a:cubicBezTo>
                <a:cubicBezTo>
                  <a:pt x="251" y="1165"/>
                  <a:pt x="251" y="1165"/>
                  <a:pt x="251" y="1165"/>
                </a:cubicBezTo>
                <a:cubicBezTo>
                  <a:pt x="401" y="1077"/>
                  <a:pt x="401" y="1077"/>
                  <a:pt x="401" y="1077"/>
                </a:cubicBezTo>
                <a:cubicBezTo>
                  <a:pt x="436" y="1097"/>
                  <a:pt x="474" y="1113"/>
                  <a:pt x="514" y="1124"/>
                </a:cubicBezTo>
                <a:cubicBezTo>
                  <a:pt x="558" y="1292"/>
                  <a:pt x="558" y="1292"/>
                  <a:pt x="558" y="1292"/>
                </a:cubicBezTo>
                <a:cubicBezTo>
                  <a:pt x="734" y="1292"/>
                  <a:pt x="734" y="1292"/>
                  <a:pt x="734" y="1292"/>
                </a:cubicBezTo>
                <a:cubicBezTo>
                  <a:pt x="778" y="1124"/>
                  <a:pt x="778" y="1124"/>
                  <a:pt x="778" y="1124"/>
                </a:cubicBezTo>
                <a:cubicBezTo>
                  <a:pt x="818" y="1113"/>
                  <a:pt x="856" y="1097"/>
                  <a:pt x="891" y="1077"/>
                </a:cubicBezTo>
                <a:cubicBezTo>
                  <a:pt x="1041" y="1165"/>
                  <a:pt x="1041" y="1165"/>
                  <a:pt x="1041" y="1165"/>
                </a:cubicBezTo>
                <a:cubicBezTo>
                  <a:pt x="1165" y="1041"/>
                  <a:pt x="1165" y="1041"/>
                  <a:pt x="1165" y="1041"/>
                </a:cubicBezTo>
                <a:cubicBezTo>
                  <a:pt x="1077" y="891"/>
                  <a:pt x="1077" y="891"/>
                  <a:pt x="1077" y="891"/>
                </a:cubicBezTo>
                <a:cubicBezTo>
                  <a:pt x="1097" y="856"/>
                  <a:pt x="1113" y="818"/>
                  <a:pt x="1124" y="778"/>
                </a:cubicBezTo>
                <a:lnTo>
                  <a:pt x="1292" y="734"/>
                </a:lnTo>
                <a:close/>
                <a:moveTo>
                  <a:pt x="646" y="958"/>
                </a:moveTo>
                <a:cubicBezTo>
                  <a:pt x="474" y="958"/>
                  <a:pt x="334" y="818"/>
                  <a:pt x="334" y="646"/>
                </a:cubicBezTo>
                <a:cubicBezTo>
                  <a:pt x="334" y="474"/>
                  <a:pt x="474" y="334"/>
                  <a:pt x="646" y="334"/>
                </a:cubicBezTo>
                <a:cubicBezTo>
                  <a:pt x="818" y="334"/>
                  <a:pt x="958" y="474"/>
                  <a:pt x="958" y="646"/>
                </a:cubicBezTo>
                <a:cubicBezTo>
                  <a:pt x="958" y="818"/>
                  <a:pt x="818" y="958"/>
                  <a:pt x="646" y="958"/>
                </a:cubicBezTo>
                <a:close/>
              </a:path>
            </a:pathLst>
          </a:custGeom>
          <a:gradFill>
            <a:gsLst>
              <a:gs pos="100000">
                <a:srgbClr val="8DDAE7"/>
              </a:gs>
              <a:gs pos="0">
                <a:srgbClr val="85F4BA"/>
              </a:gs>
            </a:gsLst>
            <a:lin ang="5400000" scaled="0"/>
          </a:gradFill>
          <a:ln w="7938" cap="flat">
            <a:noFill/>
            <a:prstDash val="solid"/>
            <a:miter lim="800000"/>
            <a:headEnd/>
            <a:tailEnd/>
          </a:ln>
          <a:effectLst>
            <a:outerShdw blurRad="50800" dist="50800" dir="5400000" algn="ctr" rotWithShape="0">
              <a:srgbClr val="000000">
                <a:alpha val="13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5" name="Freeform 14">
            <a:extLst>
              <a:ext uri="{FF2B5EF4-FFF2-40B4-BE49-F238E27FC236}">
                <a16:creationId xmlns:a16="http://schemas.microsoft.com/office/drawing/2014/main" id="{40961788-06D1-4A91-BF5F-03EF9E3B5E21}"/>
              </a:ext>
            </a:extLst>
          </p:cNvPr>
          <p:cNvSpPr>
            <a:spLocks noEditPoints="1"/>
          </p:cNvSpPr>
          <p:nvPr/>
        </p:nvSpPr>
        <p:spPr bwMode="auto">
          <a:xfrm rot="20220000">
            <a:off x="7920258" y="1741407"/>
            <a:ext cx="1766049" cy="1766049"/>
          </a:xfrm>
          <a:custGeom>
            <a:avLst/>
            <a:gdLst>
              <a:gd name="T0" fmla="*/ 1292 w 1292"/>
              <a:gd name="T1" fmla="*/ 734 h 1292"/>
              <a:gd name="T2" fmla="*/ 1292 w 1292"/>
              <a:gd name="T3" fmla="*/ 558 h 1292"/>
              <a:gd name="T4" fmla="*/ 1124 w 1292"/>
              <a:gd name="T5" fmla="*/ 514 h 1292"/>
              <a:gd name="T6" fmla="*/ 1077 w 1292"/>
              <a:gd name="T7" fmla="*/ 401 h 1292"/>
              <a:gd name="T8" fmla="*/ 1165 w 1292"/>
              <a:gd name="T9" fmla="*/ 251 h 1292"/>
              <a:gd name="T10" fmla="*/ 1041 w 1292"/>
              <a:gd name="T11" fmla="*/ 127 h 1292"/>
              <a:gd name="T12" fmla="*/ 891 w 1292"/>
              <a:gd name="T13" fmla="*/ 215 h 1292"/>
              <a:gd name="T14" fmla="*/ 778 w 1292"/>
              <a:gd name="T15" fmla="*/ 168 h 1292"/>
              <a:gd name="T16" fmla="*/ 734 w 1292"/>
              <a:gd name="T17" fmla="*/ 0 h 1292"/>
              <a:gd name="T18" fmla="*/ 558 w 1292"/>
              <a:gd name="T19" fmla="*/ 0 h 1292"/>
              <a:gd name="T20" fmla="*/ 514 w 1292"/>
              <a:gd name="T21" fmla="*/ 168 h 1292"/>
              <a:gd name="T22" fmla="*/ 401 w 1292"/>
              <a:gd name="T23" fmla="*/ 215 h 1292"/>
              <a:gd name="T24" fmla="*/ 251 w 1292"/>
              <a:gd name="T25" fmla="*/ 127 h 1292"/>
              <a:gd name="T26" fmla="*/ 127 w 1292"/>
              <a:gd name="T27" fmla="*/ 251 h 1292"/>
              <a:gd name="T28" fmla="*/ 215 w 1292"/>
              <a:gd name="T29" fmla="*/ 401 h 1292"/>
              <a:gd name="T30" fmla="*/ 168 w 1292"/>
              <a:gd name="T31" fmla="*/ 514 h 1292"/>
              <a:gd name="T32" fmla="*/ 0 w 1292"/>
              <a:gd name="T33" fmla="*/ 558 h 1292"/>
              <a:gd name="T34" fmla="*/ 0 w 1292"/>
              <a:gd name="T35" fmla="*/ 734 h 1292"/>
              <a:gd name="T36" fmla="*/ 168 w 1292"/>
              <a:gd name="T37" fmla="*/ 778 h 1292"/>
              <a:gd name="T38" fmla="*/ 215 w 1292"/>
              <a:gd name="T39" fmla="*/ 891 h 1292"/>
              <a:gd name="T40" fmla="*/ 127 w 1292"/>
              <a:gd name="T41" fmla="*/ 1041 h 1292"/>
              <a:gd name="T42" fmla="*/ 251 w 1292"/>
              <a:gd name="T43" fmla="*/ 1165 h 1292"/>
              <a:gd name="T44" fmla="*/ 401 w 1292"/>
              <a:gd name="T45" fmla="*/ 1077 h 1292"/>
              <a:gd name="T46" fmla="*/ 514 w 1292"/>
              <a:gd name="T47" fmla="*/ 1124 h 1292"/>
              <a:gd name="T48" fmla="*/ 558 w 1292"/>
              <a:gd name="T49" fmla="*/ 1292 h 1292"/>
              <a:gd name="T50" fmla="*/ 734 w 1292"/>
              <a:gd name="T51" fmla="*/ 1292 h 1292"/>
              <a:gd name="T52" fmla="*/ 778 w 1292"/>
              <a:gd name="T53" fmla="*/ 1124 h 1292"/>
              <a:gd name="T54" fmla="*/ 891 w 1292"/>
              <a:gd name="T55" fmla="*/ 1077 h 1292"/>
              <a:gd name="T56" fmla="*/ 1041 w 1292"/>
              <a:gd name="T57" fmla="*/ 1165 h 1292"/>
              <a:gd name="T58" fmla="*/ 1165 w 1292"/>
              <a:gd name="T59" fmla="*/ 1041 h 1292"/>
              <a:gd name="T60" fmla="*/ 1077 w 1292"/>
              <a:gd name="T61" fmla="*/ 891 h 1292"/>
              <a:gd name="T62" fmla="*/ 1124 w 1292"/>
              <a:gd name="T63" fmla="*/ 778 h 1292"/>
              <a:gd name="T64" fmla="*/ 1292 w 1292"/>
              <a:gd name="T65" fmla="*/ 734 h 1292"/>
              <a:gd name="T66" fmla="*/ 646 w 1292"/>
              <a:gd name="T67" fmla="*/ 958 h 1292"/>
              <a:gd name="T68" fmla="*/ 334 w 1292"/>
              <a:gd name="T69" fmla="*/ 646 h 1292"/>
              <a:gd name="T70" fmla="*/ 646 w 1292"/>
              <a:gd name="T71" fmla="*/ 334 h 1292"/>
              <a:gd name="T72" fmla="*/ 958 w 1292"/>
              <a:gd name="T73" fmla="*/ 646 h 1292"/>
              <a:gd name="T74" fmla="*/ 646 w 1292"/>
              <a:gd name="T75" fmla="*/ 958 h 12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92" h="1292">
                <a:moveTo>
                  <a:pt x="1292" y="734"/>
                </a:moveTo>
                <a:cubicBezTo>
                  <a:pt x="1292" y="558"/>
                  <a:pt x="1292" y="558"/>
                  <a:pt x="1292" y="558"/>
                </a:cubicBezTo>
                <a:cubicBezTo>
                  <a:pt x="1124" y="514"/>
                  <a:pt x="1124" y="514"/>
                  <a:pt x="1124" y="514"/>
                </a:cubicBezTo>
                <a:cubicBezTo>
                  <a:pt x="1113" y="474"/>
                  <a:pt x="1097" y="436"/>
                  <a:pt x="1077" y="401"/>
                </a:cubicBezTo>
                <a:cubicBezTo>
                  <a:pt x="1165" y="251"/>
                  <a:pt x="1165" y="251"/>
                  <a:pt x="1165" y="251"/>
                </a:cubicBezTo>
                <a:cubicBezTo>
                  <a:pt x="1041" y="127"/>
                  <a:pt x="1041" y="127"/>
                  <a:pt x="1041" y="127"/>
                </a:cubicBezTo>
                <a:cubicBezTo>
                  <a:pt x="891" y="215"/>
                  <a:pt x="891" y="215"/>
                  <a:pt x="891" y="215"/>
                </a:cubicBezTo>
                <a:cubicBezTo>
                  <a:pt x="856" y="195"/>
                  <a:pt x="818" y="179"/>
                  <a:pt x="778" y="168"/>
                </a:cubicBezTo>
                <a:cubicBezTo>
                  <a:pt x="734" y="0"/>
                  <a:pt x="734" y="0"/>
                  <a:pt x="734" y="0"/>
                </a:cubicBezTo>
                <a:cubicBezTo>
                  <a:pt x="558" y="0"/>
                  <a:pt x="558" y="0"/>
                  <a:pt x="558" y="0"/>
                </a:cubicBezTo>
                <a:cubicBezTo>
                  <a:pt x="514" y="168"/>
                  <a:pt x="514" y="168"/>
                  <a:pt x="514" y="168"/>
                </a:cubicBezTo>
                <a:cubicBezTo>
                  <a:pt x="474" y="179"/>
                  <a:pt x="436" y="195"/>
                  <a:pt x="401" y="215"/>
                </a:cubicBezTo>
                <a:cubicBezTo>
                  <a:pt x="251" y="127"/>
                  <a:pt x="251" y="127"/>
                  <a:pt x="251" y="127"/>
                </a:cubicBezTo>
                <a:cubicBezTo>
                  <a:pt x="127" y="251"/>
                  <a:pt x="127" y="251"/>
                  <a:pt x="127" y="251"/>
                </a:cubicBezTo>
                <a:cubicBezTo>
                  <a:pt x="215" y="401"/>
                  <a:pt x="215" y="401"/>
                  <a:pt x="215" y="401"/>
                </a:cubicBezTo>
                <a:cubicBezTo>
                  <a:pt x="195" y="436"/>
                  <a:pt x="179" y="474"/>
                  <a:pt x="168" y="514"/>
                </a:cubicBezTo>
                <a:cubicBezTo>
                  <a:pt x="0" y="558"/>
                  <a:pt x="0" y="558"/>
                  <a:pt x="0" y="558"/>
                </a:cubicBezTo>
                <a:cubicBezTo>
                  <a:pt x="0" y="734"/>
                  <a:pt x="0" y="734"/>
                  <a:pt x="0" y="734"/>
                </a:cubicBezTo>
                <a:cubicBezTo>
                  <a:pt x="168" y="778"/>
                  <a:pt x="168" y="778"/>
                  <a:pt x="168" y="778"/>
                </a:cubicBezTo>
                <a:cubicBezTo>
                  <a:pt x="179" y="818"/>
                  <a:pt x="195" y="856"/>
                  <a:pt x="215" y="891"/>
                </a:cubicBezTo>
                <a:cubicBezTo>
                  <a:pt x="127" y="1041"/>
                  <a:pt x="127" y="1041"/>
                  <a:pt x="127" y="1041"/>
                </a:cubicBezTo>
                <a:cubicBezTo>
                  <a:pt x="251" y="1165"/>
                  <a:pt x="251" y="1165"/>
                  <a:pt x="251" y="1165"/>
                </a:cubicBezTo>
                <a:cubicBezTo>
                  <a:pt x="401" y="1077"/>
                  <a:pt x="401" y="1077"/>
                  <a:pt x="401" y="1077"/>
                </a:cubicBezTo>
                <a:cubicBezTo>
                  <a:pt x="436" y="1097"/>
                  <a:pt x="474" y="1113"/>
                  <a:pt x="514" y="1124"/>
                </a:cubicBezTo>
                <a:cubicBezTo>
                  <a:pt x="558" y="1292"/>
                  <a:pt x="558" y="1292"/>
                  <a:pt x="558" y="1292"/>
                </a:cubicBezTo>
                <a:cubicBezTo>
                  <a:pt x="734" y="1292"/>
                  <a:pt x="734" y="1292"/>
                  <a:pt x="734" y="1292"/>
                </a:cubicBezTo>
                <a:cubicBezTo>
                  <a:pt x="778" y="1124"/>
                  <a:pt x="778" y="1124"/>
                  <a:pt x="778" y="1124"/>
                </a:cubicBezTo>
                <a:cubicBezTo>
                  <a:pt x="818" y="1113"/>
                  <a:pt x="856" y="1097"/>
                  <a:pt x="891" y="1077"/>
                </a:cubicBezTo>
                <a:cubicBezTo>
                  <a:pt x="1041" y="1165"/>
                  <a:pt x="1041" y="1165"/>
                  <a:pt x="1041" y="1165"/>
                </a:cubicBezTo>
                <a:cubicBezTo>
                  <a:pt x="1165" y="1041"/>
                  <a:pt x="1165" y="1041"/>
                  <a:pt x="1165" y="1041"/>
                </a:cubicBezTo>
                <a:cubicBezTo>
                  <a:pt x="1077" y="891"/>
                  <a:pt x="1077" y="891"/>
                  <a:pt x="1077" y="891"/>
                </a:cubicBezTo>
                <a:cubicBezTo>
                  <a:pt x="1097" y="856"/>
                  <a:pt x="1113" y="818"/>
                  <a:pt x="1124" y="778"/>
                </a:cubicBezTo>
                <a:lnTo>
                  <a:pt x="1292" y="734"/>
                </a:lnTo>
                <a:close/>
                <a:moveTo>
                  <a:pt x="646" y="958"/>
                </a:moveTo>
                <a:cubicBezTo>
                  <a:pt x="474" y="958"/>
                  <a:pt x="334" y="818"/>
                  <a:pt x="334" y="646"/>
                </a:cubicBezTo>
                <a:cubicBezTo>
                  <a:pt x="334" y="474"/>
                  <a:pt x="474" y="334"/>
                  <a:pt x="646" y="334"/>
                </a:cubicBezTo>
                <a:cubicBezTo>
                  <a:pt x="818" y="334"/>
                  <a:pt x="958" y="474"/>
                  <a:pt x="958" y="646"/>
                </a:cubicBezTo>
                <a:cubicBezTo>
                  <a:pt x="958" y="818"/>
                  <a:pt x="818" y="958"/>
                  <a:pt x="646" y="958"/>
                </a:cubicBezTo>
                <a:close/>
              </a:path>
            </a:pathLst>
          </a:custGeom>
          <a:gradFill>
            <a:gsLst>
              <a:gs pos="100000">
                <a:srgbClr val="F1C2EB"/>
              </a:gs>
              <a:gs pos="0">
                <a:srgbClr val="AEC1EE"/>
              </a:gs>
            </a:gsLst>
            <a:lin ang="5400000" scaled="0"/>
          </a:gradFill>
          <a:ln w="7938" cap="flat">
            <a:noFill/>
            <a:prstDash val="solid"/>
            <a:miter lim="800000"/>
            <a:headEnd/>
            <a:tailEnd/>
          </a:ln>
          <a:effectLst>
            <a:outerShdw blurRad="50800" dist="50800" dir="5400000" algn="ctr" rotWithShape="0">
              <a:srgbClr val="000000">
                <a:alpha val="13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1A48A3E3-E488-498A-AA9A-AA64042A9E45}"/>
              </a:ext>
            </a:extLst>
          </p:cNvPr>
          <p:cNvSpPr/>
          <p:nvPr/>
        </p:nvSpPr>
        <p:spPr>
          <a:xfrm>
            <a:off x="3138949" y="4090219"/>
            <a:ext cx="442451" cy="403123"/>
          </a:xfrm>
          <a:prstGeom prst="ellipse">
            <a:avLst/>
          </a:prstGeom>
          <a:gradFill>
            <a:gsLst>
              <a:gs pos="100000">
                <a:srgbClr val="BCE2FC"/>
              </a:gs>
              <a:gs pos="0">
                <a:srgbClr val="A7CBFD"/>
              </a:gs>
            </a:gsLst>
            <a:lin ang="5400000" scaled="0"/>
          </a:gradFill>
          <a:ln w="7938" cap="flat">
            <a:noFill/>
            <a:prstDash val="solid"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A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7F669CB4-643C-4CE0-8B9A-168301E3DC5C}"/>
              </a:ext>
            </a:extLst>
          </p:cNvPr>
          <p:cNvSpPr/>
          <p:nvPr/>
        </p:nvSpPr>
        <p:spPr>
          <a:xfrm>
            <a:off x="5025469" y="4055240"/>
            <a:ext cx="442451" cy="438101"/>
          </a:xfrm>
          <a:prstGeom prst="ellipse">
            <a:avLst/>
          </a:prstGeom>
          <a:gradFill>
            <a:gsLst>
              <a:gs pos="100000">
                <a:srgbClr val="A1EA9A"/>
              </a:gs>
              <a:gs pos="0">
                <a:srgbClr val="C9F880"/>
              </a:gs>
            </a:gsLst>
            <a:lin ang="5400000" scaled="0"/>
          </a:gradFill>
          <a:ln w="7938" cap="flat">
            <a:noFill/>
            <a:prstDash val="solid"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853B6CAE-7A9A-4F11-B19A-D867F54AA8DE}"/>
              </a:ext>
            </a:extLst>
          </p:cNvPr>
          <p:cNvSpPr/>
          <p:nvPr/>
        </p:nvSpPr>
        <p:spPr>
          <a:xfrm>
            <a:off x="6830701" y="4055239"/>
            <a:ext cx="442451" cy="438101"/>
          </a:xfrm>
          <a:prstGeom prst="ellipse">
            <a:avLst/>
          </a:prstGeom>
          <a:gradFill>
            <a:gsLst>
              <a:gs pos="100000">
                <a:srgbClr val="8DDAE7"/>
              </a:gs>
              <a:gs pos="0">
                <a:srgbClr val="85F4BA"/>
              </a:gs>
            </a:gsLst>
            <a:lin ang="5400000" scaled="0"/>
          </a:gradFill>
          <a:ln w="7938" cap="flat">
            <a:noFill/>
            <a:prstDash val="solid"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A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B999588C-1057-48B9-92FC-BBB0B15B0FEA}"/>
              </a:ext>
            </a:extLst>
          </p:cNvPr>
          <p:cNvSpPr/>
          <p:nvPr/>
        </p:nvSpPr>
        <p:spPr>
          <a:xfrm>
            <a:off x="8635935" y="4055240"/>
            <a:ext cx="442450" cy="438100"/>
          </a:xfrm>
          <a:prstGeom prst="ellipse">
            <a:avLst/>
          </a:prstGeom>
          <a:gradFill>
            <a:gsLst>
              <a:gs pos="100000">
                <a:srgbClr val="F1C2EB"/>
              </a:gs>
              <a:gs pos="0">
                <a:srgbClr val="AEC1EE"/>
              </a:gs>
            </a:gsLst>
            <a:lin ang="5400000" scaled="0"/>
          </a:gradFill>
          <a:ln w="7938" cap="flat">
            <a:noFill/>
            <a:prstDash val="solid"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AU" dirty="0"/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464AE1E-DD9B-4E70-A8A0-E64A2ED43A67}"/>
              </a:ext>
            </a:extLst>
          </p:cNvPr>
          <p:cNvGrpSpPr/>
          <p:nvPr/>
        </p:nvGrpSpPr>
        <p:grpSpPr>
          <a:xfrm>
            <a:off x="3292697" y="2470475"/>
            <a:ext cx="268287" cy="274638"/>
            <a:chOff x="-4876800" y="1779588"/>
            <a:chExt cx="268287" cy="274638"/>
          </a:xfrm>
        </p:grpSpPr>
        <p:sp>
          <p:nvSpPr>
            <p:cNvPr id="61" name="Freeform 18">
              <a:extLst>
                <a:ext uri="{FF2B5EF4-FFF2-40B4-BE49-F238E27FC236}">
                  <a16:creationId xmlns:a16="http://schemas.microsoft.com/office/drawing/2014/main" id="{61C48780-50A4-4359-8723-CE7CB78D2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-4740275" y="1922463"/>
              <a:ext cx="131762" cy="131763"/>
            </a:xfrm>
            <a:custGeom>
              <a:avLst/>
              <a:gdLst>
                <a:gd name="T0" fmla="*/ 40 w 44"/>
                <a:gd name="T1" fmla="*/ 19 h 44"/>
                <a:gd name="T2" fmla="*/ 44 w 44"/>
                <a:gd name="T3" fmla="*/ 16 h 44"/>
                <a:gd name="T4" fmla="*/ 38 w 44"/>
                <a:gd name="T5" fmla="*/ 6 h 44"/>
                <a:gd name="T6" fmla="*/ 34 w 44"/>
                <a:gd name="T7" fmla="*/ 8 h 44"/>
                <a:gd name="T8" fmla="*/ 28 w 44"/>
                <a:gd name="T9" fmla="*/ 5 h 44"/>
                <a:gd name="T10" fmla="*/ 28 w 44"/>
                <a:gd name="T11" fmla="*/ 0 h 44"/>
                <a:gd name="T12" fmla="*/ 16 w 44"/>
                <a:gd name="T13" fmla="*/ 0 h 44"/>
                <a:gd name="T14" fmla="*/ 16 w 44"/>
                <a:gd name="T15" fmla="*/ 5 h 44"/>
                <a:gd name="T16" fmla="*/ 10 w 44"/>
                <a:gd name="T17" fmla="*/ 8 h 44"/>
                <a:gd name="T18" fmla="*/ 6 w 44"/>
                <a:gd name="T19" fmla="*/ 6 h 44"/>
                <a:gd name="T20" fmla="*/ 0 w 44"/>
                <a:gd name="T21" fmla="*/ 16 h 44"/>
                <a:gd name="T22" fmla="*/ 4 w 44"/>
                <a:gd name="T23" fmla="*/ 19 h 44"/>
                <a:gd name="T24" fmla="*/ 4 w 44"/>
                <a:gd name="T25" fmla="*/ 25 h 44"/>
                <a:gd name="T26" fmla="*/ 0 w 44"/>
                <a:gd name="T27" fmla="*/ 28 h 44"/>
                <a:gd name="T28" fmla="*/ 6 w 44"/>
                <a:gd name="T29" fmla="*/ 38 h 44"/>
                <a:gd name="T30" fmla="*/ 10 w 44"/>
                <a:gd name="T31" fmla="*/ 36 h 44"/>
                <a:gd name="T32" fmla="*/ 16 w 44"/>
                <a:gd name="T33" fmla="*/ 39 h 44"/>
                <a:gd name="T34" fmla="*/ 16 w 44"/>
                <a:gd name="T35" fmla="*/ 44 h 44"/>
                <a:gd name="T36" fmla="*/ 28 w 44"/>
                <a:gd name="T37" fmla="*/ 44 h 44"/>
                <a:gd name="T38" fmla="*/ 28 w 44"/>
                <a:gd name="T39" fmla="*/ 39 h 44"/>
                <a:gd name="T40" fmla="*/ 34 w 44"/>
                <a:gd name="T41" fmla="*/ 36 h 44"/>
                <a:gd name="T42" fmla="*/ 38 w 44"/>
                <a:gd name="T43" fmla="*/ 38 h 44"/>
                <a:gd name="T44" fmla="*/ 44 w 44"/>
                <a:gd name="T45" fmla="*/ 28 h 44"/>
                <a:gd name="T46" fmla="*/ 40 w 44"/>
                <a:gd name="T47" fmla="*/ 25 h 44"/>
                <a:gd name="T48" fmla="*/ 40 w 44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4" h="44">
                  <a:moveTo>
                    <a:pt x="40" y="19"/>
                  </a:moveTo>
                  <a:cubicBezTo>
                    <a:pt x="44" y="16"/>
                    <a:pt x="44" y="16"/>
                    <a:pt x="44" y="16"/>
                  </a:cubicBezTo>
                  <a:cubicBezTo>
                    <a:pt x="38" y="6"/>
                    <a:pt x="38" y="6"/>
                    <a:pt x="38" y="6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2" y="7"/>
                    <a:pt x="30" y="6"/>
                    <a:pt x="28" y="5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4" y="6"/>
                    <a:pt x="12" y="7"/>
                    <a:pt x="10" y="8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4" y="21"/>
                    <a:pt x="4" y="23"/>
                    <a:pt x="4" y="25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6" y="38"/>
                    <a:pt x="6" y="38"/>
                    <a:pt x="6" y="38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12" y="37"/>
                    <a:pt x="14" y="38"/>
                    <a:pt x="16" y="39"/>
                  </a:cubicBezTo>
                  <a:cubicBezTo>
                    <a:pt x="16" y="44"/>
                    <a:pt x="16" y="44"/>
                    <a:pt x="16" y="44"/>
                  </a:cubicBezTo>
                  <a:cubicBezTo>
                    <a:pt x="28" y="44"/>
                    <a:pt x="28" y="44"/>
                    <a:pt x="28" y="44"/>
                  </a:cubicBezTo>
                  <a:cubicBezTo>
                    <a:pt x="28" y="39"/>
                    <a:pt x="28" y="39"/>
                    <a:pt x="28" y="39"/>
                  </a:cubicBezTo>
                  <a:cubicBezTo>
                    <a:pt x="30" y="38"/>
                    <a:pt x="32" y="37"/>
                    <a:pt x="34" y="36"/>
                  </a:cubicBezTo>
                  <a:cubicBezTo>
                    <a:pt x="38" y="38"/>
                    <a:pt x="38" y="38"/>
                    <a:pt x="38" y="38"/>
                  </a:cubicBezTo>
                  <a:cubicBezTo>
                    <a:pt x="44" y="28"/>
                    <a:pt x="44" y="28"/>
                    <a:pt x="44" y="28"/>
                  </a:cubicBezTo>
                  <a:cubicBezTo>
                    <a:pt x="40" y="25"/>
                    <a:pt x="40" y="25"/>
                    <a:pt x="40" y="25"/>
                  </a:cubicBezTo>
                  <a:cubicBezTo>
                    <a:pt x="40" y="23"/>
                    <a:pt x="40" y="21"/>
                    <a:pt x="40" y="19"/>
                  </a:cubicBezTo>
                  <a:close/>
                </a:path>
              </a:pathLst>
            </a:custGeom>
            <a:noFill/>
            <a:ln w="9525" cap="flat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" name="Oval 19">
              <a:extLst>
                <a:ext uri="{FF2B5EF4-FFF2-40B4-BE49-F238E27FC236}">
                  <a16:creationId xmlns:a16="http://schemas.microsoft.com/office/drawing/2014/main" id="{CF4F900A-7D9C-499F-92BC-B8B2FC2E2E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4697413" y="1965325"/>
              <a:ext cx="47625" cy="47625"/>
            </a:xfrm>
            <a:prstGeom prst="ellipse">
              <a:avLst/>
            </a:prstGeom>
            <a:noFill/>
            <a:ln w="9525" cap="flat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" name="Oval 20">
              <a:extLst>
                <a:ext uri="{FF2B5EF4-FFF2-40B4-BE49-F238E27FC236}">
                  <a16:creationId xmlns:a16="http://schemas.microsoft.com/office/drawing/2014/main" id="{D52B5EA1-0B53-467F-A6C8-4BF006F0FB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4852988" y="1779588"/>
              <a:ext cx="82550" cy="84138"/>
            </a:xfrm>
            <a:prstGeom prst="ellipse">
              <a:avLst/>
            </a:prstGeom>
            <a:noFill/>
            <a:ln w="9525" cap="flat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4" name="Freeform 21">
              <a:extLst>
                <a:ext uri="{FF2B5EF4-FFF2-40B4-BE49-F238E27FC236}">
                  <a16:creationId xmlns:a16="http://schemas.microsoft.com/office/drawing/2014/main" id="{9722A21C-FC68-4472-B015-2073B65516F9}"/>
                </a:ext>
              </a:extLst>
            </p:cNvPr>
            <p:cNvSpPr>
              <a:spLocks/>
            </p:cNvSpPr>
            <p:nvPr/>
          </p:nvSpPr>
          <p:spPr bwMode="auto">
            <a:xfrm>
              <a:off x="-4876800" y="1887538"/>
              <a:ext cx="130175" cy="166688"/>
            </a:xfrm>
            <a:custGeom>
              <a:avLst/>
              <a:gdLst>
                <a:gd name="T0" fmla="*/ 44 w 44"/>
                <a:gd name="T1" fmla="*/ 0 h 56"/>
                <a:gd name="T2" fmla="*/ 0 w 44"/>
                <a:gd name="T3" fmla="*/ 0 h 56"/>
                <a:gd name="T4" fmla="*/ 14 w 44"/>
                <a:gd name="T5" fmla="*/ 30 h 56"/>
                <a:gd name="T6" fmla="*/ 14 w 44"/>
                <a:gd name="T7" fmla="*/ 56 h 56"/>
                <a:gd name="T8" fmla="*/ 30 w 44"/>
                <a:gd name="T9" fmla="*/ 56 h 56"/>
                <a:gd name="T10" fmla="*/ 30 w 44"/>
                <a:gd name="T11" fmla="*/ 30 h 56"/>
                <a:gd name="T12" fmla="*/ 44 w 44"/>
                <a:gd name="T13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" h="56">
                  <a:moveTo>
                    <a:pt x="4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6"/>
                    <a:pt x="7" y="26"/>
                    <a:pt x="14" y="30"/>
                  </a:cubicBezTo>
                  <a:cubicBezTo>
                    <a:pt x="14" y="56"/>
                    <a:pt x="14" y="56"/>
                    <a:pt x="14" y="56"/>
                  </a:cubicBezTo>
                  <a:cubicBezTo>
                    <a:pt x="30" y="56"/>
                    <a:pt x="30" y="56"/>
                    <a:pt x="30" y="56"/>
                  </a:cubicBezTo>
                  <a:cubicBezTo>
                    <a:pt x="30" y="30"/>
                    <a:pt x="30" y="30"/>
                    <a:pt x="30" y="30"/>
                  </a:cubicBezTo>
                  <a:cubicBezTo>
                    <a:pt x="37" y="26"/>
                    <a:pt x="44" y="16"/>
                    <a:pt x="44" y="0"/>
                  </a:cubicBezTo>
                  <a:close/>
                </a:path>
              </a:pathLst>
            </a:custGeom>
            <a:noFill/>
            <a:ln w="9525" cap="flat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5" name="Freeform 22">
              <a:extLst>
                <a:ext uri="{FF2B5EF4-FFF2-40B4-BE49-F238E27FC236}">
                  <a16:creationId xmlns:a16="http://schemas.microsoft.com/office/drawing/2014/main" id="{C161D8B9-D4C5-4D2E-9579-35A3852D5BBF}"/>
                </a:ext>
              </a:extLst>
            </p:cNvPr>
            <p:cNvSpPr>
              <a:spLocks/>
            </p:cNvSpPr>
            <p:nvPr/>
          </p:nvSpPr>
          <p:spPr bwMode="auto">
            <a:xfrm>
              <a:off x="-4824413" y="1887538"/>
              <a:ext cx="23812" cy="84138"/>
            </a:xfrm>
            <a:custGeom>
              <a:avLst/>
              <a:gdLst>
                <a:gd name="T0" fmla="*/ 12 w 15"/>
                <a:gd name="T1" fmla="*/ 0 h 53"/>
                <a:gd name="T2" fmla="*/ 4 w 15"/>
                <a:gd name="T3" fmla="*/ 0 h 53"/>
                <a:gd name="T4" fmla="*/ 0 w 15"/>
                <a:gd name="T5" fmla="*/ 45 h 53"/>
                <a:gd name="T6" fmla="*/ 8 w 15"/>
                <a:gd name="T7" fmla="*/ 53 h 53"/>
                <a:gd name="T8" fmla="*/ 15 w 15"/>
                <a:gd name="T9" fmla="*/ 45 h 53"/>
                <a:gd name="T10" fmla="*/ 12 w 15"/>
                <a:gd name="T11" fmla="*/ 0 h 53"/>
                <a:gd name="T12" fmla="*/ 12 w 15"/>
                <a:gd name="T13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53">
                  <a:moveTo>
                    <a:pt x="12" y="0"/>
                  </a:moveTo>
                  <a:lnTo>
                    <a:pt x="4" y="0"/>
                  </a:lnTo>
                  <a:lnTo>
                    <a:pt x="0" y="45"/>
                  </a:lnTo>
                  <a:lnTo>
                    <a:pt x="8" y="53"/>
                  </a:lnTo>
                  <a:lnTo>
                    <a:pt x="15" y="45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noFill/>
            <a:ln w="9525" cap="flat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71B74413-AFD4-4BD0-A2EA-2383216D9070}"/>
              </a:ext>
            </a:extLst>
          </p:cNvPr>
          <p:cNvGrpSpPr/>
          <p:nvPr/>
        </p:nvGrpSpPr>
        <p:grpSpPr>
          <a:xfrm>
            <a:off x="5058674" y="2487112"/>
            <a:ext cx="268287" cy="274638"/>
            <a:chOff x="-2581275" y="1206500"/>
            <a:chExt cx="268287" cy="274638"/>
          </a:xfrm>
        </p:grpSpPr>
        <p:sp>
          <p:nvSpPr>
            <p:cNvPr id="67" name="Oval 23">
              <a:extLst>
                <a:ext uri="{FF2B5EF4-FFF2-40B4-BE49-F238E27FC236}">
                  <a16:creationId xmlns:a16="http://schemas.microsoft.com/office/drawing/2014/main" id="{071B1BA0-3DF7-4510-A152-1E49901E2D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557463" y="1206500"/>
              <a:ext cx="84137" cy="84138"/>
            </a:xfrm>
            <a:prstGeom prst="ellipse">
              <a:avLst/>
            </a:prstGeom>
            <a:noFill/>
            <a:ln w="9525" cap="flat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8" name="Freeform 24">
              <a:extLst>
                <a:ext uri="{FF2B5EF4-FFF2-40B4-BE49-F238E27FC236}">
                  <a16:creationId xmlns:a16="http://schemas.microsoft.com/office/drawing/2014/main" id="{07B0A0E8-3875-48F1-B8B9-BCF295389846}"/>
                </a:ext>
              </a:extLst>
            </p:cNvPr>
            <p:cNvSpPr>
              <a:spLocks/>
            </p:cNvSpPr>
            <p:nvPr/>
          </p:nvSpPr>
          <p:spPr bwMode="auto">
            <a:xfrm>
              <a:off x="-2581275" y="1314450"/>
              <a:ext cx="131762" cy="166688"/>
            </a:xfrm>
            <a:custGeom>
              <a:avLst/>
              <a:gdLst>
                <a:gd name="T0" fmla="*/ 44 w 44"/>
                <a:gd name="T1" fmla="*/ 0 h 56"/>
                <a:gd name="T2" fmla="*/ 0 w 44"/>
                <a:gd name="T3" fmla="*/ 0 h 56"/>
                <a:gd name="T4" fmla="*/ 14 w 44"/>
                <a:gd name="T5" fmla="*/ 30 h 56"/>
                <a:gd name="T6" fmla="*/ 14 w 44"/>
                <a:gd name="T7" fmla="*/ 56 h 56"/>
                <a:gd name="T8" fmla="*/ 30 w 44"/>
                <a:gd name="T9" fmla="*/ 56 h 56"/>
                <a:gd name="T10" fmla="*/ 30 w 44"/>
                <a:gd name="T11" fmla="*/ 30 h 56"/>
                <a:gd name="T12" fmla="*/ 44 w 44"/>
                <a:gd name="T13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" h="56">
                  <a:moveTo>
                    <a:pt x="4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6"/>
                    <a:pt x="7" y="26"/>
                    <a:pt x="14" y="30"/>
                  </a:cubicBezTo>
                  <a:cubicBezTo>
                    <a:pt x="14" y="56"/>
                    <a:pt x="14" y="56"/>
                    <a:pt x="14" y="56"/>
                  </a:cubicBezTo>
                  <a:cubicBezTo>
                    <a:pt x="30" y="56"/>
                    <a:pt x="30" y="56"/>
                    <a:pt x="30" y="56"/>
                  </a:cubicBezTo>
                  <a:cubicBezTo>
                    <a:pt x="30" y="30"/>
                    <a:pt x="30" y="30"/>
                    <a:pt x="30" y="30"/>
                  </a:cubicBezTo>
                  <a:cubicBezTo>
                    <a:pt x="37" y="26"/>
                    <a:pt x="44" y="16"/>
                    <a:pt x="44" y="0"/>
                  </a:cubicBezTo>
                  <a:close/>
                </a:path>
              </a:pathLst>
            </a:custGeom>
            <a:noFill/>
            <a:ln w="9525" cap="flat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9" name="Freeform 25">
              <a:extLst>
                <a:ext uri="{FF2B5EF4-FFF2-40B4-BE49-F238E27FC236}">
                  <a16:creationId xmlns:a16="http://schemas.microsoft.com/office/drawing/2014/main" id="{59AC740F-5F02-497F-A95D-11295335ABDE}"/>
                </a:ext>
              </a:extLst>
            </p:cNvPr>
            <p:cNvSpPr>
              <a:spLocks/>
            </p:cNvSpPr>
            <p:nvPr/>
          </p:nvSpPr>
          <p:spPr bwMode="auto">
            <a:xfrm>
              <a:off x="-2527300" y="1314450"/>
              <a:ext cx="23812" cy="82550"/>
            </a:xfrm>
            <a:custGeom>
              <a:avLst/>
              <a:gdLst>
                <a:gd name="T0" fmla="*/ 11 w 15"/>
                <a:gd name="T1" fmla="*/ 0 h 52"/>
                <a:gd name="T2" fmla="*/ 3 w 15"/>
                <a:gd name="T3" fmla="*/ 0 h 52"/>
                <a:gd name="T4" fmla="*/ 0 w 15"/>
                <a:gd name="T5" fmla="*/ 45 h 52"/>
                <a:gd name="T6" fmla="*/ 7 w 15"/>
                <a:gd name="T7" fmla="*/ 52 h 52"/>
                <a:gd name="T8" fmla="*/ 15 w 15"/>
                <a:gd name="T9" fmla="*/ 45 h 52"/>
                <a:gd name="T10" fmla="*/ 11 w 15"/>
                <a:gd name="T11" fmla="*/ 0 h 52"/>
                <a:gd name="T12" fmla="*/ 11 w 15"/>
                <a:gd name="T13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52">
                  <a:moveTo>
                    <a:pt x="11" y="0"/>
                  </a:moveTo>
                  <a:lnTo>
                    <a:pt x="3" y="0"/>
                  </a:lnTo>
                  <a:lnTo>
                    <a:pt x="0" y="45"/>
                  </a:lnTo>
                  <a:lnTo>
                    <a:pt x="7" y="52"/>
                  </a:lnTo>
                  <a:lnTo>
                    <a:pt x="15" y="45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noFill/>
            <a:ln w="9525" cap="flat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0" name="Line 26">
              <a:extLst>
                <a:ext uri="{FF2B5EF4-FFF2-40B4-BE49-F238E27FC236}">
                  <a16:creationId xmlns:a16="http://schemas.microsoft.com/office/drawing/2014/main" id="{CAFE0B20-C5CF-41EF-A395-F4EBA62540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425700" y="1349375"/>
              <a:ext cx="65087" cy="0"/>
            </a:xfrm>
            <a:prstGeom prst="line">
              <a:avLst/>
            </a:prstGeom>
            <a:noFill/>
            <a:ln w="9525" cap="flat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1" name="Freeform 27">
              <a:extLst>
                <a:ext uri="{FF2B5EF4-FFF2-40B4-BE49-F238E27FC236}">
                  <a16:creationId xmlns:a16="http://schemas.microsoft.com/office/drawing/2014/main" id="{B27E80E6-AB1A-4073-937D-411B55613E3F}"/>
                </a:ext>
              </a:extLst>
            </p:cNvPr>
            <p:cNvSpPr>
              <a:spLocks/>
            </p:cNvSpPr>
            <p:nvPr/>
          </p:nvSpPr>
          <p:spPr bwMode="auto">
            <a:xfrm>
              <a:off x="-2395538" y="1241425"/>
              <a:ext cx="34925" cy="203200"/>
            </a:xfrm>
            <a:custGeom>
              <a:avLst/>
              <a:gdLst>
                <a:gd name="T0" fmla="*/ 22 w 22"/>
                <a:gd name="T1" fmla="*/ 0 h 128"/>
                <a:gd name="T2" fmla="*/ 0 w 22"/>
                <a:gd name="T3" fmla="*/ 0 h 128"/>
                <a:gd name="T4" fmla="*/ 0 w 22"/>
                <a:gd name="T5" fmla="*/ 128 h 128"/>
                <a:gd name="T6" fmla="*/ 22 w 22"/>
                <a:gd name="T7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128">
                  <a:moveTo>
                    <a:pt x="22" y="0"/>
                  </a:moveTo>
                  <a:lnTo>
                    <a:pt x="0" y="0"/>
                  </a:lnTo>
                  <a:lnTo>
                    <a:pt x="0" y="128"/>
                  </a:lnTo>
                  <a:lnTo>
                    <a:pt x="22" y="128"/>
                  </a:lnTo>
                </a:path>
              </a:pathLst>
            </a:custGeom>
            <a:noFill/>
            <a:ln w="9525" cap="flat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2" name="Rectangle 28">
              <a:extLst>
                <a:ext uri="{FF2B5EF4-FFF2-40B4-BE49-F238E27FC236}">
                  <a16:creationId xmlns:a16="http://schemas.microsoft.com/office/drawing/2014/main" id="{CC110B5B-B9C9-495A-8F28-642CC98C77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360613" y="1217613"/>
              <a:ext cx="47625" cy="47625"/>
            </a:xfrm>
            <a:prstGeom prst="rect">
              <a:avLst/>
            </a:prstGeom>
            <a:noFill/>
            <a:ln w="9525" cap="flat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3" name="Rectangle 29">
              <a:extLst>
                <a:ext uri="{FF2B5EF4-FFF2-40B4-BE49-F238E27FC236}">
                  <a16:creationId xmlns:a16="http://schemas.microsoft.com/office/drawing/2014/main" id="{46EAE9D3-18BB-411A-9725-F16C988231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360613" y="1325563"/>
              <a:ext cx="47625" cy="47625"/>
            </a:xfrm>
            <a:prstGeom prst="rect">
              <a:avLst/>
            </a:prstGeom>
            <a:noFill/>
            <a:ln w="9525" cap="flat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4" name="Rectangle 30">
              <a:extLst>
                <a:ext uri="{FF2B5EF4-FFF2-40B4-BE49-F238E27FC236}">
                  <a16:creationId xmlns:a16="http://schemas.microsoft.com/office/drawing/2014/main" id="{88410579-9835-4238-B0A6-A3BDFDA3FA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360613" y="1420813"/>
              <a:ext cx="47625" cy="47625"/>
            </a:xfrm>
            <a:prstGeom prst="rect">
              <a:avLst/>
            </a:prstGeom>
            <a:noFill/>
            <a:ln w="9525" cap="flat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D3428E32-104E-44DB-A19C-77A89E22610D}"/>
              </a:ext>
            </a:extLst>
          </p:cNvPr>
          <p:cNvGrpSpPr/>
          <p:nvPr/>
        </p:nvGrpSpPr>
        <p:grpSpPr>
          <a:xfrm>
            <a:off x="8721868" y="2483937"/>
            <a:ext cx="274637" cy="280988"/>
            <a:chOff x="-5451475" y="1773238"/>
            <a:chExt cx="274637" cy="280988"/>
          </a:xfrm>
        </p:grpSpPr>
        <p:sp>
          <p:nvSpPr>
            <p:cNvPr id="76" name="Oval 31">
              <a:extLst>
                <a:ext uri="{FF2B5EF4-FFF2-40B4-BE49-F238E27FC236}">
                  <a16:creationId xmlns:a16="http://schemas.microsoft.com/office/drawing/2014/main" id="{4723DA97-83BC-43FB-96D3-501195CA02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5427663" y="1779588"/>
              <a:ext cx="84137" cy="84138"/>
            </a:xfrm>
            <a:prstGeom prst="ellipse">
              <a:avLst/>
            </a:prstGeom>
            <a:noFill/>
            <a:ln w="9525" cap="flat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7" name="Freeform 32">
              <a:extLst>
                <a:ext uri="{FF2B5EF4-FFF2-40B4-BE49-F238E27FC236}">
                  <a16:creationId xmlns:a16="http://schemas.microsoft.com/office/drawing/2014/main" id="{B8A82DC9-D08D-4A3F-A8FF-8B3047950D90}"/>
                </a:ext>
              </a:extLst>
            </p:cNvPr>
            <p:cNvSpPr>
              <a:spLocks/>
            </p:cNvSpPr>
            <p:nvPr/>
          </p:nvSpPr>
          <p:spPr bwMode="auto">
            <a:xfrm>
              <a:off x="-5451475" y="1887538"/>
              <a:ext cx="131762" cy="166688"/>
            </a:xfrm>
            <a:custGeom>
              <a:avLst/>
              <a:gdLst>
                <a:gd name="T0" fmla="*/ 44 w 44"/>
                <a:gd name="T1" fmla="*/ 0 h 56"/>
                <a:gd name="T2" fmla="*/ 0 w 44"/>
                <a:gd name="T3" fmla="*/ 0 h 56"/>
                <a:gd name="T4" fmla="*/ 14 w 44"/>
                <a:gd name="T5" fmla="*/ 30 h 56"/>
                <a:gd name="T6" fmla="*/ 14 w 44"/>
                <a:gd name="T7" fmla="*/ 56 h 56"/>
                <a:gd name="T8" fmla="*/ 30 w 44"/>
                <a:gd name="T9" fmla="*/ 56 h 56"/>
                <a:gd name="T10" fmla="*/ 30 w 44"/>
                <a:gd name="T11" fmla="*/ 30 h 56"/>
                <a:gd name="T12" fmla="*/ 44 w 44"/>
                <a:gd name="T13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" h="56">
                  <a:moveTo>
                    <a:pt x="4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6"/>
                    <a:pt x="7" y="26"/>
                    <a:pt x="14" y="30"/>
                  </a:cubicBezTo>
                  <a:cubicBezTo>
                    <a:pt x="14" y="56"/>
                    <a:pt x="14" y="56"/>
                    <a:pt x="14" y="56"/>
                  </a:cubicBezTo>
                  <a:cubicBezTo>
                    <a:pt x="30" y="56"/>
                    <a:pt x="30" y="56"/>
                    <a:pt x="30" y="56"/>
                  </a:cubicBezTo>
                  <a:cubicBezTo>
                    <a:pt x="30" y="30"/>
                    <a:pt x="30" y="30"/>
                    <a:pt x="30" y="30"/>
                  </a:cubicBezTo>
                  <a:cubicBezTo>
                    <a:pt x="37" y="26"/>
                    <a:pt x="44" y="16"/>
                    <a:pt x="44" y="0"/>
                  </a:cubicBezTo>
                  <a:close/>
                </a:path>
              </a:pathLst>
            </a:custGeom>
            <a:noFill/>
            <a:ln w="9525" cap="flat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8" name="Freeform 33">
              <a:extLst>
                <a:ext uri="{FF2B5EF4-FFF2-40B4-BE49-F238E27FC236}">
                  <a16:creationId xmlns:a16="http://schemas.microsoft.com/office/drawing/2014/main" id="{D9D2D5E2-EAC1-4D0D-9DC0-1280BA6945C2}"/>
                </a:ext>
              </a:extLst>
            </p:cNvPr>
            <p:cNvSpPr>
              <a:spLocks/>
            </p:cNvSpPr>
            <p:nvPr/>
          </p:nvSpPr>
          <p:spPr bwMode="auto">
            <a:xfrm>
              <a:off x="-5397500" y="1887538"/>
              <a:ext cx="23812" cy="84138"/>
            </a:xfrm>
            <a:custGeom>
              <a:avLst/>
              <a:gdLst>
                <a:gd name="T0" fmla="*/ 11 w 15"/>
                <a:gd name="T1" fmla="*/ 0 h 53"/>
                <a:gd name="T2" fmla="*/ 4 w 15"/>
                <a:gd name="T3" fmla="*/ 0 h 53"/>
                <a:gd name="T4" fmla="*/ 0 w 15"/>
                <a:gd name="T5" fmla="*/ 45 h 53"/>
                <a:gd name="T6" fmla="*/ 7 w 15"/>
                <a:gd name="T7" fmla="*/ 53 h 53"/>
                <a:gd name="T8" fmla="*/ 15 w 15"/>
                <a:gd name="T9" fmla="*/ 45 h 53"/>
                <a:gd name="T10" fmla="*/ 11 w 15"/>
                <a:gd name="T11" fmla="*/ 0 h 53"/>
                <a:gd name="T12" fmla="*/ 11 w 15"/>
                <a:gd name="T13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53">
                  <a:moveTo>
                    <a:pt x="11" y="0"/>
                  </a:moveTo>
                  <a:lnTo>
                    <a:pt x="4" y="0"/>
                  </a:lnTo>
                  <a:lnTo>
                    <a:pt x="0" y="45"/>
                  </a:lnTo>
                  <a:lnTo>
                    <a:pt x="7" y="53"/>
                  </a:lnTo>
                  <a:lnTo>
                    <a:pt x="15" y="45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noFill/>
            <a:ln w="9525" cap="flat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9" name="Freeform 34">
              <a:extLst>
                <a:ext uri="{FF2B5EF4-FFF2-40B4-BE49-F238E27FC236}">
                  <a16:creationId xmlns:a16="http://schemas.microsoft.com/office/drawing/2014/main" id="{1257035C-2A44-45F1-8B2E-9628754D2F51}"/>
                </a:ext>
              </a:extLst>
            </p:cNvPr>
            <p:cNvSpPr>
              <a:spLocks/>
            </p:cNvSpPr>
            <p:nvPr/>
          </p:nvSpPr>
          <p:spPr bwMode="auto">
            <a:xfrm>
              <a:off x="-5254625" y="1871663"/>
              <a:ext cx="23812" cy="26988"/>
            </a:xfrm>
            <a:custGeom>
              <a:avLst/>
              <a:gdLst>
                <a:gd name="T0" fmla="*/ 15 w 15"/>
                <a:gd name="T1" fmla="*/ 0 h 17"/>
                <a:gd name="T2" fmla="*/ 15 w 15"/>
                <a:gd name="T3" fmla="*/ 17 h 17"/>
                <a:gd name="T4" fmla="*/ 0 w 15"/>
                <a:gd name="T5" fmla="*/ 17 h 17"/>
                <a:gd name="T6" fmla="*/ 0 w 15"/>
                <a:gd name="T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" h="17">
                  <a:moveTo>
                    <a:pt x="15" y="0"/>
                  </a:moveTo>
                  <a:lnTo>
                    <a:pt x="15" y="17"/>
                  </a:lnTo>
                  <a:lnTo>
                    <a:pt x="0" y="17"/>
                  </a:lnTo>
                  <a:lnTo>
                    <a:pt x="0" y="0"/>
                  </a:lnTo>
                </a:path>
              </a:pathLst>
            </a:custGeom>
            <a:noFill/>
            <a:ln w="9525" cap="flat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0" name="Oval 35">
              <a:extLst>
                <a:ext uri="{FF2B5EF4-FFF2-40B4-BE49-F238E27FC236}">
                  <a16:creationId xmlns:a16="http://schemas.microsoft.com/office/drawing/2014/main" id="{59C12D63-2819-4521-90B6-020A5EAD43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5278438" y="1803400"/>
              <a:ext cx="71437" cy="71438"/>
            </a:xfrm>
            <a:prstGeom prst="ellipse">
              <a:avLst/>
            </a:prstGeom>
            <a:noFill/>
            <a:ln w="9525" cap="flat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1" name="Line 36">
              <a:extLst>
                <a:ext uri="{FF2B5EF4-FFF2-40B4-BE49-F238E27FC236}">
                  <a16:creationId xmlns:a16="http://schemas.microsoft.com/office/drawing/2014/main" id="{E00E692F-B827-43CF-8337-2E733BE693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5241925" y="1773238"/>
              <a:ext cx="0" cy="12700"/>
            </a:xfrm>
            <a:prstGeom prst="line">
              <a:avLst/>
            </a:prstGeom>
            <a:noFill/>
            <a:ln w="9525" cap="flat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2" name="Line 37">
              <a:extLst>
                <a:ext uri="{FF2B5EF4-FFF2-40B4-BE49-F238E27FC236}">
                  <a16:creationId xmlns:a16="http://schemas.microsoft.com/office/drawing/2014/main" id="{D46BBD93-E74A-40D8-BDF1-CE7CE6DFE62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5203825" y="1792288"/>
              <a:ext cx="9525" cy="7938"/>
            </a:xfrm>
            <a:prstGeom prst="line">
              <a:avLst/>
            </a:prstGeom>
            <a:noFill/>
            <a:ln w="9525" cap="flat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3" name="Line 38">
              <a:extLst>
                <a:ext uri="{FF2B5EF4-FFF2-40B4-BE49-F238E27FC236}">
                  <a16:creationId xmlns:a16="http://schemas.microsoft.com/office/drawing/2014/main" id="{887BFF0A-892C-4E3D-8270-B32EDA1A783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5187950" y="1839913"/>
              <a:ext cx="11112" cy="0"/>
            </a:xfrm>
            <a:prstGeom prst="line">
              <a:avLst/>
            </a:prstGeom>
            <a:noFill/>
            <a:ln w="9525" cap="flat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4" name="Line 39">
              <a:extLst>
                <a:ext uri="{FF2B5EF4-FFF2-40B4-BE49-F238E27FC236}">
                  <a16:creationId xmlns:a16="http://schemas.microsoft.com/office/drawing/2014/main" id="{C2CF7DDD-D8A4-4F62-A79A-AD115435A99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5203825" y="1878013"/>
              <a:ext cx="9525" cy="6350"/>
            </a:xfrm>
            <a:prstGeom prst="line">
              <a:avLst/>
            </a:prstGeom>
            <a:noFill/>
            <a:ln w="9525" cap="flat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5" name="Line 40">
              <a:extLst>
                <a:ext uri="{FF2B5EF4-FFF2-40B4-BE49-F238E27FC236}">
                  <a16:creationId xmlns:a16="http://schemas.microsoft.com/office/drawing/2014/main" id="{9FDBEC4E-64C7-4D9C-ACEF-F5632D7BD52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5289550" y="1878013"/>
              <a:ext cx="7937" cy="6350"/>
            </a:xfrm>
            <a:prstGeom prst="line">
              <a:avLst/>
            </a:prstGeom>
            <a:noFill/>
            <a:ln w="9525" cap="flat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6" name="Line 41">
              <a:extLst>
                <a:ext uri="{FF2B5EF4-FFF2-40B4-BE49-F238E27FC236}">
                  <a16:creationId xmlns:a16="http://schemas.microsoft.com/office/drawing/2014/main" id="{4AF0039B-75C8-4BFE-9035-EA86626B7B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5308600" y="1839913"/>
              <a:ext cx="12700" cy="0"/>
            </a:xfrm>
            <a:prstGeom prst="line">
              <a:avLst/>
            </a:prstGeom>
            <a:noFill/>
            <a:ln w="9525" cap="flat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7" name="Line 42">
              <a:extLst>
                <a:ext uri="{FF2B5EF4-FFF2-40B4-BE49-F238E27FC236}">
                  <a16:creationId xmlns:a16="http://schemas.microsoft.com/office/drawing/2014/main" id="{FD51D717-1488-40FA-A4C2-2EBC7260E3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5289550" y="1792288"/>
              <a:ext cx="7937" cy="7938"/>
            </a:xfrm>
            <a:prstGeom prst="line">
              <a:avLst/>
            </a:prstGeom>
            <a:noFill/>
            <a:ln w="9525" cap="flat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5426A738-F5C8-4A06-974F-649D296A5CCF}"/>
              </a:ext>
            </a:extLst>
          </p:cNvPr>
          <p:cNvGrpSpPr/>
          <p:nvPr/>
        </p:nvGrpSpPr>
        <p:grpSpPr>
          <a:xfrm>
            <a:off x="6863002" y="2499329"/>
            <a:ext cx="269875" cy="274638"/>
            <a:chOff x="-3155950" y="3500438"/>
            <a:chExt cx="269875" cy="274638"/>
          </a:xfrm>
        </p:grpSpPr>
        <p:sp>
          <p:nvSpPr>
            <p:cNvPr id="89" name="Oval 43">
              <a:extLst>
                <a:ext uri="{FF2B5EF4-FFF2-40B4-BE49-F238E27FC236}">
                  <a16:creationId xmlns:a16="http://schemas.microsoft.com/office/drawing/2014/main" id="{90C4693C-1675-4C4B-9975-E2DC8689A8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006725" y="3500438"/>
              <a:ext cx="120650" cy="119063"/>
            </a:xfrm>
            <a:prstGeom prst="ellipse">
              <a:avLst/>
            </a:prstGeom>
            <a:noFill/>
            <a:ln w="9525" cap="flat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0" name="Freeform 44">
              <a:extLst>
                <a:ext uri="{FF2B5EF4-FFF2-40B4-BE49-F238E27FC236}">
                  <a16:creationId xmlns:a16="http://schemas.microsoft.com/office/drawing/2014/main" id="{FF9BAEC3-CA65-4214-AC4F-9BBB60429E47}"/>
                </a:ext>
              </a:extLst>
            </p:cNvPr>
            <p:cNvSpPr>
              <a:spLocks/>
            </p:cNvSpPr>
            <p:nvPr/>
          </p:nvSpPr>
          <p:spPr bwMode="auto">
            <a:xfrm>
              <a:off x="-2946400" y="3530600"/>
              <a:ext cx="23812" cy="41275"/>
            </a:xfrm>
            <a:custGeom>
              <a:avLst/>
              <a:gdLst>
                <a:gd name="T0" fmla="*/ 15 w 15"/>
                <a:gd name="T1" fmla="*/ 26 h 26"/>
                <a:gd name="T2" fmla="*/ 0 w 15"/>
                <a:gd name="T3" fmla="*/ 26 h 26"/>
                <a:gd name="T4" fmla="*/ 0 w 1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" h="26">
                  <a:moveTo>
                    <a:pt x="15" y="26"/>
                  </a:moveTo>
                  <a:lnTo>
                    <a:pt x="0" y="26"/>
                  </a:lnTo>
                  <a:lnTo>
                    <a:pt x="0" y="0"/>
                  </a:lnTo>
                </a:path>
              </a:pathLst>
            </a:custGeom>
            <a:noFill/>
            <a:ln w="9525" cap="rnd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1" name="Oval 45">
              <a:extLst>
                <a:ext uri="{FF2B5EF4-FFF2-40B4-BE49-F238E27FC236}">
                  <a16:creationId xmlns:a16="http://schemas.microsoft.com/office/drawing/2014/main" id="{2FF9D892-8C3B-49A3-A93B-31DEAD9116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132138" y="3500438"/>
              <a:ext cx="84137" cy="84138"/>
            </a:xfrm>
            <a:prstGeom prst="ellipse">
              <a:avLst/>
            </a:prstGeom>
            <a:noFill/>
            <a:ln w="9525" cap="flat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2" name="Freeform 46">
              <a:extLst>
                <a:ext uri="{FF2B5EF4-FFF2-40B4-BE49-F238E27FC236}">
                  <a16:creationId xmlns:a16="http://schemas.microsoft.com/office/drawing/2014/main" id="{7405A4A6-A5EF-404D-84C9-75491D0FF075}"/>
                </a:ext>
              </a:extLst>
            </p:cNvPr>
            <p:cNvSpPr>
              <a:spLocks/>
            </p:cNvSpPr>
            <p:nvPr/>
          </p:nvSpPr>
          <p:spPr bwMode="auto">
            <a:xfrm>
              <a:off x="-3155950" y="3602038"/>
              <a:ext cx="131762" cy="173038"/>
            </a:xfrm>
            <a:custGeom>
              <a:avLst/>
              <a:gdLst>
                <a:gd name="T0" fmla="*/ 22 w 44"/>
                <a:gd name="T1" fmla="*/ 0 h 58"/>
                <a:gd name="T2" fmla="*/ 0 w 44"/>
                <a:gd name="T3" fmla="*/ 38 h 58"/>
                <a:gd name="T4" fmla="*/ 14 w 44"/>
                <a:gd name="T5" fmla="*/ 38 h 58"/>
                <a:gd name="T6" fmla="*/ 14 w 44"/>
                <a:gd name="T7" fmla="*/ 58 h 58"/>
                <a:gd name="T8" fmla="*/ 30 w 44"/>
                <a:gd name="T9" fmla="*/ 58 h 58"/>
                <a:gd name="T10" fmla="*/ 30 w 44"/>
                <a:gd name="T11" fmla="*/ 38 h 58"/>
                <a:gd name="T12" fmla="*/ 44 w 44"/>
                <a:gd name="T13" fmla="*/ 38 h 58"/>
                <a:gd name="T14" fmla="*/ 22 w 44"/>
                <a:gd name="T15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" h="58">
                  <a:moveTo>
                    <a:pt x="22" y="0"/>
                  </a:moveTo>
                  <a:cubicBezTo>
                    <a:pt x="10" y="0"/>
                    <a:pt x="0" y="18"/>
                    <a:pt x="0" y="38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4" y="58"/>
                    <a:pt x="14" y="58"/>
                    <a:pt x="14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38"/>
                    <a:pt x="30" y="38"/>
                    <a:pt x="30" y="38"/>
                  </a:cubicBezTo>
                  <a:cubicBezTo>
                    <a:pt x="44" y="38"/>
                    <a:pt x="44" y="38"/>
                    <a:pt x="44" y="38"/>
                  </a:cubicBezTo>
                  <a:cubicBezTo>
                    <a:pt x="44" y="18"/>
                    <a:pt x="34" y="0"/>
                    <a:pt x="22" y="0"/>
                  </a:cubicBezTo>
                  <a:close/>
                </a:path>
              </a:pathLst>
            </a:custGeom>
            <a:noFill/>
            <a:ln w="9525" cap="flat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3" name="Line 47">
              <a:extLst>
                <a:ext uri="{FF2B5EF4-FFF2-40B4-BE49-F238E27FC236}">
                  <a16:creationId xmlns:a16="http://schemas.microsoft.com/office/drawing/2014/main" id="{D8316631-74B4-4CE0-845F-8C13AFF361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3113088" y="3716338"/>
              <a:ext cx="47625" cy="0"/>
            </a:xfrm>
            <a:prstGeom prst="line">
              <a:avLst/>
            </a:prstGeom>
            <a:noFill/>
            <a:ln w="9525" cap="flat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4" name="Freeform 48">
              <a:extLst>
                <a:ext uri="{FF2B5EF4-FFF2-40B4-BE49-F238E27FC236}">
                  <a16:creationId xmlns:a16="http://schemas.microsoft.com/office/drawing/2014/main" id="{4066CB73-F543-48A3-A2C4-90226D07E437}"/>
                </a:ext>
              </a:extLst>
            </p:cNvPr>
            <p:cNvSpPr>
              <a:spLocks/>
            </p:cNvSpPr>
            <p:nvPr/>
          </p:nvSpPr>
          <p:spPr bwMode="auto">
            <a:xfrm>
              <a:off x="-3119438" y="3614738"/>
              <a:ext cx="58737" cy="41275"/>
            </a:xfrm>
            <a:custGeom>
              <a:avLst/>
              <a:gdLst>
                <a:gd name="T0" fmla="*/ 37 w 37"/>
                <a:gd name="T1" fmla="*/ 0 h 26"/>
                <a:gd name="T2" fmla="*/ 19 w 37"/>
                <a:gd name="T3" fmla="*/ 26 h 26"/>
                <a:gd name="T4" fmla="*/ 0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37" y="0"/>
                  </a:moveTo>
                  <a:lnTo>
                    <a:pt x="19" y="26"/>
                  </a:lnTo>
                  <a:lnTo>
                    <a:pt x="0" y="0"/>
                  </a:lnTo>
                </a:path>
              </a:pathLst>
            </a:custGeom>
            <a:noFill/>
            <a:ln w="9525" cap="flat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13" name="Oval 112">
            <a:extLst>
              <a:ext uri="{FF2B5EF4-FFF2-40B4-BE49-F238E27FC236}">
                <a16:creationId xmlns:a16="http://schemas.microsoft.com/office/drawing/2014/main" id="{25D7F148-85DB-41C7-859C-CB8C073A1A0D}"/>
              </a:ext>
            </a:extLst>
          </p:cNvPr>
          <p:cNvSpPr/>
          <p:nvPr/>
        </p:nvSpPr>
        <p:spPr>
          <a:xfrm>
            <a:off x="226551" y="1836140"/>
            <a:ext cx="1551167" cy="1524194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2631FDCB-847D-4E4B-9C18-72E637E9A5B2}"/>
              </a:ext>
            </a:extLst>
          </p:cNvPr>
          <p:cNvGrpSpPr/>
          <p:nvPr/>
        </p:nvGrpSpPr>
        <p:grpSpPr>
          <a:xfrm>
            <a:off x="609201" y="2140789"/>
            <a:ext cx="851912" cy="851912"/>
            <a:chOff x="2756029" y="2976051"/>
            <a:chExt cx="851912" cy="851912"/>
          </a:xfrm>
        </p:grpSpPr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7A789301-E204-472A-84F4-06CAC84C10E4}"/>
                </a:ext>
              </a:extLst>
            </p:cNvPr>
            <p:cNvSpPr/>
            <p:nvPr/>
          </p:nvSpPr>
          <p:spPr>
            <a:xfrm>
              <a:off x="2756029" y="2976051"/>
              <a:ext cx="851912" cy="85191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41D4AF5A-9C1F-4CD8-AFBA-A2EE56818CEB}"/>
                </a:ext>
              </a:extLst>
            </p:cNvPr>
            <p:cNvGrpSpPr/>
            <p:nvPr/>
          </p:nvGrpSpPr>
          <p:grpSpPr>
            <a:xfrm>
              <a:off x="2962217" y="3042532"/>
              <a:ext cx="465252" cy="509672"/>
              <a:chOff x="4856163" y="1811338"/>
              <a:chExt cx="315913" cy="346075"/>
            </a:xfrm>
          </p:grpSpPr>
          <p:sp>
            <p:nvSpPr>
              <p:cNvPr id="126" name="Freeform 148">
                <a:extLst>
                  <a:ext uri="{FF2B5EF4-FFF2-40B4-BE49-F238E27FC236}">
                    <a16:creationId xmlns:a16="http://schemas.microsoft.com/office/drawing/2014/main" id="{2B76A588-93D6-44F9-94B2-3999224DE1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56163" y="1811338"/>
                <a:ext cx="315913" cy="346075"/>
              </a:xfrm>
              <a:custGeom>
                <a:avLst/>
                <a:gdLst>
                  <a:gd name="T0" fmla="*/ 75 w 84"/>
                  <a:gd name="T1" fmla="*/ 32 h 92"/>
                  <a:gd name="T2" fmla="*/ 39 w 84"/>
                  <a:gd name="T3" fmla="*/ 0 h 92"/>
                  <a:gd name="T4" fmla="*/ 0 w 84"/>
                  <a:gd name="T5" fmla="*/ 38 h 92"/>
                  <a:gd name="T6" fmla="*/ 16 w 84"/>
                  <a:gd name="T7" fmla="*/ 69 h 92"/>
                  <a:gd name="T8" fmla="*/ 16 w 84"/>
                  <a:gd name="T9" fmla="*/ 92 h 92"/>
                  <a:gd name="T10" fmla="*/ 56 w 84"/>
                  <a:gd name="T11" fmla="*/ 92 h 92"/>
                  <a:gd name="T12" fmla="*/ 56 w 84"/>
                  <a:gd name="T13" fmla="*/ 78 h 92"/>
                  <a:gd name="T14" fmla="*/ 71 w 84"/>
                  <a:gd name="T15" fmla="*/ 75 h 92"/>
                  <a:gd name="T16" fmla="*/ 75 w 84"/>
                  <a:gd name="T17" fmla="*/ 56 h 92"/>
                  <a:gd name="T18" fmla="*/ 81 w 84"/>
                  <a:gd name="T19" fmla="*/ 56 h 92"/>
                  <a:gd name="T20" fmla="*/ 83 w 84"/>
                  <a:gd name="T21" fmla="*/ 55 h 92"/>
                  <a:gd name="T22" fmla="*/ 84 w 84"/>
                  <a:gd name="T23" fmla="*/ 52 h 92"/>
                  <a:gd name="T24" fmla="*/ 75 w 84"/>
                  <a:gd name="T25" fmla="*/ 32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4" h="92">
                    <a:moveTo>
                      <a:pt x="75" y="32"/>
                    </a:moveTo>
                    <a:cubicBezTo>
                      <a:pt x="75" y="11"/>
                      <a:pt x="56" y="0"/>
                      <a:pt x="39" y="0"/>
                    </a:cubicBezTo>
                    <a:cubicBezTo>
                      <a:pt x="17" y="0"/>
                      <a:pt x="0" y="17"/>
                      <a:pt x="0" y="38"/>
                    </a:cubicBezTo>
                    <a:cubicBezTo>
                      <a:pt x="0" y="50"/>
                      <a:pt x="4" y="62"/>
                      <a:pt x="16" y="69"/>
                    </a:cubicBezTo>
                    <a:cubicBezTo>
                      <a:pt x="16" y="92"/>
                      <a:pt x="16" y="92"/>
                      <a:pt x="16" y="92"/>
                    </a:cubicBezTo>
                    <a:cubicBezTo>
                      <a:pt x="56" y="92"/>
                      <a:pt x="56" y="92"/>
                      <a:pt x="56" y="92"/>
                    </a:cubicBezTo>
                    <a:cubicBezTo>
                      <a:pt x="56" y="78"/>
                      <a:pt x="56" y="78"/>
                      <a:pt x="56" y="78"/>
                    </a:cubicBezTo>
                    <a:cubicBezTo>
                      <a:pt x="64" y="78"/>
                      <a:pt x="68" y="78"/>
                      <a:pt x="71" y="75"/>
                    </a:cubicBezTo>
                    <a:cubicBezTo>
                      <a:pt x="75" y="71"/>
                      <a:pt x="75" y="56"/>
                      <a:pt x="75" y="56"/>
                    </a:cubicBezTo>
                    <a:cubicBezTo>
                      <a:pt x="75" y="56"/>
                      <a:pt x="78" y="56"/>
                      <a:pt x="81" y="56"/>
                    </a:cubicBezTo>
                    <a:cubicBezTo>
                      <a:pt x="82" y="56"/>
                      <a:pt x="83" y="56"/>
                      <a:pt x="83" y="55"/>
                    </a:cubicBezTo>
                    <a:cubicBezTo>
                      <a:pt x="84" y="54"/>
                      <a:pt x="84" y="53"/>
                      <a:pt x="84" y="52"/>
                    </a:cubicBezTo>
                    <a:cubicBezTo>
                      <a:pt x="84" y="46"/>
                      <a:pt x="75" y="35"/>
                      <a:pt x="75" y="32"/>
                    </a:cubicBezTo>
                    <a:close/>
                  </a:path>
                </a:pathLst>
              </a:custGeom>
              <a:noFill/>
              <a:ln w="22225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27" name="Freeform 149">
                <a:extLst>
                  <a:ext uri="{FF2B5EF4-FFF2-40B4-BE49-F238E27FC236}">
                    <a16:creationId xmlns:a16="http://schemas.microsoft.com/office/drawing/2014/main" id="{74B7ED6A-327B-4FA2-B0B7-2C00A4D0DE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43476" y="1871663"/>
                <a:ext cx="123825" cy="142875"/>
              </a:xfrm>
              <a:custGeom>
                <a:avLst/>
                <a:gdLst>
                  <a:gd name="T0" fmla="*/ 6 w 33"/>
                  <a:gd name="T1" fmla="*/ 11 h 38"/>
                  <a:gd name="T2" fmla="*/ 10 w 33"/>
                  <a:gd name="T3" fmla="*/ 27 h 38"/>
                  <a:gd name="T4" fmla="*/ 27 w 33"/>
                  <a:gd name="T5" fmla="*/ 28 h 38"/>
                  <a:gd name="T6" fmla="*/ 29 w 33"/>
                  <a:gd name="T7" fmla="*/ 0 h 38"/>
                  <a:gd name="T8" fmla="*/ 6 w 33"/>
                  <a:gd name="T9" fmla="*/ 11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38">
                    <a:moveTo>
                      <a:pt x="6" y="11"/>
                    </a:moveTo>
                    <a:cubicBezTo>
                      <a:pt x="2" y="16"/>
                      <a:pt x="0" y="23"/>
                      <a:pt x="10" y="27"/>
                    </a:cubicBezTo>
                    <a:cubicBezTo>
                      <a:pt x="15" y="38"/>
                      <a:pt x="22" y="34"/>
                      <a:pt x="27" y="28"/>
                    </a:cubicBezTo>
                    <a:cubicBezTo>
                      <a:pt x="31" y="23"/>
                      <a:pt x="33" y="8"/>
                      <a:pt x="29" y="0"/>
                    </a:cubicBezTo>
                    <a:cubicBezTo>
                      <a:pt x="21" y="6"/>
                      <a:pt x="12" y="5"/>
                      <a:pt x="6" y="11"/>
                    </a:cubicBezTo>
                    <a:close/>
                  </a:path>
                </a:pathLst>
              </a:custGeom>
              <a:noFill/>
              <a:ln w="22225" cap="rnd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28" name="Freeform 150">
                <a:extLst>
                  <a:ext uri="{FF2B5EF4-FFF2-40B4-BE49-F238E27FC236}">
                    <a16:creationId xmlns:a16="http://schemas.microsoft.com/office/drawing/2014/main" id="{06B08963-B15B-4F5D-81A1-5C63A1E810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46651" y="1912938"/>
                <a:ext cx="79375" cy="131763"/>
              </a:xfrm>
              <a:custGeom>
                <a:avLst/>
                <a:gdLst>
                  <a:gd name="T0" fmla="*/ 0 w 21"/>
                  <a:gd name="T1" fmla="*/ 35 h 35"/>
                  <a:gd name="T2" fmla="*/ 21 w 21"/>
                  <a:gd name="T3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21" h="35">
                    <a:moveTo>
                      <a:pt x="0" y="35"/>
                    </a:moveTo>
                    <a:cubicBezTo>
                      <a:pt x="0" y="35"/>
                      <a:pt x="5" y="16"/>
                      <a:pt x="21" y="0"/>
                    </a:cubicBezTo>
                  </a:path>
                </a:pathLst>
              </a:custGeom>
              <a:noFill/>
              <a:ln w="22225" cap="rnd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05C9008D-EB06-4544-A9F7-9176073E4B57}"/>
              </a:ext>
            </a:extLst>
          </p:cNvPr>
          <p:cNvGrpSpPr/>
          <p:nvPr/>
        </p:nvGrpSpPr>
        <p:grpSpPr>
          <a:xfrm>
            <a:off x="7909093" y="627074"/>
            <a:ext cx="629812" cy="629812"/>
            <a:chOff x="9423877" y="4318982"/>
            <a:chExt cx="629812" cy="629812"/>
          </a:xfrm>
        </p:grpSpPr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8D743A14-87D4-4CDC-B048-3E0729768A7C}"/>
                </a:ext>
              </a:extLst>
            </p:cNvPr>
            <p:cNvGrpSpPr/>
            <p:nvPr/>
          </p:nvGrpSpPr>
          <p:grpSpPr>
            <a:xfrm>
              <a:off x="9423877" y="4318982"/>
              <a:ext cx="629812" cy="629812"/>
              <a:chOff x="1675257" y="2547433"/>
              <a:chExt cx="572556" cy="572556"/>
            </a:xfrm>
          </p:grpSpPr>
          <p:sp>
            <p:nvSpPr>
              <p:cNvPr id="149" name="Oval 148">
                <a:extLst>
                  <a:ext uri="{FF2B5EF4-FFF2-40B4-BE49-F238E27FC236}">
                    <a16:creationId xmlns:a16="http://schemas.microsoft.com/office/drawing/2014/main" id="{6F3CBA09-6D1D-4680-A171-BD1262E5199F}"/>
                  </a:ext>
                </a:extLst>
              </p:cNvPr>
              <p:cNvSpPr/>
              <p:nvPr/>
            </p:nvSpPr>
            <p:spPr>
              <a:xfrm>
                <a:off x="1675257" y="2547433"/>
                <a:ext cx="572556" cy="572556"/>
              </a:xfrm>
              <a:prstGeom prst="ellipse">
                <a:avLst/>
              </a:prstGeom>
              <a:solidFill>
                <a:schemeClr val="bg1"/>
              </a:solidFill>
              <a:ln w="2222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0" name="Oval 149">
                <a:extLst>
                  <a:ext uri="{FF2B5EF4-FFF2-40B4-BE49-F238E27FC236}">
                    <a16:creationId xmlns:a16="http://schemas.microsoft.com/office/drawing/2014/main" id="{D63BD158-726A-4DFF-8E38-A01AE3C399A9}"/>
                  </a:ext>
                </a:extLst>
              </p:cNvPr>
              <p:cNvSpPr/>
              <p:nvPr/>
            </p:nvSpPr>
            <p:spPr>
              <a:xfrm>
                <a:off x="1724942" y="2597118"/>
                <a:ext cx="473186" cy="473186"/>
              </a:xfrm>
              <a:prstGeom prst="ellipse">
                <a:avLst/>
              </a:prstGeom>
              <a:solidFill>
                <a:schemeClr val="accent6"/>
              </a:solidFill>
              <a:ln w="635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40" name="Group 139">
              <a:extLst>
                <a:ext uri="{FF2B5EF4-FFF2-40B4-BE49-F238E27FC236}">
                  <a16:creationId xmlns:a16="http://schemas.microsoft.com/office/drawing/2014/main" id="{8DBEAB2F-7742-401A-901C-0417576A54C8}"/>
                </a:ext>
              </a:extLst>
            </p:cNvPr>
            <p:cNvGrpSpPr/>
            <p:nvPr/>
          </p:nvGrpSpPr>
          <p:grpSpPr>
            <a:xfrm>
              <a:off x="9633825" y="4497442"/>
              <a:ext cx="209917" cy="272893"/>
              <a:chOff x="3444876" y="4716463"/>
              <a:chExt cx="254000" cy="330200"/>
            </a:xfrm>
          </p:grpSpPr>
          <p:sp>
            <p:nvSpPr>
              <p:cNvPr id="141" name="Freeform 189">
                <a:extLst>
                  <a:ext uri="{FF2B5EF4-FFF2-40B4-BE49-F238E27FC236}">
                    <a16:creationId xmlns:a16="http://schemas.microsoft.com/office/drawing/2014/main" id="{9465E7BD-A6C5-4B4E-B48F-C702EDA9D3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44876" y="4760913"/>
                <a:ext cx="254000" cy="285750"/>
              </a:xfrm>
              <a:custGeom>
                <a:avLst/>
                <a:gdLst>
                  <a:gd name="T0" fmla="*/ 160 w 160"/>
                  <a:gd name="T1" fmla="*/ 0 h 180"/>
                  <a:gd name="T2" fmla="*/ 0 w 160"/>
                  <a:gd name="T3" fmla="*/ 0 h 180"/>
                  <a:gd name="T4" fmla="*/ 18 w 160"/>
                  <a:gd name="T5" fmla="*/ 180 h 180"/>
                  <a:gd name="T6" fmla="*/ 141 w 160"/>
                  <a:gd name="T7" fmla="*/ 180 h 180"/>
                  <a:gd name="T8" fmla="*/ 160 w 160"/>
                  <a:gd name="T9" fmla="*/ 0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0" h="180">
                    <a:moveTo>
                      <a:pt x="160" y="0"/>
                    </a:moveTo>
                    <a:lnTo>
                      <a:pt x="0" y="0"/>
                    </a:lnTo>
                    <a:lnTo>
                      <a:pt x="18" y="180"/>
                    </a:lnTo>
                    <a:lnTo>
                      <a:pt x="141" y="180"/>
                    </a:lnTo>
                    <a:lnTo>
                      <a:pt x="160" y="0"/>
                    </a:lnTo>
                    <a:close/>
                  </a:path>
                </a:pathLst>
              </a:custGeom>
              <a:noFill/>
              <a:ln w="12700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42" name="Freeform 190">
                <a:extLst>
                  <a:ext uri="{FF2B5EF4-FFF2-40B4-BE49-F238E27FC236}">
                    <a16:creationId xmlns:a16="http://schemas.microsoft.com/office/drawing/2014/main" id="{F2C11142-C223-451D-A784-6CA33C4921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75051" y="4829176"/>
                <a:ext cx="34925" cy="22225"/>
              </a:xfrm>
              <a:custGeom>
                <a:avLst/>
                <a:gdLst>
                  <a:gd name="T0" fmla="*/ 22 w 22"/>
                  <a:gd name="T1" fmla="*/ 0 h 14"/>
                  <a:gd name="T2" fmla="*/ 17 w 22"/>
                  <a:gd name="T3" fmla="*/ 14 h 14"/>
                  <a:gd name="T4" fmla="*/ 0 w 22"/>
                  <a:gd name="T5" fmla="*/ 1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" h="14">
                    <a:moveTo>
                      <a:pt x="22" y="0"/>
                    </a:moveTo>
                    <a:lnTo>
                      <a:pt x="17" y="14"/>
                    </a:lnTo>
                    <a:lnTo>
                      <a:pt x="0" y="12"/>
                    </a:lnTo>
                  </a:path>
                </a:pathLst>
              </a:custGeom>
              <a:noFill/>
              <a:ln w="127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43" name="Freeform 191">
                <a:extLst>
                  <a:ext uri="{FF2B5EF4-FFF2-40B4-BE49-F238E27FC236}">
                    <a16:creationId xmlns:a16="http://schemas.microsoft.com/office/drawing/2014/main" id="{13589448-718D-4F5E-9E86-960DAA6615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3613" y="4884738"/>
                <a:ext cx="26988" cy="26988"/>
              </a:xfrm>
              <a:custGeom>
                <a:avLst/>
                <a:gdLst>
                  <a:gd name="T0" fmla="*/ 0 w 17"/>
                  <a:gd name="T1" fmla="*/ 5 h 17"/>
                  <a:gd name="T2" fmla="*/ 15 w 17"/>
                  <a:gd name="T3" fmla="*/ 0 h 17"/>
                  <a:gd name="T4" fmla="*/ 17 w 17"/>
                  <a:gd name="T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7" h="17">
                    <a:moveTo>
                      <a:pt x="0" y="5"/>
                    </a:moveTo>
                    <a:lnTo>
                      <a:pt x="15" y="0"/>
                    </a:lnTo>
                    <a:lnTo>
                      <a:pt x="17" y="17"/>
                    </a:lnTo>
                  </a:path>
                </a:pathLst>
              </a:custGeom>
              <a:noFill/>
              <a:ln w="127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44" name="Freeform 192">
                <a:extLst>
                  <a:ext uri="{FF2B5EF4-FFF2-40B4-BE49-F238E27FC236}">
                    <a16:creationId xmlns:a16="http://schemas.microsoft.com/office/drawing/2014/main" id="{9B592349-ECEF-4E5E-AA47-E08EBDB7A9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86163" y="4922838"/>
                <a:ext cx="19050" cy="38100"/>
              </a:xfrm>
              <a:custGeom>
                <a:avLst/>
                <a:gdLst>
                  <a:gd name="T0" fmla="*/ 12 w 12"/>
                  <a:gd name="T1" fmla="*/ 24 h 24"/>
                  <a:gd name="T2" fmla="*/ 0 w 12"/>
                  <a:gd name="T3" fmla="*/ 12 h 24"/>
                  <a:gd name="T4" fmla="*/ 12 w 12"/>
                  <a:gd name="T5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" h="24">
                    <a:moveTo>
                      <a:pt x="12" y="24"/>
                    </a:moveTo>
                    <a:lnTo>
                      <a:pt x="0" y="12"/>
                    </a:lnTo>
                    <a:lnTo>
                      <a:pt x="12" y="0"/>
                    </a:lnTo>
                  </a:path>
                </a:pathLst>
              </a:custGeom>
              <a:noFill/>
              <a:ln w="127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45" name="Freeform 193">
                <a:extLst>
                  <a:ext uri="{FF2B5EF4-FFF2-40B4-BE49-F238E27FC236}">
                    <a16:creationId xmlns:a16="http://schemas.microsoft.com/office/drawing/2014/main" id="{02C1FFB3-0EA3-4DA0-A880-5637789AF6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86163" y="4889501"/>
                <a:ext cx="60325" cy="52388"/>
              </a:xfrm>
              <a:custGeom>
                <a:avLst/>
                <a:gdLst>
                  <a:gd name="T0" fmla="*/ 22 w 38"/>
                  <a:gd name="T1" fmla="*/ 0 h 33"/>
                  <a:gd name="T2" fmla="*/ 38 w 38"/>
                  <a:gd name="T3" fmla="*/ 33 h 33"/>
                  <a:gd name="T4" fmla="*/ 0 w 38"/>
                  <a:gd name="T5" fmla="*/ 33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8" h="33">
                    <a:moveTo>
                      <a:pt x="22" y="0"/>
                    </a:moveTo>
                    <a:lnTo>
                      <a:pt x="38" y="33"/>
                    </a:lnTo>
                    <a:lnTo>
                      <a:pt x="0" y="33"/>
                    </a:lnTo>
                  </a:path>
                </a:pathLst>
              </a:custGeom>
              <a:noFill/>
              <a:ln w="127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46" name="Freeform 194">
                <a:extLst>
                  <a:ext uri="{FF2B5EF4-FFF2-40B4-BE49-F238E27FC236}">
                    <a16:creationId xmlns:a16="http://schemas.microsoft.com/office/drawing/2014/main" id="{85D56262-22CE-4410-A919-CE1CE8989E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41713" y="4799013"/>
                <a:ext cx="60325" cy="52388"/>
              </a:xfrm>
              <a:custGeom>
                <a:avLst/>
                <a:gdLst>
                  <a:gd name="T0" fmla="*/ 0 w 38"/>
                  <a:gd name="T1" fmla="*/ 31 h 33"/>
                  <a:gd name="T2" fmla="*/ 19 w 38"/>
                  <a:gd name="T3" fmla="*/ 0 h 33"/>
                  <a:gd name="T4" fmla="*/ 38 w 38"/>
                  <a:gd name="T5" fmla="*/ 33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8" h="33">
                    <a:moveTo>
                      <a:pt x="0" y="31"/>
                    </a:moveTo>
                    <a:lnTo>
                      <a:pt x="19" y="0"/>
                    </a:lnTo>
                    <a:lnTo>
                      <a:pt x="38" y="33"/>
                    </a:lnTo>
                  </a:path>
                </a:pathLst>
              </a:custGeom>
              <a:noFill/>
              <a:ln w="127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47" name="Freeform 195">
                <a:extLst>
                  <a:ext uri="{FF2B5EF4-FFF2-40B4-BE49-F238E27FC236}">
                    <a16:creationId xmlns:a16="http://schemas.microsoft.com/office/drawing/2014/main" id="{C7F9EADF-ED18-424D-B14F-CB60B02AF0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7263" y="4884738"/>
                <a:ext cx="52388" cy="57150"/>
              </a:xfrm>
              <a:custGeom>
                <a:avLst/>
                <a:gdLst>
                  <a:gd name="T0" fmla="*/ 33 w 33"/>
                  <a:gd name="T1" fmla="*/ 36 h 36"/>
                  <a:gd name="T2" fmla="*/ 0 w 33"/>
                  <a:gd name="T3" fmla="*/ 36 h 36"/>
                  <a:gd name="T4" fmla="*/ 19 w 33"/>
                  <a:gd name="T5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36">
                    <a:moveTo>
                      <a:pt x="33" y="36"/>
                    </a:moveTo>
                    <a:lnTo>
                      <a:pt x="0" y="36"/>
                    </a:lnTo>
                    <a:lnTo>
                      <a:pt x="19" y="0"/>
                    </a:lnTo>
                  </a:path>
                </a:pathLst>
              </a:custGeom>
              <a:noFill/>
              <a:ln w="127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48" name="Freeform 196">
                <a:extLst>
                  <a:ext uri="{FF2B5EF4-FFF2-40B4-BE49-F238E27FC236}">
                    <a16:creationId xmlns:a16="http://schemas.microsoft.com/office/drawing/2014/main" id="{8CB1ED6A-12AB-4182-BEDE-9972A0C0E8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44876" y="4716463"/>
                <a:ext cx="254000" cy="44450"/>
              </a:xfrm>
              <a:custGeom>
                <a:avLst/>
                <a:gdLst>
                  <a:gd name="T0" fmla="*/ 141 w 160"/>
                  <a:gd name="T1" fmla="*/ 0 h 28"/>
                  <a:gd name="T2" fmla="*/ 18 w 160"/>
                  <a:gd name="T3" fmla="*/ 0 h 28"/>
                  <a:gd name="T4" fmla="*/ 0 w 160"/>
                  <a:gd name="T5" fmla="*/ 28 h 28"/>
                  <a:gd name="T6" fmla="*/ 160 w 160"/>
                  <a:gd name="T7" fmla="*/ 28 h 28"/>
                  <a:gd name="T8" fmla="*/ 141 w 160"/>
                  <a:gd name="T9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0" h="28">
                    <a:moveTo>
                      <a:pt x="141" y="0"/>
                    </a:moveTo>
                    <a:lnTo>
                      <a:pt x="18" y="0"/>
                    </a:lnTo>
                    <a:lnTo>
                      <a:pt x="0" y="28"/>
                    </a:lnTo>
                    <a:lnTo>
                      <a:pt x="160" y="28"/>
                    </a:lnTo>
                    <a:lnTo>
                      <a:pt x="141" y="0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</p:grpSp>
      <p:sp>
        <p:nvSpPr>
          <p:cNvPr id="151" name="Oval 150">
            <a:extLst>
              <a:ext uri="{FF2B5EF4-FFF2-40B4-BE49-F238E27FC236}">
                <a16:creationId xmlns:a16="http://schemas.microsoft.com/office/drawing/2014/main" id="{26AE9E33-5283-4C6D-91B4-8D6B3CB30A76}"/>
              </a:ext>
            </a:extLst>
          </p:cNvPr>
          <p:cNvSpPr/>
          <p:nvPr/>
        </p:nvSpPr>
        <p:spPr>
          <a:xfrm>
            <a:off x="766916" y="4080387"/>
            <a:ext cx="442451" cy="450005"/>
          </a:xfrm>
          <a:prstGeom prst="ellipse">
            <a:avLst/>
          </a:prstGeom>
          <a:solidFill>
            <a:srgbClr val="92D050"/>
          </a:solidFill>
          <a:ln w="7938" cap="flat">
            <a:noFill/>
            <a:prstDash val="solid"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id-ID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id="{55BB40D0-58B3-4C47-96B1-41049DC71D31}"/>
              </a:ext>
            </a:extLst>
          </p:cNvPr>
          <p:cNvSpPr/>
          <p:nvPr/>
        </p:nvSpPr>
        <p:spPr>
          <a:xfrm>
            <a:off x="10750171" y="4055240"/>
            <a:ext cx="442451" cy="450005"/>
          </a:xfrm>
          <a:prstGeom prst="ellipse">
            <a:avLst/>
          </a:prstGeom>
          <a:solidFill>
            <a:srgbClr val="92D050"/>
          </a:solidFill>
          <a:ln w="7938" cap="flat">
            <a:noFill/>
            <a:prstDash val="solid"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196ADE51-7232-43C4-BCEF-2585D3113C8D}"/>
              </a:ext>
            </a:extLst>
          </p:cNvPr>
          <p:cNvSpPr txBox="1"/>
          <p:nvPr/>
        </p:nvSpPr>
        <p:spPr>
          <a:xfrm>
            <a:off x="10873251" y="4624523"/>
            <a:ext cx="711907" cy="49241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AU" b="1" dirty="0"/>
              <a:t>6</a:t>
            </a:r>
            <a:endParaRPr lang="en-US" b="1" dirty="0"/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74FD90B9-B82B-474F-AEED-36EC83ABB165}"/>
              </a:ext>
            </a:extLst>
          </p:cNvPr>
          <p:cNvSpPr txBox="1"/>
          <p:nvPr/>
        </p:nvSpPr>
        <p:spPr>
          <a:xfrm>
            <a:off x="8736601" y="4610501"/>
            <a:ext cx="711907" cy="49241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AU" b="1" dirty="0"/>
              <a:t>5</a:t>
            </a:r>
            <a:endParaRPr lang="en-US" b="1" dirty="0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217B25E7-AAAA-457F-A2BE-0C74B61CDCB2}"/>
              </a:ext>
            </a:extLst>
          </p:cNvPr>
          <p:cNvSpPr txBox="1"/>
          <p:nvPr/>
        </p:nvSpPr>
        <p:spPr>
          <a:xfrm>
            <a:off x="8318717" y="5184424"/>
            <a:ext cx="1199999" cy="91270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AU" b="1" dirty="0"/>
              <a:t>Evaluation</a:t>
            </a:r>
            <a:endParaRPr lang="en-US" b="1" dirty="0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0BFAE87D-263D-492F-92BB-5AE2D1751897}"/>
              </a:ext>
            </a:extLst>
          </p:cNvPr>
          <p:cNvSpPr txBox="1"/>
          <p:nvPr/>
        </p:nvSpPr>
        <p:spPr>
          <a:xfrm>
            <a:off x="10685929" y="5124481"/>
            <a:ext cx="711907" cy="81680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AU" b="1" dirty="0"/>
              <a:t>Report</a:t>
            </a:r>
            <a:endParaRPr lang="en-US" b="1" dirty="0"/>
          </a:p>
        </p:txBody>
      </p: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DF1C34DC-E5AE-43DA-8BDD-2B3AC2C8015A}"/>
              </a:ext>
            </a:extLst>
          </p:cNvPr>
          <p:cNvCxnSpPr>
            <a:cxnSpLocks/>
          </p:cNvCxnSpPr>
          <p:nvPr/>
        </p:nvCxnSpPr>
        <p:spPr>
          <a:xfrm>
            <a:off x="3388151" y="1422628"/>
            <a:ext cx="5530566" cy="1732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60D78C80-B76A-4C8B-884A-84160F9610E8}"/>
              </a:ext>
            </a:extLst>
          </p:cNvPr>
          <p:cNvCxnSpPr>
            <a:cxnSpLocks/>
          </p:cNvCxnSpPr>
          <p:nvPr/>
        </p:nvCxnSpPr>
        <p:spPr>
          <a:xfrm flipH="1">
            <a:off x="3388151" y="1452503"/>
            <a:ext cx="10908" cy="29770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73D97A80-2A64-49C2-AC30-162459412F7C}"/>
              </a:ext>
            </a:extLst>
          </p:cNvPr>
          <p:cNvCxnSpPr>
            <a:cxnSpLocks/>
          </p:cNvCxnSpPr>
          <p:nvPr/>
        </p:nvCxnSpPr>
        <p:spPr>
          <a:xfrm>
            <a:off x="8891730" y="1457419"/>
            <a:ext cx="0" cy="35341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7A22C681-C26F-4A32-BEAA-631B166FDF29}"/>
              </a:ext>
            </a:extLst>
          </p:cNvPr>
          <p:cNvSpPr txBox="1"/>
          <p:nvPr/>
        </p:nvSpPr>
        <p:spPr>
          <a:xfrm>
            <a:off x="1206184" y="4632095"/>
            <a:ext cx="711907" cy="49241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AU" b="1" dirty="0"/>
              <a:t>1</a:t>
            </a:r>
            <a:endParaRPr lang="en-US" b="1" dirty="0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732311A7-54FE-4946-9EC5-B78909524F1D}"/>
              </a:ext>
            </a:extLst>
          </p:cNvPr>
          <p:cNvSpPr txBox="1"/>
          <p:nvPr/>
        </p:nvSpPr>
        <p:spPr>
          <a:xfrm>
            <a:off x="3283630" y="4602502"/>
            <a:ext cx="711907" cy="49241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AU" b="1" dirty="0"/>
              <a:t>2</a:t>
            </a:r>
            <a:endParaRPr lang="en-US" b="1" dirty="0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8C67A2FE-9DAB-4680-8CFE-45C0B0CD48A6}"/>
              </a:ext>
            </a:extLst>
          </p:cNvPr>
          <p:cNvSpPr txBox="1"/>
          <p:nvPr/>
        </p:nvSpPr>
        <p:spPr>
          <a:xfrm>
            <a:off x="7007953" y="4576637"/>
            <a:ext cx="711907" cy="49241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AU" b="1" dirty="0"/>
              <a:t>4</a:t>
            </a:r>
            <a:endParaRPr lang="en-US" b="1" dirty="0"/>
          </a:p>
        </p:txBody>
      </p:sp>
      <p:sp>
        <p:nvSpPr>
          <p:cNvPr id="179" name="Oval 178">
            <a:extLst>
              <a:ext uri="{FF2B5EF4-FFF2-40B4-BE49-F238E27FC236}">
                <a16:creationId xmlns:a16="http://schemas.microsoft.com/office/drawing/2014/main" id="{D525E935-5B21-4AC5-B73C-F9AC0D7874D0}"/>
              </a:ext>
            </a:extLst>
          </p:cNvPr>
          <p:cNvSpPr/>
          <p:nvPr/>
        </p:nvSpPr>
        <p:spPr>
          <a:xfrm>
            <a:off x="10328973" y="1771167"/>
            <a:ext cx="1524194" cy="1524194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9E8DCEA5-AA44-445F-BAAE-7E4A7A09710E}"/>
              </a:ext>
            </a:extLst>
          </p:cNvPr>
          <p:cNvSpPr txBox="1"/>
          <p:nvPr/>
        </p:nvSpPr>
        <p:spPr>
          <a:xfrm>
            <a:off x="5181247" y="4566682"/>
            <a:ext cx="711907" cy="49241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AU" b="1" dirty="0"/>
              <a:t>3</a:t>
            </a:r>
            <a:endParaRPr lang="en-US" b="1" dirty="0"/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69535221-204D-4285-A63C-54DD5AEBA55B}"/>
              </a:ext>
            </a:extLst>
          </p:cNvPr>
          <p:cNvGrpSpPr/>
          <p:nvPr/>
        </p:nvGrpSpPr>
        <p:grpSpPr>
          <a:xfrm>
            <a:off x="10731790" y="2108227"/>
            <a:ext cx="851912" cy="851912"/>
            <a:chOff x="8571203" y="2871412"/>
            <a:chExt cx="851912" cy="851912"/>
          </a:xfrm>
        </p:grpSpPr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5CB51710-F184-4A15-A784-F75CA33C9A5E}"/>
                </a:ext>
              </a:extLst>
            </p:cNvPr>
            <p:cNvSpPr/>
            <p:nvPr/>
          </p:nvSpPr>
          <p:spPr>
            <a:xfrm>
              <a:off x="8571203" y="2871412"/>
              <a:ext cx="851912" cy="85191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9E9F5BD6-46B1-4597-A9B9-6E5D7862DECB}"/>
                </a:ext>
              </a:extLst>
            </p:cNvPr>
            <p:cNvGrpSpPr/>
            <p:nvPr/>
          </p:nvGrpSpPr>
          <p:grpSpPr>
            <a:xfrm>
              <a:off x="8794809" y="3037884"/>
              <a:ext cx="404700" cy="518968"/>
              <a:chOff x="4872038" y="3978276"/>
              <a:chExt cx="269875" cy="346075"/>
            </a:xfrm>
          </p:grpSpPr>
          <p:sp>
            <p:nvSpPr>
              <p:cNvPr id="132" name="Freeform 42">
                <a:extLst>
                  <a:ext uri="{FF2B5EF4-FFF2-40B4-BE49-F238E27FC236}">
                    <a16:creationId xmlns:a16="http://schemas.microsoft.com/office/drawing/2014/main" id="{D81C2B66-0FB0-40DB-82E1-F999690886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38713" y="4024313"/>
                <a:ext cx="131763" cy="168275"/>
              </a:xfrm>
              <a:custGeom>
                <a:avLst/>
                <a:gdLst>
                  <a:gd name="T0" fmla="*/ 2 w 35"/>
                  <a:gd name="T1" fmla="*/ 24 h 45"/>
                  <a:gd name="T2" fmla="*/ 16 w 35"/>
                  <a:gd name="T3" fmla="*/ 36 h 45"/>
                  <a:gd name="T4" fmla="*/ 33 w 35"/>
                  <a:gd name="T5" fmla="*/ 32 h 45"/>
                  <a:gd name="T6" fmla="*/ 20 w 35"/>
                  <a:gd name="T7" fmla="*/ 0 h 45"/>
                  <a:gd name="T8" fmla="*/ 2 w 35"/>
                  <a:gd name="T9" fmla="*/ 24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45">
                    <a:moveTo>
                      <a:pt x="2" y="24"/>
                    </a:moveTo>
                    <a:cubicBezTo>
                      <a:pt x="0" y="32"/>
                      <a:pt x="3" y="39"/>
                      <a:pt x="16" y="36"/>
                    </a:cubicBezTo>
                    <a:cubicBezTo>
                      <a:pt x="26" y="45"/>
                      <a:pt x="31" y="41"/>
                      <a:pt x="33" y="32"/>
                    </a:cubicBezTo>
                    <a:cubicBezTo>
                      <a:pt x="35" y="23"/>
                      <a:pt x="29" y="6"/>
                      <a:pt x="20" y="0"/>
                    </a:cubicBezTo>
                    <a:cubicBezTo>
                      <a:pt x="16" y="11"/>
                      <a:pt x="5" y="15"/>
                      <a:pt x="2" y="24"/>
                    </a:cubicBezTo>
                    <a:close/>
                  </a:path>
                </a:pathLst>
              </a:custGeom>
              <a:noFill/>
              <a:ln w="22225" cap="rnd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33" name="Line 43">
                <a:extLst>
                  <a:ext uri="{FF2B5EF4-FFF2-40B4-BE49-F238E27FC236}">
                    <a16:creationId xmlns:a16="http://schemas.microsoft.com/office/drawing/2014/main" id="{D87DD31E-E829-4681-82D3-E7C405BF48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68876" y="4279901"/>
                <a:ext cx="76200" cy="0"/>
              </a:xfrm>
              <a:prstGeom prst="line">
                <a:avLst/>
              </a:prstGeom>
              <a:noFill/>
              <a:ln w="22225" cap="rnd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34" name="Line 44">
                <a:extLst>
                  <a:ext uri="{FF2B5EF4-FFF2-40B4-BE49-F238E27FC236}">
                    <a16:creationId xmlns:a16="http://schemas.microsoft.com/office/drawing/2014/main" id="{F77120D6-63B0-42F0-977B-EAC4FFCDD9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68876" y="4310063"/>
                <a:ext cx="76200" cy="0"/>
              </a:xfrm>
              <a:prstGeom prst="line">
                <a:avLst/>
              </a:prstGeom>
              <a:noFill/>
              <a:ln w="22225" cap="rnd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35" name="Line 45">
                <a:extLst>
                  <a:ext uri="{FF2B5EF4-FFF2-40B4-BE49-F238E27FC236}">
                    <a16:creationId xmlns:a16="http://schemas.microsoft.com/office/drawing/2014/main" id="{FCB80137-995D-4646-A25B-D1263F0ACD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06976" y="4310063"/>
                <a:ext cx="0" cy="14288"/>
              </a:xfrm>
              <a:prstGeom prst="line">
                <a:avLst/>
              </a:prstGeom>
              <a:noFill/>
              <a:ln w="22225" cap="rnd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36" name="Freeform 46">
                <a:extLst>
                  <a:ext uri="{FF2B5EF4-FFF2-40B4-BE49-F238E27FC236}">
                    <a16:creationId xmlns:a16="http://schemas.microsoft.com/office/drawing/2014/main" id="{BA8D0E34-5C3A-436F-9CB4-B01C2C58F4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84751" y="4079876"/>
                <a:ext cx="30163" cy="169863"/>
              </a:xfrm>
              <a:custGeom>
                <a:avLst/>
                <a:gdLst>
                  <a:gd name="T0" fmla="*/ 6 w 8"/>
                  <a:gd name="T1" fmla="*/ 45 h 45"/>
                  <a:gd name="T2" fmla="*/ 8 w 8"/>
                  <a:gd name="T3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8" h="45">
                    <a:moveTo>
                      <a:pt x="6" y="45"/>
                    </a:moveTo>
                    <a:cubicBezTo>
                      <a:pt x="6" y="45"/>
                      <a:pt x="0" y="14"/>
                      <a:pt x="8" y="0"/>
                    </a:cubicBezTo>
                  </a:path>
                </a:pathLst>
              </a:custGeom>
              <a:noFill/>
              <a:ln w="22225" cap="rnd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37" name="Freeform 47">
                <a:extLst>
                  <a:ext uri="{FF2B5EF4-FFF2-40B4-BE49-F238E27FC236}">
                    <a16:creationId xmlns:a16="http://schemas.microsoft.com/office/drawing/2014/main" id="{8E2B41D6-4AB4-4E81-BBE4-B6C3BDCC03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72038" y="3978276"/>
                <a:ext cx="269875" cy="271463"/>
              </a:xfrm>
              <a:custGeom>
                <a:avLst/>
                <a:gdLst>
                  <a:gd name="T0" fmla="*/ 72 w 72"/>
                  <a:gd name="T1" fmla="*/ 34 h 72"/>
                  <a:gd name="T2" fmla="*/ 36 w 72"/>
                  <a:gd name="T3" fmla="*/ 0 h 72"/>
                  <a:gd name="T4" fmla="*/ 0 w 72"/>
                  <a:gd name="T5" fmla="*/ 34 h 72"/>
                  <a:gd name="T6" fmla="*/ 26 w 72"/>
                  <a:gd name="T7" fmla="*/ 67 h 72"/>
                  <a:gd name="T8" fmla="*/ 26 w 72"/>
                  <a:gd name="T9" fmla="*/ 72 h 72"/>
                  <a:gd name="T10" fmla="*/ 46 w 72"/>
                  <a:gd name="T11" fmla="*/ 72 h 72"/>
                  <a:gd name="T12" fmla="*/ 46 w 72"/>
                  <a:gd name="T13" fmla="*/ 67 h 72"/>
                  <a:gd name="T14" fmla="*/ 72 w 72"/>
                  <a:gd name="T15" fmla="*/ 34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2" h="72">
                    <a:moveTo>
                      <a:pt x="72" y="34"/>
                    </a:moveTo>
                    <a:cubicBezTo>
                      <a:pt x="72" y="15"/>
                      <a:pt x="56" y="0"/>
                      <a:pt x="36" y="0"/>
                    </a:cubicBezTo>
                    <a:cubicBezTo>
                      <a:pt x="16" y="0"/>
                      <a:pt x="0" y="15"/>
                      <a:pt x="0" y="34"/>
                    </a:cubicBezTo>
                    <a:cubicBezTo>
                      <a:pt x="0" y="49"/>
                      <a:pt x="11" y="63"/>
                      <a:pt x="26" y="67"/>
                    </a:cubicBezTo>
                    <a:cubicBezTo>
                      <a:pt x="26" y="72"/>
                      <a:pt x="26" y="72"/>
                      <a:pt x="26" y="72"/>
                    </a:cubicBezTo>
                    <a:cubicBezTo>
                      <a:pt x="46" y="72"/>
                      <a:pt x="46" y="72"/>
                      <a:pt x="46" y="72"/>
                    </a:cubicBezTo>
                    <a:cubicBezTo>
                      <a:pt x="46" y="67"/>
                      <a:pt x="46" y="67"/>
                      <a:pt x="46" y="67"/>
                    </a:cubicBezTo>
                    <a:cubicBezTo>
                      <a:pt x="61" y="63"/>
                      <a:pt x="72" y="49"/>
                      <a:pt x="72" y="34"/>
                    </a:cubicBezTo>
                    <a:close/>
                  </a:path>
                </a:pathLst>
              </a:custGeom>
              <a:noFill/>
              <a:ln w="22225" cap="rnd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</p:grpSp>
      <p:sp>
        <p:nvSpPr>
          <p:cNvPr id="180" name="TextBox 179">
            <a:extLst>
              <a:ext uri="{FF2B5EF4-FFF2-40B4-BE49-F238E27FC236}">
                <a16:creationId xmlns:a16="http://schemas.microsoft.com/office/drawing/2014/main" id="{352AA750-3E6F-48A4-8780-1DEF85B2A3F5}"/>
              </a:ext>
            </a:extLst>
          </p:cNvPr>
          <p:cNvSpPr txBox="1"/>
          <p:nvPr/>
        </p:nvSpPr>
        <p:spPr>
          <a:xfrm>
            <a:off x="2784736" y="5028605"/>
            <a:ext cx="1178422" cy="83142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AU" b="1" dirty="0"/>
              <a:t>Data Acquisition</a:t>
            </a:r>
            <a:endParaRPr lang="en-US" b="1" dirty="0"/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11329FC2-C905-43EB-92DA-21CC6A1912B4}"/>
              </a:ext>
            </a:extLst>
          </p:cNvPr>
          <p:cNvSpPr txBox="1"/>
          <p:nvPr/>
        </p:nvSpPr>
        <p:spPr>
          <a:xfrm>
            <a:off x="4505756" y="5003788"/>
            <a:ext cx="1491001" cy="83142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AU" b="1" dirty="0"/>
              <a:t>EDA &amp; Prepossessing</a:t>
            </a:r>
            <a:endParaRPr lang="en-US" b="1" dirty="0"/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B39FBA64-419F-423D-90A4-A3FE52453F80}"/>
              </a:ext>
            </a:extLst>
          </p:cNvPr>
          <p:cNvSpPr txBox="1"/>
          <p:nvPr/>
        </p:nvSpPr>
        <p:spPr>
          <a:xfrm>
            <a:off x="730484" y="5109856"/>
            <a:ext cx="1199999" cy="83142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AU" b="1" dirty="0"/>
              <a:t>Business</a:t>
            </a:r>
          </a:p>
          <a:p>
            <a:pPr algn="ctr"/>
            <a:r>
              <a:rPr lang="en-AU" b="1" dirty="0"/>
              <a:t>Question</a:t>
            </a:r>
            <a:endParaRPr lang="en-US" b="1" dirty="0"/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7E855569-25DC-4CDB-A379-EF9A5038A76D}"/>
              </a:ext>
            </a:extLst>
          </p:cNvPr>
          <p:cNvSpPr txBox="1"/>
          <p:nvPr/>
        </p:nvSpPr>
        <p:spPr>
          <a:xfrm>
            <a:off x="6703002" y="5069052"/>
            <a:ext cx="888510" cy="83142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AU" b="1" dirty="0"/>
              <a:t>Model Training</a:t>
            </a:r>
            <a:endParaRPr lang="en-US" b="1" dirty="0"/>
          </a:p>
        </p:txBody>
      </p: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2571A15D-CFF3-4C15-B538-54751F1A322F}"/>
              </a:ext>
            </a:extLst>
          </p:cNvPr>
          <p:cNvCxnSpPr/>
          <p:nvPr/>
        </p:nvCxnSpPr>
        <p:spPr>
          <a:xfrm>
            <a:off x="1918091" y="4296265"/>
            <a:ext cx="866645" cy="9124"/>
          </a:xfrm>
          <a:prstGeom prst="straightConnector1">
            <a:avLst/>
          </a:prstGeom>
          <a:ln w="41275">
            <a:solidFill>
              <a:schemeClr val="accent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5DBABC73-B7DA-43FB-8050-35975050D730}"/>
              </a:ext>
            </a:extLst>
          </p:cNvPr>
          <p:cNvCxnSpPr/>
          <p:nvPr/>
        </p:nvCxnSpPr>
        <p:spPr>
          <a:xfrm>
            <a:off x="3927107" y="4301458"/>
            <a:ext cx="866645" cy="9124"/>
          </a:xfrm>
          <a:prstGeom prst="straightConnector1">
            <a:avLst/>
          </a:prstGeom>
          <a:ln w="41275">
            <a:solidFill>
              <a:schemeClr val="accent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37583C4A-1C04-42DD-AD83-AE34676E94BC}"/>
              </a:ext>
            </a:extLst>
          </p:cNvPr>
          <p:cNvCxnSpPr/>
          <p:nvPr/>
        </p:nvCxnSpPr>
        <p:spPr>
          <a:xfrm>
            <a:off x="5686792" y="4287141"/>
            <a:ext cx="866645" cy="9124"/>
          </a:xfrm>
          <a:prstGeom prst="straightConnector1">
            <a:avLst/>
          </a:prstGeom>
          <a:ln w="41275">
            <a:solidFill>
              <a:schemeClr val="accent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64825837-D37C-420F-9A9C-954887A62800}"/>
              </a:ext>
            </a:extLst>
          </p:cNvPr>
          <p:cNvCxnSpPr/>
          <p:nvPr/>
        </p:nvCxnSpPr>
        <p:spPr>
          <a:xfrm>
            <a:off x="7550416" y="4271640"/>
            <a:ext cx="866645" cy="9124"/>
          </a:xfrm>
          <a:prstGeom prst="straightConnector1">
            <a:avLst/>
          </a:prstGeom>
          <a:ln w="41275">
            <a:solidFill>
              <a:schemeClr val="accent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214B1461-6A63-4350-93ED-3E0220B809AF}"/>
              </a:ext>
            </a:extLst>
          </p:cNvPr>
          <p:cNvCxnSpPr/>
          <p:nvPr/>
        </p:nvCxnSpPr>
        <p:spPr>
          <a:xfrm>
            <a:off x="9480955" y="4261995"/>
            <a:ext cx="866645" cy="9124"/>
          </a:xfrm>
          <a:prstGeom prst="straightConnector1">
            <a:avLst/>
          </a:prstGeom>
          <a:ln w="41275">
            <a:solidFill>
              <a:schemeClr val="accent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DE9A1CE9-0F1E-4F9A-920C-74EF563F0525}"/>
              </a:ext>
            </a:extLst>
          </p:cNvPr>
          <p:cNvCxnSpPr>
            <a:cxnSpLocks/>
          </p:cNvCxnSpPr>
          <p:nvPr/>
        </p:nvCxnSpPr>
        <p:spPr>
          <a:xfrm rot="10800000">
            <a:off x="7718479" y="1421394"/>
            <a:ext cx="866645" cy="9124"/>
          </a:xfrm>
          <a:prstGeom prst="straightConnector1">
            <a:avLst/>
          </a:prstGeom>
          <a:ln w="41275">
            <a:solidFill>
              <a:schemeClr val="accent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Rectangle: Rounded Corners 192">
            <a:extLst>
              <a:ext uri="{FF2B5EF4-FFF2-40B4-BE49-F238E27FC236}">
                <a16:creationId xmlns:a16="http://schemas.microsoft.com/office/drawing/2014/main" id="{D602BA5E-C051-48AB-86A6-FC047D44206E}"/>
              </a:ext>
            </a:extLst>
          </p:cNvPr>
          <p:cNvSpPr/>
          <p:nvPr/>
        </p:nvSpPr>
        <p:spPr>
          <a:xfrm>
            <a:off x="10992275" y="6158410"/>
            <a:ext cx="914590" cy="61108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96EC51C0-1B17-48ED-9C47-9A1BFD445983}"/>
              </a:ext>
            </a:extLst>
          </p:cNvPr>
          <p:cNvCxnSpPr>
            <a:cxnSpLocks/>
          </p:cNvCxnSpPr>
          <p:nvPr/>
        </p:nvCxnSpPr>
        <p:spPr>
          <a:xfrm flipH="1">
            <a:off x="5136461" y="1513131"/>
            <a:ext cx="10339" cy="41102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CBD0AC9F-32AA-42E5-8AEC-B8FE09EBFAE7}"/>
              </a:ext>
            </a:extLst>
          </p:cNvPr>
          <p:cNvCxnSpPr>
            <a:cxnSpLocks/>
          </p:cNvCxnSpPr>
          <p:nvPr/>
        </p:nvCxnSpPr>
        <p:spPr>
          <a:xfrm flipH="1">
            <a:off x="7007953" y="1486018"/>
            <a:ext cx="10908" cy="29770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7D664FC4-0A2F-423F-BABC-B7E0F5D788A5}"/>
              </a:ext>
            </a:extLst>
          </p:cNvPr>
          <p:cNvCxnSpPr>
            <a:cxnSpLocks/>
          </p:cNvCxnSpPr>
          <p:nvPr/>
        </p:nvCxnSpPr>
        <p:spPr>
          <a:xfrm>
            <a:off x="1748148" y="2568650"/>
            <a:ext cx="821966" cy="2006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C13408A2-4E8F-48B2-8480-9697470C158C}"/>
              </a:ext>
            </a:extLst>
          </p:cNvPr>
          <p:cNvCxnSpPr>
            <a:cxnSpLocks/>
          </p:cNvCxnSpPr>
          <p:nvPr/>
        </p:nvCxnSpPr>
        <p:spPr>
          <a:xfrm>
            <a:off x="9458062" y="2568650"/>
            <a:ext cx="821966" cy="2006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36632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1AA2A670-4772-4504-9A86-BE460BACA39F}"/>
              </a:ext>
            </a:extLst>
          </p:cNvPr>
          <p:cNvSpPr/>
          <p:nvPr/>
        </p:nvSpPr>
        <p:spPr>
          <a:xfrm>
            <a:off x="193440" y="561087"/>
            <a:ext cx="3149579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83D65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DATASET</a:t>
            </a:r>
          </a:p>
        </p:txBody>
      </p:sp>
      <p:sp>
        <p:nvSpPr>
          <p:cNvPr id="184" name="Rounded Rectangle 109">
            <a:extLst>
              <a:ext uri="{FF2B5EF4-FFF2-40B4-BE49-F238E27FC236}">
                <a16:creationId xmlns:a16="http://schemas.microsoft.com/office/drawing/2014/main" id="{FE924B0A-EE56-47DC-A2B2-4E228E4169C0}"/>
              </a:ext>
            </a:extLst>
          </p:cNvPr>
          <p:cNvSpPr/>
          <p:nvPr/>
        </p:nvSpPr>
        <p:spPr>
          <a:xfrm>
            <a:off x="10744964" y="6914539"/>
            <a:ext cx="2094671" cy="354514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1BED403C-A43A-4B47-BB94-C2A67956DCC4}"/>
              </a:ext>
            </a:extLst>
          </p:cNvPr>
          <p:cNvGrpSpPr/>
          <p:nvPr/>
        </p:nvGrpSpPr>
        <p:grpSpPr>
          <a:xfrm>
            <a:off x="-44" y="4979340"/>
            <a:ext cx="12192000" cy="1909138"/>
            <a:chOff x="0" y="4948862"/>
            <a:chExt cx="12192000" cy="1909138"/>
          </a:xfrm>
        </p:grpSpPr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45A43FA3-E6AD-4BC1-8F03-3B181CC959C7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A3F741A2-2517-494A-868D-957D47F779A9}"/>
                </a:ext>
              </a:extLst>
            </p:cNvPr>
            <p:cNvSpPr/>
            <p:nvPr/>
          </p:nvSpPr>
          <p:spPr>
            <a:xfrm>
              <a:off x="0" y="5563852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58954078-CB4A-439E-9D5E-3F6E7675FA90}"/>
              </a:ext>
            </a:extLst>
          </p:cNvPr>
          <p:cNvSpPr txBox="1"/>
          <p:nvPr/>
        </p:nvSpPr>
        <p:spPr>
          <a:xfrm>
            <a:off x="3753181" y="422294"/>
            <a:ext cx="83601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Source: </a:t>
            </a:r>
            <a:r>
              <a:rPr lang="en-AU" dirty="0">
                <a:hlinkClick r:id="rId3"/>
              </a:rPr>
              <a:t>h</a:t>
            </a:r>
            <a:r>
              <a:rPr lang="en-GB" sz="1800" u="sng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hlinkClick r:id="rId3"/>
              </a:rPr>
              <a:t>ttps://github.com/garythung/trashnet/tree/master/data</a:t>
            </a:r>
            <a:r>
              <a:rPr lang="en-GB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endParaRPr lang="en-AU" dirty="0"/>
          </a:p>
          <a:p>
            <a:r>
              <a:rPr lang="en-AU" dirty="0"/>
              <a:t>	</a:t>
            </a:r>
          </a:p>
          <a:p>
            <a:r>
              <a:rPr lang="en-AU" dirty="0"/>
              <a:t>             </a:t>
            </a:r>
            <a:r>
              <a:rPr lang="en-GB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by Gary Ching and Mindy Yang, Stanford University</a:t>
            </a:r>
            <a:endParaRPr lang="en-AU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48B40D-BA7D-4D67-8483-A9B02325E758}"/>
              </a:ext>
            </a:extLst>
          </p:cNvPr>
          <p:cNvSpPr txBox="1"/>
          <p:nvPr/>
        </p:nvSpPr>
        <p:spPr>
          <a:xfrm>
            <a:off x="281476" y="2260851"/>
            <a:ext cx="229457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>
                <a:solidFill>
                  <a:srgbClr val="1F497D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2100 images</a:t>
            </a:r>
          </a:p>
          <a:p>
            <a:r>
              <a:rPr lang="en-GB" sz="1800" dirty="0">
                <a:solidFill>
                  <a:srgbClr val="1F497D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6 classifications:</a:t>
            </a:r>
          </a:p>
          <a:p>
            <a:r>
              <a:rPr lang="en-GB" sz="1800" dirty="0">
                <a:solidFill>
                  <a:srgbClr val="1F497D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1F497D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cardboard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1F497D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glass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1F497D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metal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1F497D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paper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1F497D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plastic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1F497D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trash</a:t>
            </a:r>
            <a:endParaRPr lang="en-AU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en-AU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107B060-68CA-4831-80A4-2DA523638B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8601" y="3127533"/>
            <a:ext cx="9043698" cy="145186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75B17E1-5EC0-4E5F-99A6-8FC206A774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48601" y="1473931"/>
            <a:ext cx="9043698" cy="157383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8033675-D119-41CC-AC11-4087BEF34B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66826" y="4683649"/>
            <a:ext cx="9043698" cy="1613264"/>
          </a:xfrm>
          <a:prstGeom prst="rect">
            <a:avLst/>
          </a:prstGeom>
        </p:spPr>
      </p:pic>
      <p:sp>
        <p:nvSpPr>
          <p:cNvPr id="110" name="Rounded Rectangle 9">
            <a:extLst>
              <a:ext uri="{FF2B5EF4-FFF2-40B4-BE49-F238E27FC236}">
                <a16:creationId xmlns:a16="http://schemas.microsoft.com/office/drawing/2014/main" id="{06E64C8A-E39B-47EE-B3B7-AEF79B88C8E0}"/>
              </a:ext>
            </a:extLst>
          </p:cNvPr>
          <p:cNvSpPr/>
          <p:nvPr/>
        </p:nvSpPr>
        <p:spPr>
          <a:xfrm>
            <a:off x="193440" y="1112594"/>
            <a:ext cx="3254442" cy="316901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18201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Custom 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6B6B"/>
      </a:accent1>
      <a:accent2>
        <a:srgbClr val="556270"/>
      </a:accent2>
      <a:accent3>
        <a:srgbClr val="280E32"/>
      </a:accent3>
      <a:accent4>
        <a:srgbClr val="FF6B6B"/>
      </a:accent4>
      <a:accent5>
        <a:srgbClr val="556270"/>
      </a:accent5>
      <a:accent6>
        <a:srgbClr val="280E32"/>
      </a:accent6>
      <a:hlink>
        <a:srgbClr val="0563C1"/>
      </a:hlink>
      <a:folHlink>
        <a:srgbClr val="954F72"/>
      </a:folHlink>
    </a:clrScheme>
    <a:fontScheme name="Custom 1">
      <a:majorFont>
        <a:latin typeface="Century Gothic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2380</TotalTime>
  <Words>699</Words>
  <Application>Microsoft Office PowerPoint</Application>
  <PresentationFormat>Widescreen</PresentationFormat>
  <Paragraphs>218</Paragraphs>
  <Slides>17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arial</vt:lpstr>
      <vt:lpstr>arial</vt:lpstr>
      <vt:lpstr>Calibri</vt:lpstr>
      <vt:lpstr>Calibri Light</vt:lpstr>
      <vt:lpstr>Century Gothic</vt:lpstr>
      <vt:lpstr>Open Sans</vt:lpstr>
      <vt:lpstr>Segoe UI</vt:lpstr>
      <vt:lpstr>Office Theme</vt:lpstr>
      <vt:lpstr>2_Office Theme</vt:lpstr>
      <vt:lpstr>Image Classification for Waste Recovery</vt:lpstr>
      <vt:lpstr>Biography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Model Training</vt:lpstr>
      <vt:lpstr>Model Evaluation</vt:lpstr>
      <vt:lpstr>Model Predictions</vt:lpstr>
      <vt:lpstr>PowerPoint Presentation</vt:lpstr>
      <vt:lpstr>Summary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Ardhi Firmansyah</dc:creator>
  <cp:lastModifiedBy>David Muwandi</cp:lastModifiedBy>
  <cp:revision>37</cp:revision>
  <dcterms:created xsi:type="dcterms:W3CDTF">2019-06-24T06:41:18Z</dcterms:created>
  <dcterms:modified xsi:type="dcterms:W3CDTF">2021-05-29T00:38:46Z</dcterms:modified>
</cp:coreProperties>
</file>