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a44c03a7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2a44c03a7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d135f99c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d135f9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d135f99c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d135f9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d135f99c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d135f9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dd135f99c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dd135f99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44c03a7_0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44c03a7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44c03a7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44c03a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44c03a7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44c03a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d135f99c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d135f9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44c03a7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44c03a7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4c03a7_0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44c03a7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4dc387f87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4dc387f8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44c03a7_0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44c03a7_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44c03a7_0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44c03a7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44c03a7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44c03a7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c387f87_0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c387f87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c387f87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c387f87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dc387f87_0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dc387f87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c387f87_0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c387f87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dc387f87_0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dc387f87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c387f87_0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c387f87_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add135f99c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add135f9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dd135f99c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add135f99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add135f99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add135f9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dd135f99c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dd135f9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add135f99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add135f9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dd135f99c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dd135f9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dd135f99c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dd135f9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LOGOQUIZ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Gjett hvilket selskap...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7150" y="1231425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5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8594"/>
            <a:ext cx="9318500" cy="573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4650" y="-197825"/>
            <a:ext cx="10017250" cy="8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0455" y="5"/>
            <a:ext cx="7804625" cy="56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25" y="460163"/>
            <a:ext cx="5624512" cy="409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175" y="932513"/>
            <a:ext cx="3623681" cy="362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900"/>
            <a:ext cx="9216926" cy="518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6325" y="1218009"/>
            <a:ext cx="6858000" cy="474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13" y="2064544"/>
            <a:ext cx="2536031" cy="1014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13" y="2064544"/>
            <a:ext cx="2536031" cy="1014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900" y="1922016"/>
            <a:ext cx="3248570" cy="141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itter1.jpg"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itter2.jpg"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949" y="597124"/>
            <a:ext cx="6366650" cy="45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itter3.jpg"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838" y="1900238"/>
            <a:ext cx="1378744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MW 1.jpg"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3800" y="-62950"/>
            <a:ext cx="8801676" cy="533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MW 2.jpg"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895"/>
            <a:ext cx="6858000" cy="453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MW 3.jpg"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685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30825" y="-152400"/>
            <a:ext cx="10627224" cy="59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05495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4" y="-365650"/>
            <a:ext cx="9794059" cy="5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8100" y="-557525"/>
            <a:ext cx="10404902" cy="58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ght 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