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FE95-3410-42D3-BF95-988087D67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B3B61-1E34-4B89-BD23-682D7D56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635BE-FCC2-477F-A18D-E62027D0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15F5-D117-4673-8A91-6CC0B7A2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1D33B-6E2B-442C-9FCA-6E2F288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6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607A-B89A-4A6A-B7C7-DBBE3432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F6AEDD-5542-485B-9246-B2654039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73E4D-3950-453A-8BA3-948BF906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3BD82-8F00-4280-9C48-994D1FD6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68EAE-2761-4CFF-BF8E-4014A63C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5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7C09D-E495-4302-AC4F-057E6047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A9226-21C7-4626-B308-A997C9C9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99AAE-8901-48F4-AB51-6642C648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DADF5-6D86-4FD3-93A4-35940C0B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EC090-1700-4FB5-A06A-E34321C5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9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ACAD5-6E55-4F09-8FAD-3258394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A93D7-79FC-4A95-9CE7-A38D4BBA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68213-6B5D-44DA-A577-4053728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63F64-DB7D-4946-A119-D2241AE4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B5F76-A2E5-46AF-A926-12A1D210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9EA9-76AD-4BCE-99D5-987A423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5E481-231A-461B-9499-5F68940D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16867-12F3-486F-91AF-CB6C027C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666CF-141D-47F3-94AC-C508548F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D19F0-C40C-4412-8201-9D2A1EAF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29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AA43-4544-4401-A121-0AFFE2AA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3671-DEEA-4974-B2A0-8FD5C33F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0BB77-C7AB-4EA1-8C3B-E307ADC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BA9C2-8080-4569-93CA-CAB1C1BF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713F2-34DB-4D24-8B66-56954DE9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A9AE4-B77D-4756-A743-B2FA1872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5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67F1-2B98-434E-83F5-6AAABE2F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D7403-F5A0-403D-BE9B-20B8AD79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19CADC-6B7C-4AE7-A12E-046C008A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DD42E6-0952-4146-8B93-19353E1A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1765C-813A-4083-8280-1D074EB99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554BCD-3379-4615-9CCA-3CA4034A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923A5-26B9-463F-BBEA-24BD16D8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3F76F-FE61-41DF-A96E-A9DF743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9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9D1D-0005-4DE0-BACB-62EAE0B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9F069C-D445-49F9-8888-B9DEE75A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AE6561-AFD3-4FBD-BCA2-8B4F5D9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BA3FA1-9614-4CFA-8D00-EC62FB3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A1978A-9CFC-4DF1-B571-998F9DF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887257-275A-4556-8E58-423069B7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20705-9AFE-4059-966D-7D9FFE15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92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13172-9FD9-481F-B6FC-59435C1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3A0E7-113B-4CA3-A93D-2739EEE9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15922-E857-48DE-A88B-141BA1D9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2CC4E-7F5A-4A70-B2B1-8B89C644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7EF32-990B-4780-9237-01C20376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5D389F-BDFD-43E7-B80E-CB4E969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7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75CB8-374E-4F9F-BCB4-F83E6C8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9BD7E1-65F3-44A8-8C53-C893A0C43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B8B43-18DD-4A10-98C6-23A3A673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19B04A-2604-477D-86F1-7C666B00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BDF5F-04A3-4EB9-884D-A00E045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E413FF-9984-4518-91C3-CA685382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C0994F-A8F9-438B-BCB4-21A2DFCA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B3DE8-13A8-4B46-968B-0B28F10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8ED90-118F-4318-8E8D-5504A0E08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47E9-5445-4F2B-9ED3-C6DBA0B8C033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0529D-2CE6-4A38-8306-784C55AC1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8CAC2-D003-461D-97FA-28FCDDC1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0C6-0896-4D87-A650-2E8A91EE05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77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1746FB-E4E7-4BE7-9C16-FE6A2617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399627"/>
            <a:ext cx="736385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330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Instalar dependencias en </a:t>
            </a:r>
            <a:r>
              <a:rPr lang="es-CO" dirty="0" err="1"/>
              <a:t>VSCode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20380A-CAF4-4CFD-97A4-59621110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0" y="2046954"/>
            <a:ext cx="3038899" cy="676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06384A-F5CF-4FAA-B9E7-A7C3DF40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0" y="4061686"/>
            <a:ext cx="3229426" cy="66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94EB09-4884-4A95-9E8E-72153D44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02" y="1877316"/>
            <a:ext cx="36676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DA73543-0628-43D6-902E-D00D298B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634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Creación del ambiente virtual con el que trabajaremos en el curso</a:t>
            </a:r>
          </a:p>
        </p:txBody>
      </p:sp>
    </p:spTree>
    <p:extLst>
      <p:ext uri="{BB962C8B-B14F-4D97-AF65-F5344CB8AC3E}">
        <p14:creationId xmlns:p14="http://schemas.microsoft.com/office/powerpoint/2010/main" val="376994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Activación del ambiente virtual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8EB87C-71D3-4079-A3EF-975C6BB3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399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Instalación de el manejador de paquetes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32961F-35A5-4E4E-8B04-1AED9AE6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6" y="889449"/>
            <a:ext cx="8384403" cy="57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486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Instalación de los paquetes requeridos en el curso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AA025-C1AB-45A0-A807-8727F836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57262"/>
            <a:ext cx="9324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348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Verificación de paquetes instalados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97E656-9BA6-40C6-AD37-F480AA26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57262"/>
            <a:ext cx="9324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44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Correr script para compatibilidad con </a:t>
            </a:r>
            <a:r>
              <a:rPr lang="es-CO" dirty="0" err="1"/>
              <a:t>VSCode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8FBCCB-3050-4C1C-8566-3B5B447F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57262"/>
            <a:ext cx="9324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44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Correr script para compatibilidad con </a:t>
            </a:r>
            <a:r>
              <a:rPr lang="es-CO" dirty="0" err="1"/>
              <a:t>VSCode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60FA94-AC61-457F-8F67-F5870308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1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7736C67-3F56-4306-8E2D-77687014B8B6}"/>
              </a:ext>
            </a:extLst>
          </p:cNvPr>
          <p:cNvSpPr txBox="1"/>
          <p:nvPr/>
        </p:nvSpPr>
        <p:spPr>
          <a:xfrm>
            <a:off x="1359016" y="520117"/>
            <a:ext cx="330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Instalar dependencias en </a:t>
            </a:r>
            <a:r>
              <a:rPr lang="es-CO" dirty="0" err="1"/>
              <a:t>VSCode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20380A-CAF4-4CFD-97A4-59621110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0" y="2046954"/>
            <a:ext cx="3038899" cy="676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06384A-F5CF-4FAA-B9E7-A7C3DF40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0" y="4061686"/>
            <a:ext cx="3229426" cy="66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94EB09-4884-4A95-9E8E-72153D44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02" y="1877316"/>
            <a:ext cx="36676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jaramillo gaviria</dc:creator>
  <cp:lastModifiedBy>manuel jaramillo gaviria</cp:lastModifiedBy>
  <cp:revision>3</cp:revision>
  <dcterms:created xsi:type="dcterms:W3CDTF">2021-02-25T17:04:07Z</dcterms:created>
  <dcterms:modified xsi:type="dcterms:W3CDTF">2021-02-25T17:25:11Z</dcterms:modified>
</cp:coreProperties>
</file>