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State of Diabetes in the US 2017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Centers for Disease Control and Prevention (CDC)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Facts from the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Diabetes in the US:</a:t>
            </a:r>
          </a:p>
          <a:p>
            <a:pPr lvl="1"/>
            <a:r>
              <a:t>• More than 30 million Americans have diabetes</a:t>
            </a:r>
          </a:p>
          <a:p>
            <a:pPr lvl="1"/>
            <a:r>
              <a:t>• 84 million Americans have prediabetes</a:t>
            </a:r>
          </a:p>
          <a:p>
            <a:pPr lvl="1"/>
            <a:r>
              <a:t>• One third of the US population is affected by diabetes or prediabetes</a:t>
            </a:r>
          </a:p>
          <a:p>
            <a:pPr lvl="1"/>
            <a:r>
              <a:t>• The total cost of diabetes in the US is $245 billion</a:t>
            </a:r>
          </a:p>
          <a:p>
            <a:pPr lvl="1"/>
            <a:r>
              <a:t>• Significant health impact on the workforce and military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Diabetes in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Rising Concerns About Children:</a:t>
            </a:r>
          </a:p>
          <a:p>
            <a:pPr lvl="1"/>
            <a:r>
              <a:t>• Increasing rates of diabetes among young children</a:t>
            </a:r>
          </a:p>
          <a:p>
            <a:pPr lvl="1"/>
            <a:r>
              <a:t>• Higher risk of complications due to longer duration of the disease</a:t>
            </a:r>
          </a:p>
          <a:p>
            <a:pPr lvl="1"/>
            <a:r>
              <a:t>• Importance of early care and prevention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