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5"/>
  </p:notesMasterIdLst>
  <p:sldIdLst>
    <p:sldId id="256" r:id="rId2"/>
    <p:sldId id="257" r:id="rId3"/>
    <p:sldId id="258" r:id="rId4"/>
    <p:sldId id="259" r:id="rId5"/>
    <p:sldId id="261" r:id="rId6"/>
    <p:sldId id="262" r:id="rId7"/>
    <p:sldId id="263" r:id="rId8"/>
    <p:sldId id="264" r:id="rId9"/>
    <p:sldId id="266" r:id="rId10"/>
    <p:sldId id="265" r:id="rId11"/>
    <p:sldId id="267" r:id="rId12"/>
    <p:sldId id="268" r:id="rId13"/>
    <p:sldId id="260" r:id="rId14"/>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45" d="100"/>
          <a:sy n="45" d="100"/>
        </p:scale>
        <p:origin x="8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7114033" y="1261873"/>
            <a:ext cx="10471150" cy="1045845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157046" y="2196776"/>
            <a:ext cx="20636836" cy="8789976"/>
          </a:xfrm>
        </p:spPr>
        <p:txBody>
          <a:bodyPr anchor="ctr">
            <a:noAutofit/>
          </a:bodyPr>
          <a:lstStyle>
            <a:lvl1pPr algn="ctr">
              <a:defRPr sz="20000" spc="1600" baseline="0"/>
            </a:lvl1pPr>
          </a:lstStyle>
          <a:p>
            <a:r>
              <a:rPr lang="en-US"/>
              <a:t>Click to edit Master title style</a:t>
            </a:r>
            <a:endParaRPr lang="en-US" dirty="0"/>
          </a:p>
        </p:txBody>
      </p:sp>
      <p:sp>
        <p:nvSpPr>
          <p:cNvPr id="3" name="Subtitle 2"/>
          <p:cNvSpPr>
            <a:spLocks noGrp="1"/>
          </p:cNvSpPr>
          <p:nvPr>
            <p:ph type="subTitle" idx="1"/>
          </p:nvPr>
        </p:nvSpPr>
        <p:spPr>
          <a:xfrm>
            <a:off x="4430091" y="11958393"/>
            <a:ext cx="16090746" cy="1484558"/>
          </a:xfrm>
        </p:spPr>
        <p:txBody>
          <a:bodyPr anchor="t">
            <a:normAutofit/>
          </a:bodyPr>
          <a:lstStyle>
            <a:lvl1pPr marL="0" indent="0" algn="ctr">
              <a:lnSpc>
                <a:spcPct val="100000"/>
              </a:lnSpc>
              <a:buNone/>
              <a:defRPr sz="4000" b="1" i="0" cap="all" spc="800" baseline="0">
                <a:solidFill>
                  <a:schemeClr val="tx2"/>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a:xfrm>
            <a:off x="2157046" y="12751358"/>
            <a:ext cx="4659444" cy="696924"/>
          </a:xfrm>
        </p:spPr>
        <p:txBody>
          <a:bodyPr/>
          <a:lstStyle>
            <a:lvl1pPr>
              <a:defRPr baseline="0">
                <a:solidFill>
                  <a:schemeClr val="accent1">
                    <a:lumMod val="50000"/>
                  </a:schemeClr>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11"/>
          </p:nvPr>
        </p:nvSpPr>
        <p:spPr>
          <a:xfrm>
            <a:off x="8360664" y="12751358"/>
            <a:ext cx="8229600" cy="691592"/>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18134437" y="12751358"/>
            <a:ext cx="4659446" cy="691592"/>
          </a:xfrm>
        </p:spPr>
        <p:txBody>
          <a:bodyPr/>
          <a:lstStyle>
            <a:lvl1pPr>
              <a:defRPr baseline="0">
                <a:solidFill>
                  <a:schemeClr val="accent1">
                    <a:lumMod val="50000"/>
                  </a:schemeClr>
                </a:solidFill>
              </a:defRPr>
            </a:lvl1pPr>
          </a:lstStyle>
          <a:p>
            <a:fld id="{86CB4B4D-7CA3-9044-876B-883B54F8677D}" type="slidenum">
              <a:rPr lang="en-CA" smtClean="0"/>
              <a:t>‹#›</a:t>
            </a:fld>
            <a:endParaRPr lang="en-CA"/>
          </a:p>
        </p:txBody>
      </p:sp>
      <p:sp>
        <p:nvSpPr>
          <p:cNvPr id="13" name="Rectangle 12" title="left edge border"/>
          <p:cNvSpPr/>
          <p:nvPr/>
        </p:nvSpPr>
        <p:spPr>
          <a:xfrm>
            <a:off x="0" y="0"/>
            <a:ext cx="566928"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053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64241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132642" y="764772"/>
            <a:ext cx="2984264" cy="1120080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1" y="764771"/>
            <a:ext cx="16785170" cy="112008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742516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53638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2/18/21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93637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5859" y="2147777"/>
            <a:ext cx="16374142" cy="8129254"/>
          </a:xfrm>
        </p:spPr>
        <p:txBody>
          <a:bodyPr anchor="b">
            <a:normAutofit/>
          </a:bodyPr>
          <a:lstStyle>
            <a:lvl1pPr>
              <a:defRPr sz="16800" spc="1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485860" y="10319563"/>
            <a:ext cx="14034976" cy="1902270"/>
          </a:xfrm>
        </p:spPr>
        <p:txBody>
          <a:bodyPr>
            <a:normAutofit/>
          </a:bodyPr>
          <a:lstStyle>
            <a:lvl1pPr marL="0" indent="0">
              <a:lnSpc>
                <a:spcPct val="100000"/>
              </a:lnSpc>
              <a:buNone/>
              <a:defRPr sz="4000" b="1" i="0" cap="all" spc="800" baseline="0">
                <a:solidFill>
                  <a:schemeClr val="accent1"/>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73093" y="12751358"/>
            <a:ext cx="2987894" cy="696924"/>
          </a:xfrm>
        </p:spPr>
        <p:txBody>
          <a:bodyPr/>
          <a:lstStyle>
            <a:lvl1pPr>
              <a:defRPr baseline="0">
                <a:solidFill>
                  <a:schemeClr val="tx2"/>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11"/>
          </p:nvPr>
        </p:nvSpPr>
        <p:spPr>
          <a:xfrm>
            <a:off x="10558128" y="12751358"/>
            <a:ext cx="8229600" cy="691592"/>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19884868" y="12751358"/>
            <a:ext cx="2975132" cy="691592"/>
          </a:xfrm>
        </p:spPr>
        <p:txBody>
          <a:bodyPr/>
          <a:lstStyle>
            <a:lvl1pPr>
              <a:defRPr baseline="0">
                <a:solidFill>
                  <a:schemeClr val="tx2"/>
                </a:solidFill>
              </a:defRPr>
            </a:lvl1pPr>
          </a:lstStyle>
          <a:p>
            <a:fld id="{86CB4B4D-7CA3-9044-876B-883B54F8677D}" type="slidenum">
              <a:rPr lang="en-CA" smtClean="0"/>
              <a:t>‹#›</a:t>
            </a:fld>
            <a:endParaRPr lang="en-CA"/>
          </a:p>
        </p:txBody>
      </p:sp>
      <p:grpSp>
        <p:nvGrpSpPr>
          <p:cNvPr id="7" name="Group 6" title="left scallop shape"/>
          <p:cNvGrpSpPr/>
          <p:nvPr/>
        </p:nvGrpSpPr>
        <p:grpSpPr>
          <a:xfrm>
            <a:off x="0" y="0"/>
            <a:ext cx="5629276" cy="13716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661992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295592" y="4572000"/>
            <a:ext cx="9601200" cy="723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259100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05456" y="762001"/>
            <a:ext cx="20345400" cy="29870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03356"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514600"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267728" y="4399267"/>
            <a:ext cx="9601200" cy="1265058"/>
          </a:xfrm>
        </p:spPr>
        <p:txBody>
          <a:bodyPr anchor="b">
            <a:noAutofit/>
          </a:bodyPr>
          <a:lstStyle>
            <a:lvl1pPr marL="0" indent="0">
              <a:lnSpc>
                <a:spcPct val="100000"/>
              </a:lnSpc>
              <a:buNone/>
              <a:defRPr sz="3800" b="1" cap="all" spc="400" baseline="0">
                <a:solidFill>
                  <a:schemeClr val="tx2"/>
                </a:solidFill>
              </a:defRPr>
            </a:lvl1pPr>
            <a:lvl2pPr marL="914400" indent="0">
              <a:buNone/>
              <a:defRPr sz="38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3267728" y="5818204"/>
            <a:ext cx="9601200" cy="5992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2/18/21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129624810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2/18/21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41130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2/18/21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056169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16675769" y="914399"/>
            <a:ext cx="6184230" cy="2393342"/>
          </a:xfrm>
        </p:spPr>
        <p:txBody>
          <a:bodyPr anchor="b">
            <a:normAutofit/>
          </a:bodyPr>
          <a:lstStyle>
            <a:lvl1pPr>
              <a:lnSpc>
                <a:spcPct val="100000"/>
              </a:lnSpc>
              <a:defRPr sz="3800" b="1" i="0" cap="all" spc="6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1530102" y="1840754"/>
            <a:ext cx="12316836" cy="9970248"/>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675771" y="3482672"/>
            <a:ext cx="6184230"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0103" y="12751358"/>
            <a:ext cx="2466710" cy="696924"/>
          </a:xfrm>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a:xfrm>
            <a:off x="4207241" y="12751358"/>
            <a:ext cx="6964358" cy="691592"/>
          </a:xfrm>
        </p:spPr>
        <p:txBody>
          <a:bodyPr/>
          <a:lstStyle/>
          <a:p>
            <a:endParaRPr lang="en-US" dirty="0"/>
          </a:p>
        </p:txBody>
      </p:sp>
      <p:sp>
        <p:nvSpPr>
          <p:cNvPr id="7" name="Slide Number Placeholder 6"/>
          <p:cNvSpPr>
            <a:spLocks noGrp="1"/>
          </p:cNvSpPr>
          <p:nvPr>
            <p:ph type="sldNum" sz="quarter" idx="12"/>
          </p:nvPr>
        </p:nvSpPr>
        <p:spPr>
          <a:xfrm>
            <a:off x="11382028" y="12751358"/>
            <a:ext cx="2464912" cy="691592"/>
          </a:xfrm>
        </p:spPr>
        <p:txBody>
          <a:bodyPr/>
          <a:lstStyle/>
          <a:p>
            <a:fld id="{86CB4B4D-7CA3-9044-876B-883B54F8677D}" type="slidenum">
              <a:rPr lang="en-CA" smtClean="0"/>
              <a:t>‹#›</a:t>
            </a:fld>
            <a:endParaRPr lang="en-CA"/>
          </a:p>
        </p:txBody>
      </p:sp>
      <p:sp>
        <p:nvSpPr>
          <p:cNvPr id="8" name="Rectangle 7"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52814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566929" y="1"/>
            <a:ext cx="14711170" cy="13715998"/>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11" name="Freeform 11" title="right scallop background shape"/>
          <p:cNvSpPr/>
          <p:nvPr/>
        </p:nvSpPr>
        <p:spPr bwMode="auto">
          <a:xfrm>
            <a:off x="14779624" y="0"/>
            <a:ext cx="9604376" cy="1371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75767" y="914400"/>
            <a:ext cx="6184234" cy="2393340"/>
          </a:xfrm>
        </p:spPr>
        <p:txBody>
          <a:bodyPr anchor="b">
            <a:normAutofit/>
          </a:bodyPr>
          <a:lstStyle>
            <a:lvl1pPr>
              <a:lnSpc>
                <a:spcPct val="100000"/>
              </a:lnSpc>
              <a:defRPr sz="3800" b="1" i="0" spc="6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16675767" y="3482672"/>
            <a:ext cx="6184234" cy="8328328"/>
          </a:xfrm>
        </p:spPr>
        <p:txBody>
          <a:bodyPr/>
          <a:lstStyle>
            <a:lvl1pPr marL="0" indent="0">
              <a:lnSpc>
                <a:spcPct val="120000"/>
              </a:lnSpc>
              <a:spcBef>
                <a:spcPts val="2400"/>
              </a:spcBef>
              <a:buNone/>
              <a:defRPr sz="3200" baseline="0">
                <a:solidFill>
                  <a:schemeClr val="bg2"/>
                </a:solidFill>
              </a:defRPr>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531900" y="12751358"/>
            <a:ext cx="2464912" cy="696924"/>
          </a:xfrm>
        </p:spPr>
        <p:txBody>
          <a:bodyPr/>
          <a:lstStyle/>
          <a:p>
            <a:fld id="{9334D819-9F07-4261-B09B-9E467E5D9002}" type="datetimeFigureOut">
              <a:rPr lang="en-US" smtClean="0"/>
              <a:t>2/18/21</a:t>
            </a:fld>
            <a:endParaRPr lang="en-US" dirty="0"/>
          </a:p>
        </p:txBody>
      </p:sp>
      <p:sp>
        <p:nvSpPr>
          <p:cNvPr id="6" name="Footer Placeholder 5"/>
          <p:cNvSpPr>
            <a:spLocks noGrp="1"/>
          </p:cNvSpPr>
          <p:nvPr>
            <p:ph type="ftr" sz="quarter" idx="11"/>
          </p:nvPr>
        </p:nvSpPr>
        <p:spPr>
          <a:xfrm>
            <a:off x="4207242" y="12751358"/>
            <a:ext cx="6964356" cy="691592"/>
          </a:xfrm>
        </p:spPr>
        <p:txBody>
          <a:bodyPr/>
          <a:lstStyle/>
          <a:p>
            <a:endParaRPr lang="en-US" dirty="0"/>
          </a:p>
        </p:txBody>
      </p:sp>
      <p:sp>
        <p:nvSpPr>
          <p:cNvPr id="7" name="Slide Number Placeholder 6"/>
          <p:cNvSpPr>
            <a:spLocks noGrp="1"/>
          </p:cNvSpPr>
          <p:nvPr>
            <p:ph type="sldNum" sz="quarter" idx="12"/>
          </p:nvPr>
        </p:nvSpPr>
        <p:spPr>
          <a:xfrm>
            <a:off x="11375136" y="12751358"/>
            <a:ext cx="2468880" cy="691592"/>
          </a:xfrm>
        </p:spPr>
        <p:txBody>
          <a:bodyPr/>
          <a:lstStyle/>
          <a:p>
            <a:fld id="{86CB4B4D-7CA3-9044-876B-883B54F8677D}" type="slidenum">
              <a:rPr lang="en-CA" smtClean="0"/>
              <a:t>‹#›</a:t>
            </a:fld>
            <a:endParaRPr lang="en-CA"/>
          </a:p>
        </p:txBody>
      </p:sp>
    </p:spTree>
    <p:extLst>
      <p:ext uri="{BB962C8B-B14F-4D97-AF65-F5344CB8AC3E}">
        <p14:creationId xmlns:p14="http://schemas.microsoft.com/office/powerpoint/2010/main" val="368883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3356" y="764770"/>
            <a:ext cx="20356644" cy="298426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03356" y="4572003"/>
            <a:ext cx="20356644" cy="71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3356" y="12751358"/>
            <a:ext cx="4659444" cy="696924"/>
          </a:xfrm>
          <a:prstGeom prst="rect">
            <a:avLst/>
          </a:prstGeom>
        </p:spPr>
        <p:txBody>
          <a:bodyPr vert="horz" lIns="91440" tIns="45720" rIns="91440" bIns="45720" rtlCol="0" anchor="ctr"/>
          <a:lstStyle>
            <a:lvl1pPr algn="l">
              <a:defRPr sz="2400">
                <a:solidFill>
                  <a:schemeClr val="tx1">
                    <a:lumMod val="65000"/>
                    <a:lumOff val="35000"/>
                  </a:schemeClr>
                </a:solidFill>
              </a:defRPr>
            </a:lvl1pPr>
          </a:lstStyle>
          <a:p>
            <a:fld id="{9334D819-9F07-4261-B09B-9E467E5D9002}" type="datetimeFigureOut">
              <a:rPr lang="en-US" smtClean="0"/>
              <a:pPr/>
              <a:t>2/18/21</a:t>
            </a:fld>
            <a:endParaRPr lang="en-US" dirty="0"/>
          </a:p>
        </p:txBody>
      </p:sp>
      <p:sp>
        <p:nvSpPr>
          <p:cNvPr id="5" name="Footer Placeholder 4"/>
          <p:cNvSpPr>
            <a:spLocks noGrp="1"/>
          </p:cNvSpPr>
          <p:nvPr>
            <p:ph type="ftr" sz="quarter" idx="3"/>
          </p:nvPr>
        </p:nvSpPr>
        <p:spPr>
          <a:xfrm>
            <a:off x="8077200" y="12751358"/>
            <a:ext cx="8229600" cy="691592"/>
          </a:xfrm>
          <a:prstGeom prst="rect">
            <a:avLst/>
          </a:prstGeom>
        </p:spPr>
        <p:txBody>
          <a:bodyPr vert="horz" lIns="91440" tIns="45720" rIns="91440" bIns="45720" rtlCol="0" anchor="ctr"/>
          <a:lstStyle>
            <a:lvl1pPr algn="ctr">
              <a:defRPr sz="24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17221203" y="12751358"/>
            <a:ext cx="5638798" cy="691592"/>
          </a:xfrm>
          <a:prstGeom prst="rect">
            <a:avLst/>
          </a:prstGeom>
        </p:spPr>
        <p:txBody>
          <a:bodyPr vert="horz" lIns="91440" tIns="45720" rIns="91440" bIns="45720" rtlCol="0" anchor="ctr"/>
          <a:lstStyle>
            <a:lvl1pPr algn="r">
              <a:defRPr sz="2400">
                <a:solidFill>
                  <a:schemeClr val="tx1">
                    <a:lumMod val="65000"/>
                    <a:lumOff val="35000"/>
                  </a:schemeClr>
                </a:solidFill>
              </a:defRPr>
            </a:lvl1pPr>
          </a:lstStyle>
          <a:p>
            <a:fld id="{86CB4B4D-7CA3-9044-876B-883B54F8677D}" type="slidenum">
              <a:rPr lang="en-CA" smtClean="0"/>
              <a:t>‹#›</a:t>
            </a:fld>
            <a:endParaRPr lang="en-CA"/>
          </a:p>
        </p:txBody>
      </p:sp>
      <p:sp>
        <p:nvSpPr>
          <p:cNvPr id="11" name="Freeform 6" title="Left scallop edge"/>
          <p:cNvSpPr/>
          <p:nvPr/>
        </p:nvSpPr>
        <p:spPr bwMode="auto">
          <a:xfrm>
            <a:off x="1" y="0"/>
            <a:ext cx="1771650" cy="13716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23817072" y="0"/>
            <a:ext cx="566928"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22309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1828800" rtl="0" eaLnBrk="1" latinLnBrk="0" hangingPunct="1">
        <a:lnSpc>
          <a:spcPct val="90000"/>
        </a:lnSpc>
        <a:spcBef>
          <a:spcPct val="0"/>
        </a:spcBef>
        <a:buNone/>
        <a:defRPr sz="10200" kern="1200" cap="all" spc="400" baseline="0">
          <a:solidFill>
            <a:schemeClr val="tx2"/>
          </a:solidFill>
          <a:latin typeface="+mj-lt"/>
          <a:ea typeface="+mj-ea"/>
          <a:cs typeface="+mj-cs"/>
        </a:defRPr>
      </a:lvl1pPr>
    </p:titleStyle>
    <p:bodyStyle>
      <a:lvl1pPr marL="457200" indent="-457200" algn="l" defTabSz="1828800" rtl="0" eaLnBrk="1" latinLnBrk="0" hangingPunct="1">
        <a:lnSpc>
          <a:spcPct val="110000"/>
        </a:lnSpc>
        <a:spcBef>
          <a:spcPts val="1400"/>
        </a:spcBef>
        <a:buClr>
          <a:schemeClr val="tx2"/>
        </a:buClr>
        <a:buFont typeface="Arial" panose="020B0604020202020204" pitchFamily="34" charset="0"/>
        <a:buChar char="•"/>
        <a:defRPr sz="4000" kern="1200">
          <a:solidFill>
            <a:schemeClr val="tx1">
              <a:lumMod val="65000"/>
              <a:lumOff val="35000"/>
            </a:schemeClr>
          </a:solidFill>
          <a:latin typeface="+mn-lt"/>
          <a:ea typeface="+mn-ea"/>
          <a:cs typeface="+mn-cs"/>
        </a:defRPr>
      </a:lvl1pPr>
      <a:lvl2pPr marL="1371600" indent="-457200" algn="l" defTabSz="1828800" rtl="0" eaLnBrk="1" latinLnBrk="0" hangingPunct="1">
        <a:lnSpc>
          <a:spcPct val="110000"/>
        </a:lnSpc>
        <a:spcBef>
          <a:spcPts val="1400"/>
        </a:spcBef>
        <a:buClr>
          <a:schemeClr val="tx2"/>
        </a:buClr>
        <a:buFont typeface="Gill Sans MT" panose="020B0502020104020203" pitchFamily="34" charset="0"/>
        <a:buChar char="–"/>
        <a:defRPr sz="3600" kern="1200">
          <a:solidFill>
            <a:schemeClr val="tx1">
              <a:lumMod val="65000"/>
              <a:lumOff val="35000"/>
            </a:schemeClr>
          </a:solidFill>
          <a:latin typeface="+mn-lt"/>
          <a:ea typeface="+mn-ea"/>
          <a:cs typeface="+mn-cs"/>
        </a:defRPr>
      </a:lvl2pPr>
      <a:lvl3pPr marL="2286000" indent="-457200" algn="l" defTabSz="1828800" rtl="0" eaLnBrk="1" latinLnBrk="0" hangingPunct="1">
        <a:lnSpc>
          <a:spcPct val="110000"/>
        </a:lnSpc>
        <a:spcBef>
          <a:spcPts val="1400"/>
        </a:spcBef>
        <a:buClr>
          <a:schemeClr val="tx2"/>
        </a:buClr>
        <a:buFont typeface="Arial" panose="020B0604020202020204" pitchFamily="34" charset="0"/>
        <a:buChar char="•"/>
        <a:defRPr sz="3200" kern="1200">
          <a:solidFill>
            <a:schemeClr val="tx1">
              <a:lumMod val="65000"/>
              <a:lumOff val="35000"/>
            </a:schemeClr>
          </a:solidFill>
          <a:latin typeface="+mn-lt"/>
          <a:ea typeface="+mn-ea"/>
          <a:cs typeface="+mn-cs"/>
        </a:defRPr>
      </a:lvl3pPr>
      <a:lvl4pPr marL="32004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4pPr>
      <a:lvl5pPr marL="41148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5pPr>
      <a:lvl6pPr marL="50292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a:solidFill>
            <a:schemeClr val="tx1">
              <a:lumMod val="65000"/>
              <a:lumOff val="35000"/>
            </a:schemeClr>
          </a:solidFill>
          <a:latin typeface="+mn-lt"/>
          <a:ea typeface="+mn-ea"/>
          <a:cs typeface="+mn-cs"/>
        </a:defRPr>
      </a:lvl6pPr>
      <a:lvl7pPr marL="59436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a:solidFill>
            <a:schemeClr val="tx1">
              <a:lumMod val="65000"/>
              <a:lumOff val="35000"/>
            </a:schemeClr>
          </a:solidFill>
          <a:latin typeface="+mn-lt"/>
          <a:ea typeface="+mn-ea"/>
          <a:cs typeface="+mn-cs"/>
        </a:defRPr>
      </a:lvl7pPr>
      <a:lvl8pPr marL="6858000" indent="-457200" algn="l" defTabSz="1828800" rtl="0" eaLnBrk="1" latinLnBrk="0" hangingPunct="1">
        <a:lnSpc>
          <a:spcPct val="110000"/>
        </a:lnSpc>
        <a:spcBef>
          <a:spcPts val="1400"/>
        </a:spcBef>
        <a:buClr>
          <a:schemeClr val="tx2"/>
        </a:buClr>
        <a:buFont typeface="Gill Sans MT" panose="020B0502020104020203" pitchFamily="34" charset="0"/>
        <a:buChar char="–"/>
        <a:defRPr sz="2800" kern="1200" baseline="0">
          <a:solidFill>
            <a:schemeClr val="tx1">
              <a:lumMod val="65000"/>
              <a:lumOff val="35000"/>
            </a:schemeClr>
          </a:solidFill>
          <a:latin typeface="+mn-lt"/>
          <a:ea typeface="+mn-ea"/>
          <a:cs typeface="+mn-cs"/>
        </a:defRPr>
      </a:lvl8pPr>
      <a:lvl9pPr marL="7772400" indent="-457200" algn="l" defTabSz="1828800" rtl="0" eaLnBrk="1" latinLnBrk="0" hangingPunct="1">
        <a:lnSpc>
          <a:spcPct val="110000"/>
        </a:lnSpc>
        <a:spcBef>
          <a:spcPts val="1400"/>
        </a:spcBef>
        <a:buClr>
          <a:schemeClr val="tx2"/>
        </a:buClr>
        <a:buFont typeface="Arial" panose="020B0604020202020204" pitchFamily="34" charset="0"/>
        <a:buChar char="•"/>
        <a:defRPr sz="2800" kern="1200" baseline="0">
          <a:solidFill>
            <a:schemeClr val="tx1">
              <a:lumMod val="65000"/>
              <a:lumOff val="35000"/>
            </a:schemeClr>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1" name="img.jpg" descr="img.jpg"/>
          <p:cNvPicPr>
            <a:picLocks noChangeAspect="1"/>
          </p:cNvPicPr>
          <p:nvPr/>
        </p:nvPicPr>
        <p:blipFill>
          <a:blip r:embed="rId2"/>
          <a:stretch>
            <a:fillRect/>
          </a:stretch>
        </p:blipFill>
        <p:spPr>
          <a:xfrm>
            <a:off x="0" y="0"/>
            <a:ext cx="24384000" cy="13716001"/>
          </a:xfrm>
          <a:prstGeom prst="rect">
            <a:avLst/>
          </a:prstGeom>
          <a:ln w="12700">
            <a:miter lim="400000"/>
          </a:ln>
        </p:spPr>
      </p:pic>
      <p:sp>
        <p:nvSpPr>
          <p:cNvPr id="152" name="Sentiment Data Analysis using…"/>
          <p:cNvSpPr txBox="1">
            <a:spLocks noGrp="1"/>
          </p:cNvSpPr>
          <p:nvPr>
            <p:ph type="title"/>
          </p:nvPr>
        </p:nvSpPr>
        <p:spPr>
          <a:xfrm>
            <a:off x="1164311" y="1053920"/>
            <a:ext cx="21971004" cy="5126746"/>
          </a:xfrm>
          <a:custGeom>
            <a:avLst/>
            <a:gdLst>
              <a:gd name="connsiteX0" fmla="*/ 0 w 21971004"/>
              <a:gd name="connsiteY0" fmla="*/ 0 h 5126746"/>
              <a:gd name="connsiteX1" fmla="*/ 686594 w 21971004"/>
              <a:gd name="connsiteY1" fmla="*/ 0 h 5126746"/>
              <a:gd name="connsiteX2" fmla="*/ 714058 w 21971004"/>
              <a:gd name="connsiteY2" fmla="*/ 0 h 5126746"/>
              <a:gd name="connsiteX3" fmla="*/ 1840072 w 21971004"/>
              <a:gd name="connsiteY3" fmla="*/ 0 h 5126746"/>
              <a:gd name="connsiteX4" fmla="*/ 1867535 w 21971004"/>
              <a:gd name="connsiteY4" fmla="*/ 0 h 5126746"/>
              <a:gd name="connsiteX5" fmla="*/ 2554129 w 21971004"/>
              <a:gd name="connsiteY5" fmla="*/ 0 h 5126746"/>
              <a:gd name="connsiteX6" fmla="*/ 2581593 w 21971004"/>
              <a:gd name="connsiteY6" fmla="*/ 0 h 5126746"/>
              <a:gd name="connsiteX7" fmla="*/ 3487897 w 21971004"/>
              <a:gd name="connsiteY7" fmla="*/ 0 h 5126746"/>
              <a:gd name="connsiteX8" fmla="*/ 4174491 w 21971004"/>
              <a:gd name="connsiteY8" fmla="*/ 0 h 5126746"/>
              <a:gd name="connsiteX9" fmla="*/ 5080795 w 21971004"/>
              <a:gd name="connsiteY9" fmla="*/ 0 h 5126746"/>
              <a:gd name="connsiteX10" fmla="*/ 5767389 w 21971004"/>
              <a:gd name="connsiteY10" fmla="*/ 0 h 5126746"/>
              <a:gd name="connsiteX11" fmla="*/ 6673692 w 21971004"/>
              <a:gd name="connsiteY11" fmla="*/ 0 h 5126746"/>
              <a:gd name="connsiteX12" fmla="*/ 7579996 w 21971004"/>
              <a:gd name="connsiteY12" fmla="*/ 0 h 5126746"/>
              <a:gd name="connsiteX13" fmla="*/ 8706010 w 21971004"/>
              <a:gd name="connsiteY13" fmla="*/ 0 h 5126746"/>
              <a:gd name="connsiteX14" fmla="*/ 8733474 w 21971004"/>
              <a:gd name="connsiteY14" fmla="*/ 0 h 5126746"/>
              <a:gd name="connsiteX15" fmla="*/ 8760938 w 21971004"/>
              <a:gd name="connsiteY15" fmla="*/ 0 h 5126746"/>
              <a:gd name="connsiteX16" fmla="*/ 9886952 w 21971004"/>
              <a:gd name="connsiteY16" fmla="*/ 0 h 5126746"/>
              <a:gd name="connsiteX17" fmla="*/ 10353836 w 21971004"/>
              <a:gd name="connsiteY17" fmla="*/ 0 h 5126746"/>
              <a:gd name="connsiteX18" fmla="*/ 11479850 w 21971004"/>
              <a:gd name="connsiteY18" fmla="*/ 0 h 5126746"/>
              <a:gd name="connsiteX19" fmla="*/ 11946733 w 21971004"/>
              <a:gd name="connsiteY19" fmla="*/ 0 h 5126746"/>
              <a:gd name="connsiteX20" fmla="*/ 12853037 w 21971004"/>
              <a:gd name="connsiteY20" fmla="*/ 0 h 5126746"/>
              <a:gd name="connsiteX21" fmla="*/ 13100211 w 21971004"/>
              <a:gd name="connsiteY21" fmla="*/ 0 h 5126746"/>
              <a:gd name="connsiteX22" fmla="*/ 13786805 w 21971004"/>
              <a:gd name="connsiteY22" fmla="*/ 0 h 5126746"/>
              <a:gd name="connsiteX23" fmla="*/ 14473399 w 21971004"/>
              <a:gd name="connsiteY23" fmla="*/ 0 h 5126746"/>
              <a:gd name="connsiteX24" fmla="*/ 14940283 w 21971004"/>
              <a:gd name="connsiteY24" fmla="*/ 0 h 5126746"/>
              <a:gd name="connsiteX25" fmla="*/ 15407167 w 21971004"/>
              <a:gd name="connsiteY25" fmla="*/ 0 h 5126746"/>
              <a:gd name="connsiteX26" fmla="*/ 15434630 w 21971004"/>
              <a:gd name="connsiteY26" fmla="*/ 0 h 5126746"/>
              <a:gd name="connsiteX27" fmla="*/ 15462094 w 21971004"/>
              <a:gd name="connsiteY27" fmla="*/ 0 h 5126746"/>
              <a:gd name="connsiteX28" fmla="*/ 15489558 w 21971004"/>
              <a:gd name="connsiteY28" fmla="*/ 0 h 5126746"/>
              <a:gd name="connsiteX29" fmla="*/ 15517022 w 21971004"/>
              <a:gd name="connsiteY29" fmla="*/ 0 h 5126746"/>
              <a:gd name="connsiteX30" fmla="*/ 15544485 w 21971004"/>
              <a:gd name="connsiteY30" fmla="*/ 0 h 5126746"/>
              <a:gd name="connsiteX31" fmla="*/ 16011369 w 21971004"/>
              <a:gd name="connsiteY31" fmla="*/ 0 h 5126746"/>
              <a:gd name="connsiteX32" fmla="*/ 16038833 w 21971004"/>
              <a:gd name="connsiteY32" fmla="*/ 0 h 5126746"/>
              <a:gd name="connsiteX33" fmla="*/ 17164847 w 21971004"/>
              <a:gd name="connsiteY33" fmla="*/ 0 h 5126746"/>
              <a:gd name="connsiteX34" fmla="*/ 17192311 w 21971004"/>
              <a:gd name="connsiteY34" fmla="*/ 0 h 5126746"/>
              <a:gd name="connsiteX35" fmla="*/ 17878905 w 21971004"/>
              <a:gd name="connsiteY35" fmla="*/ 0 h 5126746"/>
              <a:gd name="connsiteX36" fmla="*/ 19004918 w 21971004"/>
              <a:gd name="connsiteY36" fmla="*/ 0 h 5126746"/>
              <a:gd name="connsiteX37" fmla="*/ 20130932 w 21971004"/>
              <a:gd name="connsiteY37" fmla="*/ 0 h 5126746"/>
              <a:gd name="connsiteX38" fmla="*/ 21037236 w 21971004"/>
              <a:gd name="connsiteY38" fmla="*/ 0 h 5126746"/>
              <a:gd name="connsiteX39" fmla="*/ 21971004 w 21971004"/>
              <a:gd name="connsiteY39" fmla="*/ 0 h 5126746"/>
              <a:gd name="connsiteX40" fmla="*/ 21971004 w 21971004"/>
              <a:gd name="connsiteY40" fmla="*/ 538308 h 5126746"/>
              <a:gd name="connsiteX41" fmla="*/ 21971004 w 21971004"/>
              <a:gd name="connsiteY41" fmla="*/ 1127884 h 5126746"/>
              <a:gd name="connsiteX42" fmla="*/ 21971004 w 21971004"/>
              <a:gd name="connsiteY42" fmla="*/ 1871262 h 5126746"/>
              <a:gd name="connsiteX43" fmla="*/ 21971004 w 21971004"/>
              <a:gd name="connsiteY43" fmla="*/ 2563373 h 5126746"/>
              <a:gd name="connsiteX44" fmla="*/ 21971004 w 21971004"/>
              <a:gd name="connsiteY44" fmla="*/ 3050414 h 5126746"/>
              <a:gd name="connsiteX45" fmla="*/ 21971004 w 21971004"/>
              <a:gd name="connsiteY45" fmla="*/ 3537455 h 5126746"/>
              <a:gd name="connsiteX46" fmla="*/ 21971004 w 21971004"/>
              <a:gd name="connsiteY46" fmla="*/ 4280833 h 5126746"/>
              <a:gd name="connsiteX47" fmla="*/ 21971004 w 21971004"/>
              <a:gd name="connsiteY47" fmla="*/ 5126746 h 5126746"/>
              <a:gd name="connsiteX48" fmla="*/ 21943540 w 21971004"/>
              <a:gd name="connsiteY48" fmla="*/ 5126746 h 5126746"/>
              <a:gd name="connsiteX49" fmla="*/ 20817526 w 21971004"/>
              <a:gd name="connsiteY49" fmla="*/ 5126746 h 5126746"/>
              <a:gd name="connsiteX50" fmla="*/ 20570352 w 21971004"/>
              <a:gd name="connsiteY50" fmla="*/ 5126746 h 5126746"/>
              <a:gd name="connsiteX51" fmla="*/ 20542889 w 21971004"/>
              <a:gd name="connsiteY51" fmla="*/ 5126746 h 5126746"/>
              <a:gd name="connsiteX52" fmla="*/ 19416875 w 21971004"/>
              <a:gd name="connsiteY52" fmla="*/ 5126746 h 5126746"/>
              <a:gd name="connsiteX53" fmla="*/ 19169701 w 21971004"/>
              <a:gd name="connsiteY53" fmla="*/ 5126746 h 5126746"/>
              <a:gd name="connsiteX54" fmla="*/ 19142237 w 21971004"/>
              <a:gd name="connsiteY54" fmla="*/ 5126746 h 5126746"/>
              <a:gd name="connsiteX55" fmla="*/ 18235933 w 21971004"/>
              <a:gd name="connsiteY55" fmla="*/ 5126746 h 5126746"/>
              <a:gd name="connsiteX56" fmla="*/ 18208470 w 21971004"/>
              <a:gd name="connsiteY56" fmla="*/ 5126746 h 5126746"/>
              <a:gd name="connsiteX57" fmla="*/ 17082456 w 21971004"/>
              <a:gd name="connsiteY57" fmla="*/ 5126746 h 5126746"/>
              <a:gd name="connsiteX58" fmla="*/ 16395862 w 21971004"/>
              <a:gd name="connsiteY58" fmla="*/ 5126746 h 5126746"/>
              <a:gd name="connsiteX59" fmla="*/ 15928978 w 21971004"/>
              <a:gd name="connsiteY59" fmla="*/ 5126746 h 5126746"/>
              <a:gd name="connsiteX60" fmla="*/ 15901514 w 21971004"/>
              <a:gd name="connsiteY60" fmla="*/ 5126746 h 5126746"/>
              <a:gd name="connsiteX61" fmla="*/ 15874050 w 21971004"/>
              <a:gd name="connsiteY61" fmla="*/ 5126746 h 5126746"/>
              <a:gd name="connsiteX62" fmla="*/ 15187457 w 21971004"/>
              <a:gd name="connsiteY62" fmla="*/ 5126746 h 5126746"/>
              <a:gd name="connsiteX63" fmla="*/ 14281153 w 21971004"/>
              <a:gd name="connsiteY63" fmla="*/ 5126746 h 5126746"/>
              <a:gd name="connsiteX64" fmla="*/ 13594559 w 21971004"/>
              <a:gd name="connsiteY64" fmla="*/ 5126746 h 5126746"/>
              <a:gd name="connsiteX65" fmla="*/ 12688255 w 21971004"/>
              <a:gd name="connsiteY65" fmla="*/ 5126746 h 5126746"/>
              <a:gd name="connsiteX66" fmla="*/ 11781951 w 21971004"/>
              <a:gd name="connsiteY66" fmla="*/ 5126746 h 5126746"/>
              <a:gd name="connsiteX67" fmla="*/ 11315067 w 21971004"/>
              <a:gd name="connsiteY67" fmla="*/ 5126746 h 5126746"/>
              <a:gd name="connsiteX68" fmla="*/ 10848183 w 21971004"/>
              <a:gd name="connsiteY68" fmla="*/ 5126746 h 5126746"/>
              <a:gd name="connsiteX69" fmla="*/ 10381299 w 21971004"/>
              <a:gd name="connsiteY69" fmla="*/ 5126746 h 5126746"/>
              <a:gd name="connsiteX70" fmla="*/ 9255285 w 21971004"/>
              <a:gd name="connsiteY70" fmla="*/ 5126746 h 5126746"/>
              <a:gd name="connsiteX71" fmla="*/ 9227822 w 21971004"/>
              <a:gd name="connsiteY71" fmla="*/ 5126746 h 5126746"/>
              <a:gd name="connsiteX72" fmla="*/ 8321518 w 21971004"/>
              <a:gd name="connsiteY72" fmla="*/ 5126746 h 5126746"/>
              <a:gd name="connsiteX73" fmla="*/ 7854634 w 21971004"/>
              <a:gd name="connsiteY73" fmla="*/ 5126746 h 5126746"/>
              <a:gd name="connsiteX74" fmla="*/ 7168040 w 21971004"/>
              <a:gd name="connsiteY74" fmla="*/ 5126746 h 5126746"/>
              <a:gd name="connsiteX75" fmla="*/ 6920866 w 21971004"/>
              <a:gd name="connsiteY75" fmla="*/ 5126746 h 5126746"/>
              <a:gd name="connsiteX76" fmla="*/ 6453982 w 21971004"/>
              <a:gd name="connsiteY76" fmla="*/ 5126746 h 5126746"/>
              <a:gd name="connsiteX77" fmla="*/ 5767389 w 21971004"/>
              <a:gd name="connsiteY77" fmla="*/ 5126746 h 5126746"/>
              <a:gd name="connsiteX78" fmla="*/ 5520215 w 21971004"/>
              <a:gd name="connsiteY78" fmla="*/ 5126746 h 5126746"/>
              <a:gd name="connsiteX79" fmla="*/ 5053331 w 21971004"/>
              <a:gd name="connsiteY79" fmla="*/ 5126746 h 5126746"/>
              <a:gd name="connsiteX80" fmla="*/ 5025867 w 21971004"/>
              <a:gd name="connsiteY80" fmla="*/ 5126746 h 5126746"/>
              <a:gd name="connsiteX81" fmla="*/ 4998403 w 21971004"/>
              <a:gd name="connsiteY81" fmla="*/ 5126746 h 5126746"/>
              <a:gd name="connsiteX82" fmla="*/ 4311810 w 21971004"/>
              <a:gd name="connsiteY82" fmla="*/ 5126746 h 5126746"/>
              <a:gd name="connsiteX83" fmla="*/ 4064636 w 21971004"/>
              <a:gd name="connsiteY83" fmla="*/ 5126746 h 5126746"/>
              <a:gd name="connsiteX84" fmla="*/ 3817462 w 21971004"/>
              <a:gd name="connsiteY84" fmla="*/ 5126746 h 5126746"/>
              <a:gd name="connsiteX85" fmla="*/ 3130868 w 21971004"/>
              <a:gd name="connsiteY85" fmla="*/ 5126746 h 5126746"/>
              <a:gd name="connsiteX86" fmla="*/ 2663984 w 21971004"/>
              <a:gd name="connsiteY86" fmla="*/ 5126746 h 5126746"/>
              <a:gd name="connsiteX87" fmla="*/ 1757680 w 21971004"/>
              <a:gd name="connsiteY87" fmla="*/ 5126746 h 5126746"/>
              <a:gd name="connsiteX88" fmla="*/ 1071086 w 21971004"/>
              <a:gd name="connsiteY88" fmla="*/ 5126746 h 5126746"/>
              <a:gd name="connsiteX89" fmla="*/ 604203 w 21971004"/>
              <a:gd name="connsiteY89" fmla="*/ 5126746 h 5126746"/>
              <a:gd name="connsiteX90" fmla="*/ 0 w 21971004"/>
              <a:gd name="connsiteY90" fmla="*/ 5126746 h 5126746"/>
              <a:gd name="connsiteX91" fmla="*/ 0 w 21971004"/>
              <a:gd name="connsiteY91" fmla="*/ 4434635 h 5126746"/>
              <a:gd name="connsiteX92" fmla="*/ 0 w 21971004"/>
              <a:gd name="connsiteY92" fmla="*/ 3793792 h 5126746"/>
              <a:gd name="connsiteX93" fmla="*/ 0 w 21971004"/>
              <a:gd name="connsiteY93" fmla="*/ 3255484 h 5126746"/>
              <a:gd name="connsiteX94" fmla="*/ 0 w 21971004"/>
              <a:gd name="connsiteY94" fmla="*/ 2717175 h 5126746"/>
              <a:gd name="connsiteX95" fmla="*/ 0 w 21971004"/>
              <a:gd name="connsiteY95" fmla="*/ 2178867 h 5126746"/>
              <a:gd name="connsiteX96" fmla="*/ 0 w 21971004"/>
              <a:gd name="connsiteY96" fmla="*/ 1538024 h 5126746"/>
              <a:gd name="connsiteX97" fmla="*/ 0 w 21971004"/>
              <a:gd name="connsiteY97" fmla="*/ 999715 h 5126746"/>
              <a:gd name="connsiteX98" fmla="*/ 0 w 21971004"/>
              <a:gd name="connsiteY98" fmla="*/ 0 h 5126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21971004" h="5126746" fill="none" extrusionOk="0">
                <a:moveTo>
                  <a:pt x="0" y="0"/>
                </a:moveTo>
                <a:cubicBezTo>
                  <a:pt x="198472" y="-6588"/>
                  <a:pt x="473826" y="-15135"/>
                  <a:pt x="686594" y="0"/>
                </a:cubicBezTo>
                <a:cubicBezTo>
                  <a:pt x="899362" y="15135"/>
                  <a:pt x="706089" y="-858"/>
                  <a:pt x="714058" y="0"/>
                </a:cubicBezTo>
                <a:cubicBezTo>
                  <a:pt x="722027" y="858"/>
                  <a:pt x="1398260" y="-48486"/>
                  <a:pt x="1840072" y="0"/>
                </a:cubicBezTo>
                <a:cubicBezTo>
                  <a:pt x="2281884" y="48486"/>
                  <a:pt x="1854339" y="-1240"/>
                  <a:pt x="1867535" y="0"/>
                </a:cubicBezTo>
                <a:cubicBezTo>
                  <a:pt x="1880731" y="1240"/>
                  <a:pt x="2337819" y="32218"/>
                  <a:pt x="2554129" y="0"/>
                </a:cubicBezTo>
                <a:cubicBezTo>
                  <a:pt x="2770439" y="-32218"/>
                  <a:pt x="2570200" y="442"/>
                  <a:pt x="2581593" y="0"/>
                </a:cubicBezTo>
                <a:cubicBezTo>
                  <a:pt x="2592986" y="-442"/>
                  <a:pt x="3268252" y="-35803"/>
                  <a:pt x="3487897" y="0"/>
                </a:cubicBezTo>
                <a:cubicBezTo>
                  <a:pt x="3707542" y="35803"/>
                  <a:pt x="3975646" y="-19039"/>
                  <a:pt x="4174491" y="0"/>
                </a:cubicBezTo>
                <a:cubicBezTo>
                  <a:pt x="4373336" y="19039"/>
                  <a:pt x="4636707" y="2291"/>
                  <a:pt x="5080795" y="0"/>
                </a:cubicBezTo>
                <a:cubicBezTo>
                  <a:pt x="5524883" y="-2291"/>
                  <a:pt x="5428521" y="-13529"/>
                  <a:pt x="5767389" y="0"/>
                </a:cubicBezTo>
                <a:cubicBezTo>
                  <a:pt x="6106257" y="13529"/>
                  <a:pt x="6428784" y="23043"/>
                  <a:pt x="6673692" y="0"/>
                </a:cubicBezTo>
                <a:cubicBezTo>
                  <a:pt x="6918600" y="-23043"/>
                  <a:pt x="7218814" y="-4259"/>
                  <a:pt x="7579996" y="0"/>
                </a:cubicBezTo>
                <a:cubicBezTo>
                  <a:pt x="7941178" y="4259"/>
                  <a:pt x="8192085" y="-5716"/>
                  <a:pt x="8706010" y="0"/>
                </a:cubicBezTo>
                <a:cubicBezTo>
                  <a:pt x="9219935" y="5716"/>
                  <a:pt x="8725090" y="416"/>
                  <a:pt x="8733474" y="0"/>
                </a:cubicBezTo>
                <a:cubicBezTo>
                  <a:pt x="8741858" y="-416"/>
                  <a:pt x="8753197" y="-1119"/>
                  <a:pt x="8760938" y="0"/>
                </a:cubicBezTo>
                <a:cubicBezTo>
                  <a:pt x="8768679" y="1119"/>
                  <a:pt x="9368366" y="35759"/>
                  <a:pt x="9886952" y="0"/>
                </a:cubicBezTo>
                <a:cubicBezTo>
                  <a:pt x="10405538" y="-35759"/>
                  <a:pt x="10160481" y="-17760"/>
                  <a:pt x="10353836" y="0"/>
                </a:cubicBezTo>
                <a:cubicBezTo>
                  <a:pt x="10547191" y="17760"/>
                  <a:pt x="11057762" y="1654"/>
                  <a:pt x="11479850" y="0"/>
                </a:cubicBezTo>
                <a:cubicBezTo>
                  <a:pt x="11901938" y="-1654"/>
                  <a:pt x="11845769" y="1825"/>
                  <a:pt x="11946733" y="0"/>
                </a:cubicBezTo>
                <a:cubicBezTo>
                  <a:pt x="12047697" y="-1825"/>
                  <a:pt x="12509351" y="16496"/>
                  <a:pt x="12853037" y="0"/>
                </a:cubicBezTo>
                <a:cubicBezTo>
                  <a:pt x="13196723" y="-16496"/>
                  <a:pt x="12979857" y="-3416"/>
                  <a:pt x="13100211" y="0"/>
                </a:cubicBezTo>
                <a:cubicBezTo>
                  <a:pt x="13220565" y="3416"/>
                  <a:pt x="13616674" y="25658"/>
                  <a:pt x="13786805" y="0"/>
                </a:cubicBezTo>
                <a:cubicBezTo>
                  <a:pt x="13956936" y="-25658"/>
                  <a:pt x="14202728" y="-5650"/>
                  <a:pt x="14473399" y="0"/>
                </a:cubicBezTo>
                <a:cubicBezTo>
                  <a:pt x="14744070" y="5650"/>
                  <a:pt x="14802194" y="-18260"/>
                  <a:pt x="14940283" y="0"/>
                </a:cubicBezTo>
                <a:cubicBezTo>
                  <a:pt x="15078372" y="18260"/>
                  <a:pt x="15267372" y="-21949"/>
                  <a:pt x="15407167" y="0"/>
                </a:cubicBezTo>
                <a:cubicBezTo>
                  <a:pt x="15546962" y="21949"/>
                  <a:pt x="15423690" y="-41"/>
                  <a:pt x="15434630" y="0"/>
                </a:cubicBezTo>
                <a:cubicBezTo>
                  <a:pt x="15445570" y="41"/>
                  <a:pt x="15450950" y="-243"/>
                  <a:pt x="15462094" y="0"/>
                </a:cubicBezTo>
                <a:cubicBezTo>
                  <a:pt x="15473238" y="243"/>
                  <a:pt x="15481125" y="382"/>
                  <a:pt x="15489558" y="0"/>
                </a:cubicBezTo>
                <a:cubicBezTo>
                  <a:pt x="15497991" y="-382"/>
                  <a:pt x="15503723" y="276"/>
                  <a:pt x="15517022" y="0"/>
                </a:cubicBezTo>
                <a:cubicBezTo>
                  <a:pt x="15530321" y="-276"/>
                  <a:pt x="15531526" y="675"/>
                  <a:pt x="15544485" y="0"/>
                </a:cubicBezTo>
                <a:cubicBezTo>
                  <a:pt x="15557444" y="-675"/>
                  <a:pt x="15916504" y="8434"/>
                  <a:pt x="16011369" y="0"/>
                </a:cubicBezTo>
                <a:cubicBezTo>
                  <a:pt x="16106234" y="-8434"/>
                  <a:pt x="16026513" y="-942"/>
                  <a:pt x="16038833" y="0"/>
                </a:cubicBezTo>
                <a:cubicBezTo>
                  <a:pt x="16051153" y="942"/>
                  <a:pt x="16654313" y="-53296"/>
                  <a:pt x="17164847" y="0"/>
                </a:cubicBezTo>
                <a:cubicBezTo>
                  <a:pt x="17675381" y="53296"/>
                  <a:pt x="17181425" y="-621"/>
                  <a:pt x="17192311" y="0"/>
                </a:cubicBezTo>
                <a:cubicBezTo>
                  <a:pt x="17203197" y="621"/>
                  <a:pt x="17730155" y="24702"/>
                  <a:pt x="17878905" y="0"/>
                </a:cubicBezTo>
                <a:cubicBezTo>
                  <a:pt x="18027655" y="-24702"/>
                  <a:pt x="18622648" y="21708"/>
                  <a:pt x="19004918" y="0"/>
                </a:cubicBezTo>
                <a:cubicBezTo>
                  <a:pt x="19387188" y="-21708"/>
                  <a:pt x="19625388" y="-29981"/>
                  <a:pt x="20130932" y="0"/>
                </a:cubicBezTo>
                <a:cubicBezTo>
                  <a:pt x="20636476" y="29981"/>
                  <a:pt x="20746885" y="22759"/>
                  <a:pt x="21037236" y="0"/>
                </a:cubicBezTo>
                <a:cubicBezTo>
                  <a:pt x="21327587" y="-22759"/>
                  <a:pt x="21656921" y="4895"/>
                  <a:pt x="21971004" y="0"/>
                </a:cubicBezTo>
                <a:cubicBezTo>
                  <a:pt x="21990303" y="228207"/>
                  <a:pt x="21973871" y="328705"/>
                  <a:pt x="21971004" y="538308"/>
                </a:cubicBezTo>
                <a:cubicBezTo>
                  <a:pt x="21968137" y="747911"/>
                  <a:pt x="21968552" y="908906"/>
                  <a:pt x="21971004" y="1127884"/>
                </a:cubicBezTo>
                <a:cubicBezTo>
                  <a:pt x="21973456" y="1346862"/>
                  <a:pt x="21943663" y="1670027"/>
                  <a:pt x="21971004" y="1871262"/>
                </a:cubicBezTo>
                <a:cubicBezTo>
                  <a:pt x="21998345" y="2072497"/>
                  <a:pt x="21938865" y="2277279"/>
                  <a:pt x="21971004" y="2563373"/>
                </a:cubicBezTo>
                <a:cubicBezTo>
                  <a:pt x="22003143" y="2849467"/>
                  <a:pt x="21972803" y="2862287"/>
                  <a:pt x="21971004" y="3050414"/>
                </a:cubicBezTo>
                <a:cubicBezTo>
                  <a:pt x="21969205" y="3238541"/>
                  <a:pt x="21979232" y="3330771"/>
                  <a:pt x="21971004" y="3537455"/>
                </a:cubicBezTo>
                <a:cubicBezTo>
                  <a:pt x="21962776" y="3744139"/>
                  <a:pt x="21938726" y="4034914"/>
                  <a:pt x="21971004" y="4280833"/>
                </a:cubicBezTo>
                <a:cubicBezTo>
                  <a:pt x="22003282" y="4526752"/>
                  <a:pt x="21977205" y="4732782"/>
                  <a:pt x="21971004" y="5126746"/>
                </a:cubicBezTo>
                <a:cubicBezTo>
                  <a:pt x="21960055" y="5125896"/>
                  <a:pt x="21951685" y="5127822"/>
                  <a:pt x="21943540" y="5126746"/>
                </a:cubicBezTo>
                <a:cubicBezTo>
                  <a:pt x="21935395" y="5125670"/>
                  <a:pt x="21317475" y="5072297"/>
                  <a:pt x="20817526" y="5126746"/>
                </a:cubicBezTo>
                <a:cubicBezTo>
                  <a:pt x="20317577" y="5181195"/>
                  <a:pt x="20678944" y="5126190"/>
                  <a:pt x="20570352" y="5126746"/>
                </a:cubicBezTo>
                <a:cubicBezTo>
                  <a:pt x="20461760" y="5127302"/>
                  <a:pt x="20551741" y="5126049"/>
                  <a:pt x="20542889" y="5126746"/>
                </a:cubicBezTo>
                <a:cubicBezTo>
                  <a:pt x="20534037" y="5127443"/>
                  <a:pt x="19767797" y="5143419"/>
                  <a:pt x="19416875" y="5126746"/>
                </a:cubicBezTo>
                <a:cubicBezTo>
                  <a:pt x="19065953" y="5110073"/>
                  <a:pt x="19275987" y="5132547"/>
                  <a:pt x="19169701" y="5126746"/>
                </a:cubicBezTo>
                <a:cubicBezTo>
                  <a:pt x="19063415" y="5120945"/>
                  <a:pt x="19149787" y="5126748"/>
                  <a:pt x="19142237" y="5126746"/>
                </a:cubicBezTo>
                <a:cubicBezTo>
                  <a:pt x="19134687" y="5126744"/>
                  <a:pt x="18442430" y="5100509"/>
                  <a:pt x="18235933" y="5126746"/>
                </a:cubicBezTo>
                <a:cubicBezTo>
                  <a:pt x="18029436" y="5152983"/>
                  <a:pt x="18215833" y="5127877"/>
                  <a:pt x="18208470" y="5126746"/>
                </a:cubicBezTo>
                <a:cubicBezTo>
                  <a:pt x="18201107" y="5125615"/>
                  <a:pt x="17622892" y="5172287"/>
                  <a:pt x="17082456" y="5126746"/>
                </a:cubicBezTo>
                <a:cubicBezTo>
                  <a:pt x="16542020" y="5081205"/>
                  <a:pt x="16552433" y="5148155"/>
                  <a:pt x="16395862" y="5126746"/>
                </a:cubicBezTo>
                <a:cubicBezTo>
                  <a:pt x="16239291" y="5105337"/>
                  <a:pt x="16132862" y="5132165"/>
                  <a:pt x="15928978" y="5126746"/>
                </a:cubicBezTo>
                <a:cubicBezTo>
                  <a:pt x="15725094" y="5121327"/>
                  <a:pt x="15908085" y="5127617"/>
                  <a:pt x="15901514" y="5126746"/>
                </a:cubicBezTo>
                <a:cubicBezTo>
                  <a:pt x="15894943" y="5125875"/>
                  <a:pt x="15882476" y="5127860"/>
                  <a:pt x="15874050" y="5126746"/>
                </a:cubicBezTo>
                <a:cubicBezTo>
                  <a:pt x="15865624" y="5125632"/>
                  <a:pt x="15416630" y="5103973"/>
                  <a:pt x="15187457" y="5126746"/>
                </a:cubicBezTo>
                <a:cubicBezTo>
                  <a:pt x="14958284" y="5149519"/>
                  <a:pt x="14628908" y="5160514"/>
                  <a:pt x="14281153" y="5126746"/>
                </a:cubicBezTo>
                <a:cubicBezTo>
                  <a:pt x="13933398" y="5092978"/>
                  <a:pt x="13901003" y="5123329"/>
                  <a:pt x="13594559" y="5126746"/>
                </a:cubicBezTo>
                <a:cubicBezTo>
                  <a:pt x="13288115" y="5130163"/>
                  <a:pt x="13112707" y="5148088"/>
                  <a:pt x="12688255" y="5126746"/>
                </a:cubicBezTo>
                <a:cubicBezTo>
                  <a:pt x="12263803" y="5105404"/>
                  <a:pt x="12040553" y="5099543"/>
                  <a:pt x="11781951" y="5126746"/>
                </a:cubicBezTo>
                <a:cubicBezTo>
                  <a:pt x="11523349" y="5153949"/>
                  <a:pt x="11505023" y="5117598"/>
                  <a:pt x="11315067" y="5126746"/>
                </a:cubicBezTo>
                <a:cubicBezTo>
                  <a:pt x="11125111" y="5135894"/>
                  <a:pt x="10992304" y="5141311"/>
                  <a:pt x="10848183" y="5126746"/>
                </a:cubicBezTo>
                <a:cubicBezTo>
                  <a:pt x="10704062" y="5112181"/>
                  <a:pt x="10516873" y="5144979"/>
                  <a:pt x="10381299" y="5126746"/>
                </a:cubicBezTo>
                <a:cubicBezTo>
                  <a:pt x="10245725" y="5108513"/>
                  <a:pt x="9523648" y="5141651"/>
                  <a:pt x="9255285" y="5126746"/>
                </a:cubicBezTo>
                <a:cubicBezTo>
                  <a:pt x="8986922" y="5111841"/>
                  <a:pt x="9241184" y="5126340"/>
                  <a:pt x="9227822" y="5126746"/>
                </a:cubicBezTo>
                <a:cubicBezTo>
                  <a:pt x="9214460" y="5127152"/>
                  <a:pt x="8724435" y="5084775"/>
                  <a:pt x="8321518" y="5126746"/>
                </a:cubicBezTo>
                <a:cubicBezTo>
                  <a:pt x="7918601" y="5168717"/>
                  <a:pt x="7957414" y="5128087"/>
                  <a:pt x="7854634" y="5126746"/>
                </a:cubicBezTo>
                <a:cubicBezTo>
                  <a:pt x="7751854" y="5125405"/>
                  <a:pt x="7364743" y="5148424"/>
                  <a:pt x="7168040" y="5126746"/>
                </a:cubicBezTo>
                <a:cubicBezTo>
                  <a:pt x="6971337" y="5105068"/>
                  <a:pt x="6978693" y="5122640"/>
                  <a:pt x="6920866" y="5126746"/>
                </a:cubicBezTo>
                <a:cubicBezTo>
                  <a:pt x="6863039" y="5130852"/>
                  <a:pt x="6616898" y="5140962"/>
                  <a:pt x="6453982" y="5126746"/>
                </a:cubicBezTo>
                <a:cubicBezTo>
                  <a:pt x="6291066" y="5112530"/>
                  <a:pt x="5916063" y="5142740"/>
                  <a:pt x="5767389" y="5126746"/>
                </a:cubicBezTo>
                <a:cubicBezTo>
                  <a:pt x="5618715" y="5110752"/>
                  <a:pt x="5587332" y="5125398"/>
                  <a:pt x="5520215" y="5126746"/>
                </a:cubicBezTo>
                <a:cubicBezTo>
                  <a:pt x="5453098" y="5128094"/>
                  <a:pt x="5174544" y="5115858"/>
                  <a:pt x="5053331" y="5126746"/>
                </a:cubicBezTo>
                <a:cubicBezTo>
                  <a:pt x="4932118" y="5137634"/>
                  <a:pt x="5037616" y="5126975"/>
                  <a:pt x="5025867" y="5126746"/>
                </a:cubicBezTo>
                <a:cubicBezTo>
                  <a:pt x="5014118" y="5126517"/>
                  <a:pt x="5011439" y="5126498"/>
                  <a:pt x="4998403" y="5126746"/>
                </a:cubicBezTo>
                <a:cubicBezTo>
                  <a:pt x="4985367" y="5126994"/>
                  <a:pt x="4481668" y="5123472"/>
                  <a:pt x="4311810" y="5126746"/>
                </a:cubicBezTo>
                <a:cubicBezTo>
                  <a:pt x="4141952" y="5130020"/>
                  <a:pt x="4126379" y="5120638"/>
                  <a:pt x="4064636" y="5126746"/>
                </a:cubicBezTo>
                <a:cubicBezTo>
                  <a:pt x="4002893" y="5132854"/>
                  <a:pt x="3923993" y="5129649"/>
                  <a:pt x="3817462" y="5126746"/>
                </a:cubicBezTo>
                <a:cubicBezTo>
                  <a:pt x="3710931" y="5123843"/>
                  <a:pt x="3370168" y="5108613"/>
                  <a:pt x="3130868" y="5126746"/>
                </a:cubicBezTo>
                <a:cubicBezTo>
                  <a:pt x="2891568" y="5144879"/>
                  <a:pt x="2893337" y="5113496"/>
                  <a:pt x="2663984" y="5126746"/>
                </a:cubicBezTo>
                <a:cubicBezTo>
                  <a:pt x="2434631" y="5139996"/>
                  <a:pt x="2002578" y="5159644"/>
                  <a:pt x="1757680" y="5126746"/>
                </a:cubicBezTo>
                <a:cubicBezTo>
                  <a:pt x="1512782" y="5093848"/>
                  <a:pt x="1361718" y="5158341"/>
                  <a:pt x="1071086" y="5126746"/>
                </a:cubicBezTo>
                <a:cubicBezTo>
                  <a:pt x="780454" y="5095151"/>
                  <a:pt x="784074" y="5125299"/>
                  <a:pt x="604203" y="5126746"/>
                </a:cubicBezTo>
                <a:cubicBezTo>
                  <a:pt x="424332" y="5128193"/>
                  <a:pt x="159428" y="5120858"/>
                  <a:pt x="0" y="5126746"/>
                </a:cubicBezTo>
                <a:cubicBezTo>
                  <a:pt x="-31907" y="4811468"/>
                  <a:pt x="13687" y="4616141"/>
                  <a:pt x="0" y="4434635"/>
                </a:cubicBezTo>
                <a:cubicBezTo>
                  <a:pt x="-13687" y="4253129"/>
                  <a:pt x="21318" y="4106372"/>
                  <a:pt x="0" y="3793792"/>
                </a:cubicBezTo>
                <a:cubicBezTo>
                  <a:pt x="-21318" y="3481212"/>
                  <a:pt x="-1667" y="3434770"/>
                  <a:pt x="0" y="3255484"/>
                </a:cubicBezTo>
                <a:cubicBezTo>
                  <a:pt x="1667" y="3076198"/>
                  <a:pt x="5340" y="2839910"/>
                  <a:pt x="0" y="2717175"/>
                </a:cubicBezTo>
                <a:cubicBezTo>
                  <a:pt x="-5340" y="2594440"/>
                  <a:pt x="-14020" y="2402360"/>
                  <a:pt x="0" y="2178867"/>
                </a:cubicBezTo>
                <a:cubicBezTo>
                  <a:pt x="14020" y="1955374"/>
                  <a:pt x="-27437" y="1828567"/>
                  <a:pt x="0" y="1538024"/>
                </a:cubicBezTo>
                <a:cubicBezTo>
                  <a:pt x="27437" y="1247481"/>
                  <a:pt x="9448" y="1198175"/>
                  <a:pt x="0" y="999715"/>
                </a:cubicBezTo>
                <a:cubicBezTo>
                  <a:pt x="-9448" y="801255"/>
                  <a:pt x="19025" y="248550"/>
                  <a:pt x="0" y="0"/>
                </a:cubicBezTo>
                <a:close/>
              </a:path>
              <a:path w="21971004" h="5126746" stroke="0" extrusionOk="0">
                <a:moveTo>
                  <a:pt x="0" y="0"/>
                </a:moveTo>
                <a:cubicBezTo>
                  <a:pt x="132312" y="-9227"/>
                  <a:pt x="254579" y="8755"/>
                  <a:pt x="466884" y="0"/>
                </a:cubicBezTo>
                <a:cubicBezTo>
                  <a:pt x="679189" y="-8755"/>
                  <a:pt x="487910" y="-1035"/>
                  <a:pt x="494348" y="0"/>
                </a:cubicBezTo>
                <a:cubicBezTo>
                  <a:pt x="500786" y="1035"/>
                  <a:pt x="1177394" y="-28090"/>
                  <a:pt x="1620362" y="0"/>
                </a:cubicBezTo>
                <a:cubicBezTo>
                  <a:pt x="2063330" y="28090"/>
                  <a:pt x="1861330" y="21536"/>
                  <a:pt x="2087245" y="0"/>
                </a:cubicBezTo>
                <a:cubicBezTo>
                  <a:pt x="2313160" y="-21536"/>
                  <a:pt x="2335477" y="20000"/>
                  <a:pt x="2554129" y="0"/>
                </a:cubicBezTo>
                <a:cubicBezTo>
                  <a:pt x="2772781" y="-20000"/>
                  <a:pt x="3128459" y="-24908"/>
                  <a:pt x="3680143" y="0"/>
                </a:cubicBezTo>
                <a:cubicBezTo>
                  <a:pt x="4231827" y="24908"/>
                  <a:pt x="3868862" y="10311"/>
                  <a:pt x="3927317" y="0"/>
                </a:cubicBezTo>
                <a:cubicBezTo>
                  <a:pt x="3985772" y="-10311"/>
                  <a:pt x="4680265" y="-49133"/>
                  <a:pt x="5053331" y="0"/>
                </a:cubicBezTo>
                <a:cubicBezTo>
                  <a:pt x="5426397" y="49133"/>
                  <a:pt x="5748434" y="33077"/>
                  <a:pt x="6179345" y="0"/>
                </a:cubicBezTo>
                <a:cubicBezTo>
                  <a:pt x="6610256" y="-33077"/>
                  <a:pt x="6630057" y="22406"/>
                  <a:pt x="6865939" y="0"/>
                </a:cubicBezTo>
                <a:cubicBezTo>
                  <a:pt x="7101821" y="-22406"/>
                  <a:pt x="7463813" y="-55855"/>
                  <a:pt x="7991953" y="0"/>
                </a:cubicBezTo>
                <a:cubicBezTo>
                  <a:pt x="8520093" y="55855"/>
                  <a:pt x="8313796" y="-11443"/>
                  <a:pt x="8458837" y="0"/>
                </a:cubicBezTo>
                <a:cubicBezTo>
                  <a:pt x="8603878" y="11443"/>
                  <a:pt x="8753448" y="11885"/>
                  <a:pt x="8925720" y="0"/>
                </a:cubicBezTo>
                <a:cubicBezTo>
                  <a:pt x="9097992" y="-11885"/>
                  <a:pt x="9531375" y="-19052"/>
                  <a:pt x="9832024" y="0"/>
                </a:cubicBezTo>
                <a:cubicBezTo>
                  <a:pt x="10132673" y="19052"/>
                  <a:pt x="10192576" y="-17351"/>
                  <a:pt x="10298908" y="0"/>
                </a:cubicBezTo>
                <a:cubicBezTo>
                  <a:pt x="10405240" y="17351"/>
                  <a:pt x="11075221" y="28596"/>
                  <a:pt x="11424922" y="0"/>
                </a:cubicBezTo>
                <a:cubicBezTo>
                  <a:pt x="11774623" y="-28596"/>
                  <a:pt x="11996484" y="19995"/>
                  <a:pt x="12550936" y="0"/>
                </a:cubicBezTo>
                <a:cubicBezTo>
                  <a:pt x="13105388" y="-19995"/>
                  <a:pt x="13016663" y="17962"/>
                  <a:pt x="13237530" y="0"/>
                </a:cubicBezTo>
                <a:cubicBezTo>
                  <a:pt x="13458397" y="-17962"/>
                  <a:pt x="13494300" y="-17235"/>
                  <a:pt x="13704414" y="0"/>
                </a:cubicBezTo>
                <a:cubicBezTo>
                  <a:pt x="13914528" y="17235"/>
                  <a:pt x="13721980" y="1248"/>
                  <a:pt x="13731878" y="0"/>
                </a:cubicBezTo>
                <a:cubicBezTo>
                  <a:pt x="13741776" y="-1248"/>
                  <a:pt x="13887736" y="-3389"/>
                  <a:pt x="13979051" y="0"/>
                </a:cubicBezTo>
                <a:cubicBezTo>
                  <a:pt x="14070366" y="3389"/>
                  <a:pt x="14110547" y="-2248"/>
                  <a:pt x="14226225" y="0"/>
                </a:cubicBezTo>
                <a:cubicBezTo>
                  <a:pt x="14341903" y="2248"/>
                  <a:pt x="14472148" y="12550"/>
                  <a:pt x="14693109" y="0"/>
                </a:cubicBezTo>
                <a:cubicBezTo>
                  <a:pt x="14914070" y="-12550"/>
                  <a:pt x="15270023" y="-29149"/>
                  <a:pt x="15819123" y="0"/>
                </a:cubicBezTo>
                <a:cubicBezTo>
                  <a:pt x="16368223" y="29149"/>
                  <a:pt x="16305378" y="24010"/>
                  <a:pt x="16505717" y="0"/>
                </a:cubicBezTo>
                <a:cubicBezTo>
                  <a:pt x="16706056" y="-24010"/>
                  <a:pt x="16830409" y="-13129"/>
                  <a:pt x="16972601" y="0"/>
                </a:cubicBezTo>
                <a:cubicBezTo>
                  <a:pt x="17114793" y="13129"/>
                  <a:pt x="16991542" y="-724"/>
                  <a:pt x="17000064" y="0"/>
                </a:cubicBezTo>
                <a:cubicBezTo>
                  <a:pt x="17008586" y="724"/>
                  <a:pt x="17017198" y="634"/>
                  <a:pt x="17027528" y="0"/>
                </a:cubicBezTo>
                <a:cubicBezTo>
                  <a:pt x="17037858" y="-634"/>
                  <a:pt x="17481353" y="36799"/>
                  <a:pt x="17933832" y="0"/>
                </a:cubicBezTo>
                <a:cubicBezTo>
                  <a:pt x="18386311" y="-36799"/>
                  <a:pt x="18073259" y="5082"/>
                  <a:pt x="18181006" y="0"/>
                </a:cubicBezTo>
                <a:cubicBezTo>
                  <a:pt x="18288753" y="-5082"/>
                  <a:pt x="18783126" y="692"/>
                  <a:pt x="19307020" y="0"/>
                </a:cubicBezTo>
                <a:cubicBezTo>
                  <a:pt x="19830914" y="-692"/>
                  <a:pt x="19674924" y="-21110"/>
                  <a:pt x="19773904" y="0"/>
                </a:cubicBezTo>
                <a:cubicBezTo>
                  <a:pt x="19872884" y="21110"/>
                  <a:pt x="19795067" y="-297"/>
                  <a:pt x="19801367" y="0"/>
                </a:cubicBezTo>
                <a:cubicBezTo>
                  <a:pt x="19807667" y="297"/>
                  <a:pt x="20383789" y="6050"/>
                  <a:pt x="20707671" y="0"/>
                </a:cubicBezTo>
                <a:cubicBezTo>
                  <a:pt x="21031553" y="-6050"/>
                  <a:pt x="20850019" y="12310"/>
                  <a:pt x="20954845" y="0"/>
                </a:cubicBezTo>
                <a:cubicBezTo>
                  <a:pt x="21059671" y="-12310"/>
                  <a:pt x="21679547" y="-29991"/>
                  <a:pt x="21971004" y="0"/>
                </a:cubicBezTo>
                <a:cubicBezTo>
                  <a:pt x="21994294" y="284071"/>
                  <a:pt x="21991537" y="561225"/>
                  <a:pt x="21971004" y="743378"/>
                </a:cubicBezTo>
                <a:cubicBezTo>
                  <a:pt x="21950471" y="925531"/>
                  <a:pt x="21982984" y="1071559"/>
                  <a:pt x="21971004" y="1281687"/>
                </a:cubicBezTo>
                <a:cubicBezTo>
                  <a:pt x="21959024" y="1491815"/>
                  <a:pt x="21944768" y="1691633"/>
                  <a:pt x="21971004" y="1973797"/>
                </a:cubicBezTo>
                <a:cubicBezTo>
                  <a:pt x="21997241" y="2255961"/>
                  <a:pt x="21995251" y="2398235"/>
                  <a:pt x="21971004" y="2512106"/>
                </a:cubicBezTo>
                <a:cubicBezTo>
                  <a:pt x="21946757" y="2625977"/>
                  <a:pt x="21969804" y="2902561"/>
                  <a:pt x="21971004" y="3152949"/>
                </a:cubicBezTo>
                <a:cubicBezTo>
                  <a:pt x="21972204" y="3403337"/>
                  <a:pt x="21960111" y="3518980"/>
                  <a:pt x="21971004" y="3845060"/>
                </a:cubicBezTo>
                <a:cubicBezTo>
                  <a:pt x="21981897" y="4171140"/>
                  <a:pt x="21985311" y="4115408"/>
                  <a:pt x="21971004" y="4332100"/>
                </a:cubicBezTo>
                <a:cubicBezTo>
                  <a:pt x="21956697" y="4548792"/>
                  <a:pt x="21974915" y="4752074"/>
                  <a:pt x="21971004" y="5126746"/>
                </a:cubicBezTo>
                <a:cubicBezTo>
                  <a:pt x="21460226" y="5077491"/>
                  <a:pt x="21157442" y="5140909"/>
                  <a:pt x="20844990" y="5126746"/>
                </a:cubicBezTo>
                <a:cubicBezTo>
                  <a:pt x="20532538" y="5112583"/>
                  <a:pt x="20280410" y="5145892"/>
                  <a:pt x="19718976" y="5126746"/>
                </a:cubicBezTo>
                <a:cubicBezTo>
                  <a:pt x="19157542" y="5107600"/>
                  <a:pt x="19069216" y="5134559"/>
                  <a:pt x="18812672" y="5126746"/>
                </a:cubicBezTo>
                <a:cubicBezTo>
                  <a:pt x="18556128" y="5118933"/>
                  <a:pt x="18492719" y="5110658"/>
                  <a:pt x="18345788" y="5126746"/>
                </a:cubicBezTo>
                <a:cubicBezTo>
                  <a:pt x="18198857" y="5142834"/>
                  <a:pt x="17658316" y="5144815"/>
                  <a:pt x="17439484" y="5126746"/>
                </a:cubicBezTo>
                <a:cubicBezTo>
                  <a:pt x="17220652" y="5108677"/>
                  <a:pt x="17314030" y="5124387"/>
                  <a:pt x="17192311" y="5126746"/>
                </a:cubicBezTo>
                <a:cubicBezTo>
                  <a:pt x="17070592" y="5129105"/>
                  <a:pt x="16726124" y="5110040"/>
                  <a:pt x="16505717" y="5126746"/>
                </a:cubicBezTo>
                <a:cubicBezTo>
                  <a:pt x="16285310" y="5143452"/>
                  <a:pt x="16486827" y="5127630"/>
                  <a:pt x="16478253" y="5126746"/>
                </a:cubicBezTo>
                <a:cubicBezTo>
                  <a:pt x="16469679" y="5125862"/>
                  <a:pt x="15603969" y="5076992"/>
                  <a:pt x="15352239" y="5126746"/>
                </a:cubicBezTo>
                <a:cubicBezTo>
                  <a:pt x="15100509" y="5176500"/>
                  <a:pt x="14862422" y="5119541"/>
                  <a:pt x="14665645" y="5126746"/>
                </a:cubicBezTo>
                <a:cubicBezTo>
                  <a:pt x="14468868" y="5133951"/>
                  <a:pt x="13809235" y="5096877"/>
                  <a:pt x="13539631" y="5126746"/>
                </a:cubicBezTo>
                <a:cubicBezTo>
                  <a:pt x="13270027" y="5156615"/>
                  <a:pt x="13186552" y="5136483"/>
                  <a:pt x="13072747" y="5126746"/>
                </a:cubicBezTo>
                <a:cubicBezTo>
                  <a:pt x="12958942" y="5117009"/>
                  <a:pt x="12911812" y="5119300"/>
                  <a:pt x="12825574" y="5126746"/>
                </a:cubicBezTo>
                <a:cubicBezTo>
                  <a:pt x="12739336" y="5134192"/>
                  <a:pt x="12376186" y="5148263"/>
                  <a:pt x="12138980" y="5126746"/>
                </a:cubicBezTo>
                <a:cubicBezTo>
                  <a:pt x="11901774" y="5105229"/>
                  <a:pt x="11619527" y="5156478"/>
                  <a:pt x="11232676" y="5126746"/>
                </a:cubicBezTo>
                <a:cubicBezTo>
                  <a:pt x="10845825" y="5097014"/>
                  <a:pt x="10537526" y="5119164"/>
                  <a:pt x="10106662" y="5126746"/>
                </a:cubicBezTo>
                <a:cubicBezTo>
                  <a:pt x="9675798" y="5134328"/>
                  <a:pt x="9484595" y="5126885"/>
                  <a:pt x="9200358" y="5126746"/>
                </a:cubicBezTo>
                <a:cubicBezTo>
                  <a:pt x="8916121" y="5126607"/>
                  <a:pt x="8370595" y="5144234"/>
                  <a:pt x="8074344" y="5126746"/>
                </a:cubicBezTo>
                <a:cubicBezTo>
                  <a:pt x="7778093" y="5109258"/>
                  <a:pt x="7570829" y="5112758"/>
                  <a:pt x="7168040" y="5126746"/>
                </a:cubicBezTo>
                <a:cubicBezTo>
                  <a:pt x="6765251" y="5140734"/>
                  <a:pt x="6998370" y="5134293"/>
                  <a:pt x="6920866" y="5126746"/>
                </a:cubicBezTo>
                <a:cubicBezTo>
                  <a:pt x="6843362" y="5119199"/>
                  <a:pt x="6355720" y="5155954"/>
                  <a:pt x="6014562" y="5126746"/>
                </a:cubicBezTo>
                <a:cubicBezTo>
                  <a:pt x="5673404" y="5097538"/>
                  <a:pt x="5644554" y="5123683"/>
                  <a:pt x="5547679" y="5126746"/>
                </a:cubicBezTo>
                <a:cubicBezTo>
                  <a:pt x="5450804" y="5129809"/>
                  <a:pt x="5398058" y="5121522"/>
                  <a:pt x="5300505" y="5126746"/>
                </a:cubicBezTo>
                <a:cubicBezTo>
                  <a:pt x="5202952" y="5131970"/>
                  <a:pt x="5285688" y="5125538"/>
                  <a:pt x="5273041" y="5126746"/>
                </a:cubicBezTo>
                <a:cubicBezTo>
                  <a:pt x="5260394" y="5127954"/>
                  <a:pt x="5115003" y="5118610"/>
                  <a:pt x="5025867" y="5126746"/>
                </a:cubicBezTo>
                <a:cubicBezTo>
                  <a:pt x="4936731" y="5134882"/>
                  <a:pt x="4877726" y="5131014"/>
                  <a:pt x="4778693" y="5126746"/>
                </a:cubicBezTo>
                <a:cubicBezTo>
                  <a:pt x="4679660" y="5122478"/>
                  <a:pt x="4398308" y="5108628"/>
                  <a:pt x="4092099" y="5126746"/>
                </a:cubicBezTo>
                <a:cubicBezTo>
                  <a:pt x="3785890" y="5144864"/>
                  <a:pt x="3734321" y="5128752"/>
                  <a:pt x="3405506" y="5126746"/>
                </a:cubicBezTo>
                <a:cubicBezTo>
                  <a:pt x="3076691" y="5124740"/>
                  <a:pt x="3045185" y="5147359"/>
                  <a:pt x="2938622" y="5126746"/>
                </a:cubicBezTo>
                <a:cubicBezTo>
                  <a:pt x="2832059" y="5106133"/>
                  <a:pt x="2127480" y="5130814"/>
                  <a:pt x="1812608" y="5126746"/>
                </a:cubicBezTo>
                <a:cubicBezTo>
                  <a:pt x="1497736" y="5122678"/>
                  <a:pt x="1682618" y="5127909"/>
                  <a:pt x="1565434" y="5126746"/>
                </a:cubicBezTo>
                <a:cubicBezTo>
                  <a:pt x="1448250" y="5125583"/>
                  <a:pt x="443240" y="5066383"/>
                  <a:pt x="0" y="5126746"/>
                </a:cubicBezTo>
                <a:cubicBezTo>
                  <a:pt x="-6804" y="4895072"/>
                  <a:pt x="-21639" y="4709591"/>
                  <a:pt x="0" y="4588438"/>
                </a:cubicBezTo>
                <a:cubicBezTo>
                  <a:pt x="21639" y="4467285"/>
                  <a:pt x="7121" y="4274752"/>
                  <a:pt x="0" y="4101397"/>
                </a:cubicBezTo>
                <a:cubicBezTo>
                  <a:pt x="-7121" y="3928042"/>
                  <a:pt x="-2802" y="3715182"/>
                  <a:pt x="0" y="3358019"/>
                </a:cubicBezTo>
                <a:cubicBezTo>
                  <a:pt x="2802" y="3000856"/>
                  <a:pt x="15658" y="3040039"/>
                  <a:pt x="0" y="2768443"/>
                </a:cubicBezTo>
                <a:cubicBezTo>
                  <a:pt x="-15658" y="2496847"/>
                  <a:pt x="16206" y="2384497"/>
                  <a:pt x="0" y="2076332"/>
                </a:cubicBezTo>
                <a:cubicBezTo>
                  <a:pt x="-16206" y="1768167"/>
                  <a:pt x="-11925" y="1739906"/>
                  <a:pt x="0" y="1589291"/>
                </a:cubicBezTo>
                <a:cubicBezTo>
                  <a:pt x="11925" y="1438676"/>
                  <a:pt x="-13908" y="1048925"/>
                  <a:pt x="0" y="845913"/>
                </a:cubicBezTo>
                <a:cubicBezTo>
                  <a:pt x="13908" y="642901"/>
                  <a:pt x="31008" y="396650"/>
                  <a:pt x="0" y="0"/>
                </a:cubicBezTo>
                <a:close/>
              </a:path>
            </a:pathLst>
          </a:custGeom>
          <a:ln w="47625" cap="rnd" cmpd="sng">
            <a:solidFill>
              <a:schemeClr val="bg1"/>
            </a:solidFill>
            <a:prstDash val="solid"/>
            <a:round/>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a:normAutofit/>
          </a:bodyPr>
          <a:lstStyle/>
          <a:p>
            <a:pPr algn="ctr" defTabSz="2316421">
              <a:defRPr sz="11020" spc="-220">
                <a:solidFill>
                  <a:srgbClr val="FFFFFF"/>
                </a:solidFill>
              </a:defRPr>
            </a:pPr>
            <a:r>
              <a:rPr sz="9600" dirty="0">
                <a:latin typeface="Chalkboard" panose="03050602040202020205" pitchFamily="66" charset="77"/>
              </a:rPr>
              <a:t>Sentiment Data Analysis using </a:t>
            </a:r>
          </a:p>
          <a:p>
            <a:pPr algn="ctr" defTabSz="2316421">
              <a:defRPr sz="11020" spc="-220">
                <a:solidFill>
                  <a:srgbClr val="FFFFFF"/>
                </a:solidFill>
              </a:defRPr>
            </a:pPr>
            <a:r>
              <a:rPr sz="9600" dirty="0">
                <a:latin typeface="Chalkboard" panose="03050602040202020205" pitchFamily="66" charset="77"/>
              </a:rPr>
              <a:t>Machine Learning</a:t>
            </a:r>
            <a:br>
              <a:rPr lang="en-CA" sz="9600" dirty="0"/>
            </a:br>
            <a:endParaRPr sz="9600" dirty="0">
              <a:latin typeface="Times Roman"/>
              <a:ea typeface="Times Roman"/>
              <a:cs typeface="Times Roman"/>
              <a:sym typeface="Times Roman"/>
            </a:endParaRPr>
          </a:p>
        </p:txBody>
      </p:sp>
      <p:sp>
        <p:nvSpPr>
          <p:cNvPr id="2" name="TextBox 1">
            <a:extLst>
              <a:ext uri="{FF2B5EF4-FFF2-40B4-BE49-F238E27FC236}">
                <a16:creationId xmlns:a16="http://schemas.microsoft.com/office/drawing/2014/main" id="{40B0DDA7-8828-8543-98F2-EF3A2105C542}"/>
              </a:ext>
            </a:extLst>
          </p:cNvPr>
          <p:cNvSpPr txBox="1"/>
          <p:nvPr/>
        </p:nvSpPr>
        <p:spPr>
          <a:xfrm>
            <a:off x="6366932" y="10058398"/>
            <a:ext cx="10295467" cy="2554545"/>
          </a:xfrm>
          <a:prstGeom prst="rect">
            <a:avLst/>
          </a:prstGeom>
          <a:noFill/>
        </p:spPr>
        <p:txBody>
          <a:bodyPr wrap="square" rtlCol="0">
            <a:spAutoFit/>
          </a:bodyPr>
          <a:lstStyle/>
          <a:p>
            <a:pPr algn="ctr"/>
            <a:r>
              <a:rPr lang="en-US" sz="4000" dirty="0">
                <a:solidFill>
                  <a:schemeClr val="bg1"/>
                </a:solidFill>
              </a:rPr>
              <a:t>Name1</a:t>
            </a:r>
          </a:p>
          <a:p>
            <a:pPr algn="ctr"/>
            <a:r>
              <a:rPr lang="en-US" sz="4000" dirty="0">
                <a:solidFill>
                  <a:schemeClr val="bg1"/>
                </a:solidFill>
              </a:rPr>
              <a:t>Name2</a:t>
            </a:r>
          </a:p>
          <a:p>
            <a:pPr algn="ctr"/>
            <a:r>
              <a:rPr lang="en-US" sz="4000" dirty="0">
                <a:solidFill>
                  <a:schemeClr val="bg1"/>
                </a:solidFill>
              </a:rPr>
              <a:t>Name3</a:t>
            </a:r>
          </a:p>
          <a:p>
            <a:pPr algn="ctr"/>
            <a:r>
              <a:rPr lang="en-US" sz="4000" dirty="0">
                <a:solidFill>
                  <a:schemeClr val="bg1"/>
                </a:solidFill>
              </a:rPr>
              <a:t>Name4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391F-C389-48FA-AB86-0ED08A9B6410}"/>
              </a:ext>
            </a:extLst>
          </p:cNvPr>
          <p:cNvSpPr>
            <a:spLocks noGrp="1"/>
          </p:cNvSpPr>
          <p:nvPr>
            <p:ph type="title"/>
          </p:nvPr>
        </p:nvSpPr>
        <p:spPr/>
        <p:txBody>
          <a:bodyPr/>
          <a:lstStyle/>
          <a:p>
            <a:r>
              <a:rPr lang="en-US" dirty="0"/>
              <a:t>Best decision tree</a:t>
            </a:r>
          </a:p>
        </p:txBody>
      </p:sp>
      <p:sp>
        <p:nvSpPr>
          <p:cNvPr id="3" name="Content Placeholder 2">
            <a:extLst>
              <a:ext uri="{FF2B5EF4-FFF2-40B4-BE49-F238E27FC236}">
                <a16:creationId xmlns:a16="http://schemas.microsoft.com/office/drawing/2014/main" id="{DA2A5C05-8A77-46DD-A9C5-44BD1240D079}"/>
              </a:ext>
            </a:extLst>
          </p:cNvPr>
          <p:cNvSpPr>
            <a:spLocks noGrp="1"/>
          </p:cNvSpPr>
          <p:nvPr>
            <p:ph idx="1"/>
          </p:nvPr>
        </p:nvSpPr>
        <p:spPr/>
        <p:txBody>
          <a:bodyPr/>
          <a:lstStyle/>
          <a:p>
            <a:r>
              <a:rPr lang="en-US" dirty="0"/>
              <a:t>The results for this model were better than the Base tree but not as good as NB</a:t>
            </a:r>
          </a:p>
          <a:p>
            <a:pPr marL="0" indent="0">
              <a:buNone/>
            </a:pPr>
            <a:endParaRPr lang="en-US" dirty="0"/>
          </a:p>
          <a:p>
            <a:pPr marL="0" indent="0">
              <a:buNone/>
            </a:pPr>
            <a:endParaRPr lang="en-US" dirty="0"/>
          </a:p>
          <a:p>
            <a:pPr marL="0" indent="0">
              <a:buNone/>
            </a:pPr>
            <a:r>
              <a:rPr lang="en-US" dirty="0"/>
              <a:t> </a:t>
            </a:r>
          </a:p>
          <a:p>
            <a:endParaRPr lang="en-US" dirty="0"/>
          </a:p>
        </p:txBody>
      </p:sp>
      <p:graphicFrame>
        <p:nvGraphicFramePr>
          <p:cNvPr id="4" name="Table 3">
            <a:extLst>
              <a:ext uri="{FF2B5EF4-FFF2-40B4-BE49-F238E27FC236}">
                <a16:creationId xmlns:a16="http://schemas.microsoft.com/office/drawing/2014/main" id="{1C818C15-29D2-4482-AB22-445BA8DAA30A}"/>
              </a:ext>
            </a:extLst>
          </p:cNvPr>
          <p:cNvGraphicFramePr>
            <a:graphicFrameLocks noGrp="1"/>
          </p:cNvGraphicFramePr>
          <p:nvPr>
            <p:extLst>
              <p:ext uri="{D42A27DB-BD31-4B8C-83A1-F6EECF244321}">
                <p14:modId xmlns:p14="http://schemas.microsoft.com/office/powerpoint/2010/main" val="2268039993"/>
              </p:ext>
            </p:extLst>
          </p:nvPr>
        </p:nvGraphicFramePr>
        <p:xfrm>
          <a:off x="2627056" y="7179276"/>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1235013951"/>
                    </a:ext>
                  </a:extLst>
                </a:gridCol>
                <a:gridCol w="2573295">
                  <a:extLst>
                    <a:ext uri="{9D8B030D-6E8A-4147-A177-3AD203B41FA5}">
                      <a16:colId xmlns:a16="http://schemas.microsoft.com/office/drawing/2014/main" val="319320677"/>
                    </a:ext>
                  </a:extLst>
                </a:gridCol>
                <a:gridCol w="2573295">
                  <a:extLst>
                    <a:ext uri="{9D8B030D-6E8A-4147-A177-3AD203B41FA5}">
                      <a16:colId xmlns:a16="http://schemas.microsoft.com/office/drawing/2014/main" val="440902775"/>
                    </a:ext>
                  </a:extLst>
                </a:gridCol>
                <a:gridCol w="2573295">
                  <a:extLst>
                    <a:ext uri="{9D8B030D-6E8A-4147-A177-3AD203B41FA5}">
                      <a16:colId xmlns:a16="http://schemas.microsoft.com/office/drawing/2014/main" val="2566554542"/>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76192712"/>
                  </a:ext>
                </a:extLst>
              </a:tr>
              <a:tr h="2091496">
                <a:tc>
                  <a:txBody>
                    <a:bodyPr/>
                    <a:lstStyle/>
                    <a:p>
                      <a:r>
                        <a:rPr lang="en-US" dirty="0"/>
                        <a:t>0.6961812840956777</a:t>
                      </a:r>
                    </a:p>
                  </a:txBody>
                  <a:tcPr/>
                </a:tc>
                <a:tc>
                  <a:txBody>
                    <a:bodyPr/>
                    <a:lstStyle/>
                    <a:p>
                      <a:r>
                        <a:rPr lang="en-US" dirty="0"/>
                        <a:t>0.6961755745913101</a:t>
                      </a:r>
                    </a:p>
                  </a:txBody>
                  <a:tcPr/>
                </a:tc>
                <a:tc>
                  <a:txBody>
                    <a:bodyPr/>
                    <a:lstStyle/>
                    <a:p>
                      <a:r>
                        <a:rPr lang="en-US" dirty="0"/>
                        <a:t>0.6961812840956777</a:t>
                      </a:r>
                    </a:p>
                  </a:txBody>
                  <a:tcPr/>
                </a:tc>
                <a:tc>
                  <a:txBody>
                    <a:bodyPr/>
                    <a:lstStyle/>
                    <a:p>
                      <a:r>
                        <a:rPr lang="en-US" dirty="0"/>
                        <a:t>0.6961705826060184</a:t>
                      </a:r>
                    </a:p>
                  </a:txBody>
                  <a:tcPr/>
                </a:tc>
                <a:extLst>
                  <a:ext uri="{0D108BD9-81ED-4DB2-BD59-A6C34878D82A}">
                    <a16:rowId xmlns:a16="http://schemas.microsoft.com/office/drawing/2014/main" val="1327005533"/>
                  </a:ext>
                </a:extLst>
              </a:tr>
            </a:tbl>
          </a:graphicData>
        </a:graphic>
      </p:graphicFrame>
      <p:pic>
        <p:nvPicPr>
          <p:cNvPr id="6" name="Picture 5">
            <a:extLst>
              <a:ext uri="{FF2B5EF4-FFF2-40B4-BE49-F238E27FC236}">
                <a16:creationId xmlns:a16="http://schemas.microsoft.com/office/drawing/2014/main" id="{80BF678A-58FC-4923-95DB-779DFE98A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414" y="6541807"/>
            <a:ext cx="8317407" cy="6238056"/>
          </a:xfrm>
          <a:prstGeom prst="rect">
            <a:avLst/>
          </a:prstGeom>
        </p:spPr>
      </p:pic>
      <p:sp>
        <p:nvSpPr>
          <p:cNvPr id="8" name="TextBox 7">
            <a:extLst>
              <a:ext uri="{FF2B5EF4-FFF2-40B4-BE49-F238E27FC236}">
                <a16:creationId xmlns:a16="http://schemas.microsoft.com/office/drawing/2014/main" id="{84727048-091F-4598-A92E-8388D6765800}"/>
              </a:ext>
            </a:extLst>
          </p:cNvPr>
          <p:cNvSpPr txBox="1"/>
          <p:nvPr/>
        </p:nvSpPr>
        <p:spPr>
          <a:xfrm>
            <a:off x="13583165" y="5945657"/>
            <a:ext cx="5421527"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160174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7694-1A70-40BE-B65C-52E28C4FCF8C}"/>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F1AB6427-5CBA-4241-9D3A-321F5067CFE5}"/>
              </a:ext>
            </a:extLst>
          </p:cNvPr>
          <p:cNvSpPr>
            <a:spLocks noGrp="1"/>
          </p:cNvSpPr>
          <p:nvPr>
            <p:ph idx="1"/>
          </p:nvPr>
        </p:nvSpPr>
        <p:spPr/>
        <p:txBody>
          <a:bodyPr>
            <a:normAutofit fontScale="92500"/>
          </a:bodyPr>
          <a:lstStyle/>
          <a:p>
            <a:r>
              <a:rPr lang="en-US" dirty="0"/>
              <a:t>The model was able to predicate the correct label for over 69%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The results were slightly better than the base tree since we used to calculate the entropy of each feature to determine the information gain which will help in choosing the root for the tree so we can get a smaller tree </a:t>
            </a:r>
          </a:p>
          <a:p>
            <a:r>
              <a:rPr lang="en-US" dirty="0"/>
              <a:t>But as in the previous models if we have a small number of features that are not discriminate like the case when we try to classify short reviews then even with using the entropy as a guide to choose the tree root we will still get a wrong label since the entropy will be high and this will increase the ambiguity about the correct label of the given review. </a:t>
            </a:r>
          </a:p>
          <a:p>
            <a:endParaRPr lang="en-US" dirty="0"/>
          </a:p>
        </p:txBody>
      </p:sp>
    </p:spTree>
    <p:extLst>
      <p:ext uri="{BB962C8B-B14F-4D97-AF65-F5344CB8AC3E}">
        <p14:creationId xmlns:p14="http://schemas.microsoft.com/office/powerpoint/2010/main" val="105132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C897-1B32-4E9F-BE98-009A0743CC39}"/>
              </a:ext>
            </a:extLst>
          </p:cNvPr>
          <p:cNvSpPr>
            <a:spLocks noGrp="1"/>
          </p:cNvSpPr>
          <p:nvPr>
            <p:ph type="title"/>
          </p:nvPr>
        </p:nvSpPr>
        <p:spPr/>
        <p:txBody>
          <a:bodyPr>
            <a:normAutofit fontScale="90000"/>
          </a:bodyPr>
          <a:lstStyle/>
          <a:p>
            <a:r>
              <a:rPr lang="en-US" dirty="0"/>
              <a:t>The Precision , the recall , the </a:t>
            </a:r>
            <a:r>
              <a:rPr lang="en-US" dirty="0" err="1"/>
              <a:t>fscore</a:t>
            </a:r>
            <a:br>
              <a:rPr lang="en-US" dirty="0"/>
            </a:br>
            <a:r>
              <a:rPr lang="en-US" dirty="0"/>
              <a:t> </a:t>
            </a:r>
          </a:p>
        </p:txBody>
      </p:sp>
      <p:sp>
        <p:nvSpPr>
          <p:cNvPr id="3" name="Content Placeholder 2">
            <a:extLst>
              <a:ext uri="{FF2B5EF4-FFF2-40B4-BE49-F238E27FC236}">
                <a16:creationId xmlns:a16="http://schemas.microsoft.com/office/drawing/2014/main" id="{E6C2BC0F-C32E-4564-8964-C26A6CB85B58}"/>
              </a:ext>
            </a:extLst>
          </p:cNvPr>
          <p:cNvSpPr>
            <a:spLocks noGrp="1"/>
          </p:cNvSpPr>
          <p:nvPr>
            <p:ph idx="1"/>
          </p:nvPr>
        </p:nvSpPr>
        <p:spPr/>
        <p:txBody>
          <a:bodyPr/>
          <a:lstStyle/>
          <a:p>
            <a:r>
              <a:rPr lang="en-US" dirty="0"/>
              <a:t>The results of The Precision and the recall and the </a:t>
            </a:r>
            <a:r>
              <a:rPr lang="en-US" dirty="0" err="1"/>
              <a:t>fscore</a:t>
            </a:r>
            <a:r>
              <a:rPr lang="en-US" dirty="0"/>
              <a:t> were similar to the accuracy and the reason of these results is the distribution of the data since the 2 labels are reparented equally as we saw in the distribution plot   </a:t>
            </a:r>
          </a:p>
          <a:p>
            <a:r>
              <a:rPr lang="en-US" dirty="0"/>
              <a:t>When calculating the Precision, recall, </a:t>
            </a:r>
            <a:r>
              <a:rPr lang="en-US" dirty="0" err="1"/>
              <a:t>fscore</a:t>
            </a:r>
            <a:r>
              <a:rPr lang="en-US" dirty="0"/>
              <a:t>  we used the weighted Harmonic mean which takes into account the weight of each class distribution and as we mentioned since we had an equal distribution the results were similar to the accuracy in the three models. </a:t>
            </a:r>
          </a:p>
        </p:txBody>
      </p:sp>
    </p:spTree>
    <p:extLst>
      <p:ext uri="{BB962C8B-B14F-4D97-AF65-F5344CB8AC3E}">
        <p14:creationId xmlns:p14="http://schemas.microsoft.com/office/powerpoint/2010/main" val="283142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CB8C-095B-4748-8C97-F70744288FAB}"/>
              </a:ext>
            </a:extLst>
          </p:cNvPr>
          <p:cNvSpPr>
            <a:spLocks noGrp="1"/>
          </p:cNvSpPr>
          <p:nvPr>
            <p:ph type="title"/>
          </p:nvPr>
        </p:nvSpPr>
        <p:spPr/>
        <p:txBody>
          <a:bodyPr>
            <a:normAutofit/>
          </a:bodyPr>
          <a:lstStyle/>
          <a:p>
            <a:r>
              <a:rPr lang="en-US" sz="11600" cap="none" dirty="0">
                <a:latin typeface="Andale Mono" panose="020B0509000000000004" pitchFamily="49" charset="0"/>
                <a:cs typeface="Times New Roman" panose="02020603050405020304" pitchFamily="18" charset="0"/>
              </a:rPr>
              <a:t>Contribution</a:t>
            </a:r>
          </a:p>
        </p:txBody>
      </p:sp>
      <p:graphicFrame>
        <p:nvGraphicFramePr>
          <p:cNvPr id="4" name="Table 4">
            <a:extLst>
              <a:ext uri="{FF2B5EF4-FFF2-40B4-BE49-F238E27FC236}">
                <a16:creationId xmlns:a16="http://schemas.microsoft.com/office/drawing/2014/main" id="{F056DC4E-6B89-BF4B-B884-E6776BE0CB37}"/>
              </a:ext>
            </a:extLst>
          </p:cNvPr>
          <p:cNvGraphicFramePr>
            <a:graphicFrameLocks noGrp="1"/>
          </p:cNvGraphicFramePr>
          <p:nvPr>
            <p:ph idx="1"/>
            <p:extLst>
              <p:ext uri="{D42A27DB-BD31-4B8C-83A1-F6EECF244321}">
                <p14:modId xmlns:p14="http://schemas.microsoft.com/office/powerpoint/2010/main" val="2268517646"/>
              </p:ext>
            </p:extLst>
          </p:nvPr>
        </p:nvGraphicFramePr>
        <p:xfrm>
          <a:off x="2503487" y="3115733"/>
          <a:ext cx="20729046" cy="10261600"/>
        </p:xfrm>
        <a:graphic>
          <a:graphicData uri="http://schemas.openxmlformats.org/drawingml/2006/table">
            <a:tbl>
              <a:tblPr firstRow="1" bandRow="1">
                <a:tableStyleId>{5940675A-B579-460E-94D1-54222C63F5DA}</a:tableStyleId>
              </a:tblPr>
              <a:tblGrid>
                <a:gridCol w="6640513">
                  <a:extLst>
                    <a:ext uri="{9D8B030D-6E8A-4147-A177-3AD203B41FA5}">
                      <a16:colId xmlns:a16="http://schemas.microsoft.com/office/drawing/2014/main" val="4240750373"/>
                    </a:ext>
                  </a:extLst>
                </a:gridCol>
                <a:gridCol w="5486400">
                  <a:extLst>
                    <a:ext uri="{9D8B030D-6E8A-4147-A177-3AD203B41FA5}">
                      <a16:colId xmlns:a16="http://schemas.microsoft.com/office/drawing/2014/main" val="1061600963"/>
                    </a:ext>
                  </a:extLst>
                </a:gridCol>
                <a:gridCol w="8602133">
                  <a:extLst>
                    <a:ext uri="{9D8B030D-6E8A-4147-A177-3AD203B41FA5}">
                      <a16:colId xmlns:a16="http://schemas.microsoft.com/office/drawing/2014/main" val="3793755099"/>
                    </a:ext>
                  </a:extLst>
                </a:gridCol>
              </a:tblGrid>
              <a:tr h="2052320">
                <a:tc>
                  <a:txBody>
                    <a:bodyPr/>
                    <a:lstStyle/>
                    <a:p>
                      <a:pPr algn="ctr"/>
                      <a:endParaRPr lang="en-CA" sz="4500" b="0" i="0" dirty="0">
                        <a:effectLst/>
                        <a:latin typeface="Chalkboard" panose="03050602040202020205" pitchFamily="66" charset="77"/>
                      </a:endParaRPr>
                    </a:p>
                    <a:p>
                      <a:pPr algn="ctr"/>
                      <a:r>
                        <a:rPr lang="en-CA" sz="4500" b="0" i="0" dirty="0">
                          <a:effectLst/>
                          <a:latin typeface="Chalkboard" panose="03050602040202020205" pitchFamily="66" charset="77"/>
                        </a:rPr>
                        <a:t>Name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Student ID </a:t>
                      </a:r>
                    </a:p>
                  </a:txBody>
                  <a:tcPr marL="47625" marR="47625" marT="0" marB="0"/>
                </a:tc>
                <a:tc>
                  <a:txBody>
                    <a:bodyPr/>
                    <a:lstStyle/>
                    <a:p>
                      <a:pPr algn="ctr"/>
                      <a:endParaRPr lang="en-CA" sz="4500" dirty="0">
                        <a:effectLst/>
                        <a:latin typeface="Chalkboard" panose="03050602040202020205" pitchFamily="66" charset="77"/>
                      </a:endParaRPr>
                    </a:p>
                    <a:p>
                      <a:pPr algn="ctr"/>
                      <a:r>
                        <a:rPr lang="en-CA" sz="4500" dirty="0">
                          <a:effectLst/>
                          <a:latin typeface="Chalkboard" panose="03050602040202020205" pitchFamily="66" charset="77"/>
                        </a:rPr>
                        <a:t>Contributions </a:t>
                      </a:r>
                    </a:p>
                  </a:txBody>
                  <a:tcPr marL="47625" marR="47625" marT="0" marB="0"/>
                </a:tc>
                <a:extLst>
                  <a:ext uri="{0D108BD9-81ED-4DB2-BD59-A6C34878D82A}">
                    <a16:rowId xmlns:a16="http://schemas.microsoft.com/office/drawing/2014/main" val="4041954988"/>
                  </a:ext>
                </a:extLst>
              </a:tr>
              <a:tr h="205232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01094503"/>
                  </a:ext>
                </a:extLst>
              </a:tr>
              <a:tr h="205232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18636773"/>
                  </a:ext>
                </a:extLst>
              </a:tr>
              <a:tr h="205232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5074080"/>
                  </a:ext>
                </a:extLst>
              </a:tr>
              <a:tr h="205232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5024918"/>
                  </a:ext>
                </a:extLst>
              </a:tr>
            </a:tbl>
          </a:graphicData>
        </a:graphic>
      </p:graphicFrame>
    </p:spTree>
    <p:extLst>
      <p:ext uri="{BB962C8B-B14F-4D97-AF65-F5344CB8AC3E}">
        <p14:creationId xmlns:p14="http://schemas.microsoft.com/office/powerpoint/2010/main" val="163534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ML openmind.png"/>
          <p:cNvGrpSpPr/>
          <p:nvPr/>
        </p:nvGrpSpPr>
        <p:grpSpPr>
          <a:xfrm>
            <a:off x="4129038" y="4555658"/>
            <a:ext cx="4185611" cy="4604684"/>
            <a:chOff x="0" y="0"/>
            <a:chExt cx="4185610" cy="4604682"/>
          </a:xfrm>
        </p:grpSpPr>
        <p:pic>
          <p:nvPicPr>
            <p:cNvPr id="156" name="ML openmind.png" descr="ML openmind.png"/>
            <p:cNvPicPr>
              <a:picLocks noChangeAspect="1"/>
            </p:cNvPicPr>
            <p:nvPr/>
          </p:nvPicPr>
          <p:blipFill>
            <a:blip r:embed="rId2"/>
            <a:srcRect/>
            <a:stretch>
              <a:fillRect/>
            </a:stretch>
          </p:blipFill>
          <p:spPr>
            <a:xfrm>
              <a:off x="127000" y="88900"/>
              <a:ext cx="3931611" cy="4274483"/>
            </a:xfrm>
            <a:prstGeom prst="rect">
              <a:avLst/>
            </a:prstGeom>
            <a:ln>
              <a:noFill/>
            </a:ln>
            <a:effectLst/>
          </p:spPr>
        </p:pic>
        <p:pic>
          <p:nvPicPr>
            <p:cNvPr id="155" name="ML openmind.png" descr="ML openmind.png"/>
            <p:cNvPicPr>
              <a:picLocks/>
            </p:cNvPicPr>
            <p:nvPr/>
          </p:nvPicPr>
          <p:blipFill>
            <a:blip r:embed="rId3"/>
            <a:stretch>
              <a:fillRect/>
            </a:stretch>
          </p:blipFill>
          <p:spPr>
            <a:xfrm>
              <a:off x="0" y="0"/>
              <a:ext cx="4185611" cy="4604683"/>
            </a:xfrm>
            <a:prstGeom prst="rect">
              <a:avLst/>
            </a:prstGeom>
            <a:effectLst/>
          </p:spPr>
        </p:pic>
      </p:grpSp>
      <p:sp>
        <p:nvSpPr>
          <p:cNvPr id="158" name="TRAIN DIFFERENT MACHINE LEARNING MODELS"/>
          <p:cNvSpPr txBox="1"/>
          <p:nvPr/>
        </p:nvSpPr>
        <p:spPr>
          <a:xfrm>
            <a:off x="2102770" y="10353587"/>
            <a:ext cx="8238146"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TRAIN DIFFERENT MACHINE LEARNING MODELS </a:t>
            </a:r>
          </a:p>
        </p:txBody>
      </p:sp>
      <p:sp>
        <p:nvSpPr>
          <p:cNvPr id="159" name="Goal"/>
          <p:cNvSpPr txBox="1"/>
          <p:nvPr/>
        </p:nvSpPr>
        <p:spPr>
          <a:xfrm>
            <a:off x="2102770" y="896894"/>
            <a:ext cx="8546560" cy="175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l">
              <a:lnSpc>
                <a:spcPct val="80000"/>
              </a:lnSpc>
              <a:defRPr sz="11600" spc="-232">
                <a:solidFill>
                  <a:schemeClr val="accent4">
                    <a:hueOff val="-1247790"/>
                    <a:lumOff val="-12326"/>
                  </a:schemeClr>
                </a:solidFill>
                <a:latin typeface="Andale Mono"/>
                <a:ea typeface="Andale Mono"/>
                <a:cs typeface="Andale Mono"/>
                <a:sym typeface="Andale Mono"/>
              </a:defRPr>
            </a:lvl1pPr>
          </a:lstStyle>
          <a:p>
            <a:r>
              <a:rPr dirty="0"/>
              <a:t>Goal</a:t>
            </a:r>
          </a:p>
        </p:txBody>
      </p:sp>
      <p:grpSp>
        <p:nvGrpSpPr>
          <p:cNvPr id="162" name="compare.jpg"/>
          <p:cNvGrpSpPr/>
          <p:nvPr/>
        </p:nvGrpSpPr>
        <p:grpSpPr>
          <a:xfrm>
            <a:off x="15403913" y="4406899"/>
            <a:ext cx="4826001" cy="4902201"/>
            <a:chOff x="0" y="0"/>
            <a:chExt cx="4826000" cy="4902200"/>
          </a:xfrm>
        </p:grpSpPr>
        <p:pic>
          <p:nvPicPr>
            <p:cNvPr id="161" name="compare.jpg" descr="compare.jpg"/>
            <p:cNvPicPr>
              <a:picLocks noChangeAspect="1"/>
            </p:cNvPicPr>
            <p:nvPr/>
          </p:nvPicPr>
          <p:blipFill>
            <a:blip r:embed="rId4"/>
            <a:stretch>
              <a:fillRect/>
            </a:stretch>
          </p:blipFill>
          <p:spPr>
            <a:xfrm>
              <a:off x="127000" y="88900"/>
              <a:ext cx="4572000" cy="4572000"/>
            </a:xfrm>
            <a:prstGeom prst="rect">
              <a:avLst/>
            </a:prstGeom>
            <a:ln>
              <a:noFill/>
            </a:ln>
            <a:effectLst/>
          </p:spPr>
        </p:pic>
        <p:pic>
          <p:nvPicPr>
            <p:cNvPr id="160" name="compare.jpg" descr="compare.jpg"/>
            <p:cNvPicPr>
              <a:picLocks/>
            </p:cNvPicPr>
            <p:nvPr/>
          </p:nvPicPr>
          <p:blipFill>
            <a:blip r:embed="rId5"/>
            <a:stretch>
              <a:fillRect/>
            </a:stretch>
          </p:blipFill>
          <p:spPr>
            <a:xfrm>
              <a:off x="0" y="0"/>
              <a:ext cx="4826000" cy="4902200"/>
            </a:xfrm>
            <a:prstGeom prst="rect">
              <a:avLst/>
            </a:prstGeom>
            <a:effectLst/>
          </p:spPr>
        </p:pic>
      </p:grpSp>
      <p:sp>
        <p:nvSpPr>
          <p:cNvPr id="163" name="COMPARE EACH MODEL’S ACCURACY"/>
          <p:cNvSpPr txBox="1"/>
          <p:nvPr/>
        </p:nvSpPr>
        <p:spPr>
          <a:xfrm>
            <a:off x="13697840" y="10353587"/>
            <a:ext cx="8238145"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000">
                <a:latin typeface="Avenir Next Condensed Regular"/>
                <a:ea typeface="Avenir Next Condensed Regular"/>
                <a:cs typeface="Avenir Next Condensed Regular"/>
                <a:sym typeface="Avenir Next Condensed Regular"/>
              </a:defRPr>
            </a:lvl1pPr>
          </a:lstStyle>
          <a:p>
            <a:pPr algn="ctr"/>
            <a:r>
              <a:rPr dirty="0"/>
              <a:t>COMPARE EACH MODEL’S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24383998" cy="137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 y="-4"/>
            <a:ext cx="12600500" cy="13716004"/>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4" name="Title 3">
            <a:extLst>
              <a:ext uri="{FF2B5EF4-FFF2-40B4-BE49-F238E27FC236}">
                <a16:creationId xmlns:a16="http://schemas.microsoft.com/office/drawing/2014/main" id="{E6EDA298-DFA5-154A-8927-D05612C0452A}"/>
              </a:ext>
            </a:extLst>
          </p:cNvPr>
          <p:cNvSpPr>
            <a:spLocks noGrp="1"/>
          </p:cNvSpPr>
          <p:nvPr>
            <p:ph type="title"/>
          </p:nvPr>
        </p:nvSpPr>
        <p:spPr>
          <a:xfrm>
            <a:off x="1863866" y="2325880"/>
            <a:ext cx="9566134" cy="9064240"/>
          </a:xfrm>
        </p:spPr>
        <p:txBody>
          <a:bodyPr anchor="ctr">
            <a:normAutofit/>
          </a:bodyPr>
          <a:lstStyle/>
          <a:p>
            <a:pPr algn="ctr"/>
            <a:r>
              <a:rPr lang="en-US" sz="8800" dirty="0">
                <a:solidFill>
                  <a:srgbClr val="2A1A00"/>
                </a:solidFill>
              </a:rPr>
              <a:t>Initial Data</a:t>
            </a:r>
            <a:br>
              <a:rPr lang="en-US" sz="8800" dirty="0">
                <a:solidFill>
                  <a:srgbClr val="2A1A00"/>
                </a:solidFill>
              </a:rPr>
            </a:br>
            <a:br>
              <a:rPr lang="en-US" sz="8800" dirty="0">
                <a:solidFill>
                  <a:srgbClr val="2A1A00"/>
                </a:solidFill>
              </a:rPr>
            </a:br>
            <a:br>
              <a:rPr lang="en-US" sz="8800" dirty="0">
                <a:solidFill>
                  <a:srgbClr val="2A1A00"/>
                </a:solidFill>
              </a:rPr>
            </a:br>
            <a:endParaRPr lang="en-US" sz="8800" dirty="0">
              <a:solidFill>
                <a:srgbClr val="2A1A00"/>
              </a:solidFill>
            </a:endParaRPr>
          </a:p>
        </p:txBody>
      </p:sp>
      <p:sp>
        <p:nvSpPr>
          <p:cNvPr id="14" name="Rectangle 13">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928" cy="137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 name="Table 4">
            <a:extLst>
              <a:ext uri="{FF2B5EF4-FFF2-40B4-BE49-F238E27FC236}">
                <a16:creationId xmlns:a16="http://schemas.microsoft.com/office/drawing/2014/main" id="{2B55E5C0-B054-8D46-A87C-C02896225256}"/>
              </a:ext>
            </a:extLst>
          </p:cNvPr>
          <p:cNvGraphicFramePr>
            <a:graphicFrameLocks noGrp="1"/>
          </p:cNvGraphicFramePr>
          <p:nvPr>
            <p:extLst>
              <p:ext uri="{D42A27DB-BD31-4B8C-83A1-F6EECF244321}">
                <p14:modId xmlns:p14="http://schemas.microsoft.com/office/powerpoint/2010/main" val="1030092621"/>
              </p:ext>
            </p:extLst>
          </p:nvPr>
        </p:nvGraphicFramePr>
        <p:xfrm>
          <a:off x="1863866" y="7268633"/>
          <a:ext cx="9308960" cy="1920240"/>
        </p:xfrm>
        <a:graphic>
          <a:graphicData uri="http://schemas.openxmlformats.org/drawingml/2006/table">
            <a:tbl>
              <a:tblPr firstRow="1" bandRow="1">
                <a:tableStyleId>{5940675A-B579-460E-94D1-54222C63F5DA}</a:tableStyleId>
              </a:tblPr>
              <a:tblGrid>
                <a:gridCol w="4654480">
                  <a:extLst>
                    <a:ext uri="{9D8B030D-6E8A-4147-A177-3AD203B41FA5}">
                      <a16:colId xmlns:a16="http://schemas.microsoft.com/office/drawing/2014/main" val="2127494552"/>
                    </a:ext>
                  </a:extLst>
                </a:gridCol>
                <a:gridCol w="4654480">
                  <a:extLst>
                    <a:ext uri="{9D8B030D-6E8A-4147-A177-3AD203B41FA5}">
                      <a16:colId xmlns:a16="http://schemas.microsoft.com/office/drawing/2014/main" val="3612561741"/>
                    </a:ext>
                  </a:extLst>
                </a:gridCol>
              </a:tblGrid>
              <a:tr h="370840">
                <a:tc>
                  <a:txBody>
                    <a:bodyPr/>
                    <a:lstStyle/>
                    <a:p>
                      <a:pPr algn="ctr"/>
                      <a:r>
                        <a:rPr lang="en-US" b="1" dirty="0"/>
                        <a:t>Data</a:t>
                      </a:r>
                    </a:p>
                  </a:txBody>
                  <a:tcPr/>
                </a:tc>
                <a:tc>
                  <a:txBody>
                    <a:bodyPr/>
                    <a:lstStyle/>
                    <a:p>
                      <a:pPr algn="ctr"/>
                      <a:r>
                        <a:rPr lang="en-US" b="1" dirty="0"/>
                        <a:t>Frequency</a:t>
                      </a:r>
                    </a:p>
                  </a:txBody>
                  <a:tcPr/>
                </a:tc>
                <a:extLst>
                  <a:ext uri="{0D108BD9-81ED-4DB2-BD59-A6C34878D82A}">
                    <a16:rowId xmlns:a16="http://schemas.microsoft.com/office/drawing/2014/main" val="694480910"/>
                  </a:ext>
                </a:extLst>
              </a:tr>
              <a:tr h="370840">
                <a:tc>
                  <a:txBody>
                    <a:bodyPr/>
                    <a:lstStyle/>
                    <a:p>
                      <a:pPr algn="ctr"/>
                      <a:r>
                        <a:rPr lang="en-US" dirty="0"/>
                        <a:t>POS</a:t>
                      </a:r>
                    </a:p>
                  </a:txBody>
                  <a:tcPr/>
                </a:tc>
                <a:tc>
                  <a:txBody>
                    <a:bodyPr/>
                    <a:lstStyle/>
                    <a:p>
                      <a:pPr algn="ctr"/>
                      <a:r>
                        <a:rPr lang="en-US" dirty="0"/>
                        <a:t>4817</a:t>
                      </a:r>
                    </a:p>
                  </a:txBody>
                  <a:tcPr/>
                </a:tc>
                <a:extLst>
                  <a:ext uri="{0D108BD9-81ED-4DB2-BD59-A6C34878D82A}">
                    <a16:rowId xmlns:a16="http://schemas.microsoft.com/office/drawing/2014/main" val="2090808875"/>
                  </a:ext>
                </a:extLst>
              </a:tr>
              <a:tr h="370840">
                <a:tc>
                  <a:txBody>
                    <a:bodyPr/>
                    <a:lstStyle/>
                    <a:p>
                      <a:pPr algn="ctr"/>
                      <a:r>
                        <a:rPr lang="en-US" dirty="0"/>
                        <a:t>NEG</a:t>
                      </a:r>
                    </a:p>
                  </a:txBody>
                  <a:tcPr/>
                </a:tc>
                <a:tc>
                  <a:txBody>
                    <a:bodyPr/>
                    <a:lstStyle/>
                    <a:p>
                      <a:pPr algn="ctr"/>
                      <a:r>
                        <a:rPr lang="en-US" dirty="0"/>
                        <a:t>4714</a:t>
                      </a:r>
                    </a:p>
                  </a:txBody>
                  <a:tcPr/>
                </a:tc>
                <a:extLst>
                  <a:ext uri="{0D108BD9-81ED-4DB2-BD59-A6C34878D82A}">
                    <a16:rowId xmlns:a16="http://schemas.microsoft.com/office/drawing/2014/main" val="307618962"/>
                  </a:ext>
                </a:extLst>
              </a:tr>
            </a:tbl>
          </a:graphicData>
        </a:graphic>
      </p:graphicFrame>
      <p:pic>
        <p:nvPicPr>
          <p:cNvPr id="9" name="Content Placeholder 8" descr="Chart, bar chart&#10;&#10;Description automatically generated">
            <a:extLst>
              <a:ext uri="{FF2B5EF4-FFF2-40B4-BE49-F238E27FC236}">
                <a16:creationId xmlns:a16="http://schemas.microsoft.com/office/drawing/2014/main" id="{74723D0C-0D1E-0F4A-8B74-7A1C971E12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6893" y="3090859"/>
            <a:ext cx="10045703" cy="753427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Data set analysis</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p:txBody>
          <a:bodyPr/>
          <a:lstStyle/>
          <a:p>
            <a:r>
              <a:rPr lang="en-US" dirty="0"/>
              <a:t>Huge number of records &gt; 10000 reviews </a:t>
            </a:r>
          </a:p>
          <a:p>
            <a:r>
              <a:rPr lang="en-US" dirty="0"/>
              <a:t>Only 2 labels to predict “pos , neg” </a:t>
            </a:r>
          </a:p>
          <a:p>
            <a:r>
              <a:rPr lang="en-US" dirty="0"/>
              <a:t>The only features that can be used are the words in each review which is associated to a label. In similar way to filtering spam emails </a:t>
            </a:r>
          </a:p>
          <a:p>
            <a:r>
              <a:rPr lang="en-US" dirty="0"/>
              <a:t>Different length between records which can effect the probability of predicating the correct label since shorter reviews will have a higher probability to get the wrong label </a:t>
            </a:r>
          </a:p>
          <a:p>
            <a:r>
              <a:rPr lang="en-US" dirty="0"/>
              <a:t>The data distribution between the 2 labels is very close which can be a good factor while calculating the accuracy of the learning model</a:t>
            </a:r>
          </a:p>
          <a:p>
            <a:endParaRPr lang="en-US" dirty="0"/>
          </a:p>
          <a:p>
            <a:endParaRPr lang="en-US" dirty="0"/>
          </a:p>
          <a:p>
            <a:endParaRPr lang="en-US" dirty="0"/>
          </a:p>
        </p:txBody>
      </p:sp>
    </p:spTree>
    <p:extLst>
      <p:ext uri="{BB962C8B-B14F-4D97-AF65-F5344CB8AC3E}">
        <p14:creationId xmlns:p14="http://schemas.microsoft.com/office/powerpoint/2010/main" val="56448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86C-974E-EC4E-8545-ABC351913C01}"/>
              </a:ext>
            </a:extLst>
          </p:cNvPr>
          <p:cNvSpPr>
            <a:spLocks noGrp="1"/>
          </p:cNvSpPr>
          <p:nvPr>
            <p:ph type="title"/>
          </p:nvPr>
        </p:nvSpPr>
        <p:spPr/>
        <p:txBody>
          <a:bodyPr/>
          <a:lstStyle/>
          <a:p>
            <a:r>
              <a:rPr lang="en-US" dirty="0"/>
              <a:t>Machine learning data models </a:t>
            </a:r>
          </a:p>
        </p:txBody>
      </p:sp>
      <p:sp>
        <p:nvSpPr>
          <p:cNvPr id="3" name="Content Placeholder 2">
            <a:extLst>
              <a:ext uri="{FF2B5EF4-FFF2-40B4-BE49-F238E27FC236}">
                <a16:creationId xmlns:a16="http://schemas.microsoft.com/office/drawing/2014/main" id="{307DAA8B-BCEB-DE41-BEDA-7F8B0EFA58B8}"/>
              </a:ext>
            </a:extLst>
          </p:cNvPr>
          <p:cNvSpPr>
            <a:spLocks noGrp="1"/>
          </p:cNvSpPr>
          <p:nvPr>
            <p:ph idx="1"/>
          </p:nvPr>
        </p:nvSpPr>
        <p:spPr>
          <a:xfrm>
            <a:off x="2503356" y="4572003"/>
            <a:ext cx="12695455" cy="7187182"/>
          </a:xfrm>
        </p:spPr>
        <p:txBody>
          <a:bodyPr>
            <a:normAutofit fontScale="92500"/>
          </a:bodyPr>
          <a:lstStyle/>
          <a:p>
            <a:r>
              <a:rPr lang="en-US" dirty="0"/>
              <a:t>We have used 3 models to predict the labels for each review in the evaluation set so we got a different results for each learning model.</a:t>
            </a:r>
          </a:p>
          <a:p>
            <a:r>
              <a:rPr lang="en-US" dirty="0"/>
              <a:t>The models ranking based on their performance:</a:t>
            </a:r>
          </a:p>
          <a:p>
            <a:r>
              <a:rPr lang="en-US" b="0" i="0" dirty="0">
                <a:solidFill>
                  <a:srgbClr val="202122"/>
                </a:solidFill>
                <a:effectLst/>
                <a:latin typeface="Arial" panose="020B0604020202020204" pitchFamily="34" charset="0"/>
              </a:rPr>
              <a:t>The Naive Bayes classifier which was the most accurate model </a:t>
            </a:r>
          </a:p>
          <a:p>
            <a:r>
              <a:rPr lang="en-US" dirty="0">
                <a:solidFill>
                  <a:srgbClr val="202122"/>
                </a:solidFill>
                <a:latin typeface="Arial" panose="020B0604020202020204" pitchFamily="34" charset="0"/>
              </a:rPr>
              <a:t>The Best decision tree which was less accurate than NB model but more accurate than the Base decision tree </a:t>
            </a:r>
          </a:p>
          <a:p>
            <a:r>
              <a:rPr lang="en-US" dirty="0">
                <a:solidFill>
                  <a:srgbClr val="202122"/>
                </a:solidFill>
                <a:latin typeface="Arial" panose="020B0604020202020204" pitchFamily="34" charset="0"/>
              </a:rPr>
              <a:t>The Base decision tree which was the least accurate model of the three </a:t>
            </a:r>
            <a:endParaRPr lang="en-US" dirty="0"/>
          </a:p>
        </p:txBody>
      </p:sp>
      <p:pic>
        <p:nvPicPr>
          <p:cNvPr id="7" name="Picture 6">
            <a:extLst>
              <a:ext uri="{FF2B5EF4-FFF2-40B4-BE49-F238E27FC236}">
                <a16:creationId xmlns:a16="http://schemas.microsoft.com/office/drawing/2014/main" id="{A058C20A-D250-4883-AB0A-CB29A7843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8811" y="5348860"/>
            <a:ext cx="8353425" cy="6410325"/>
          </a:xfrm>
          <a:prstGeom prst="rect">
            <a:avLst/>
          </a:prstGeom>
        </p:spPr>
      </p:pic>
    </p:spTree>
    <p:extLst>
      <p:ext uri="{BB962C8B-B14F-4D97-AF65-F5344CB8AC3E}">
        <p14:creationId xmlns:p14="http://schemas.microsoft.com/office/powerpoint/2010/main" val="230253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85A5E-0CCB-40FC-998B-319D233C9D1A}"/>
              </a:ext>
            </a:extLst>
          </p:cNvPr>
          <p:cNvSpPr>
            <a:spLocks noGrp="1"/>
          </p:cNvSpPr>
          <p:nvPr>
            <p:ph type="title"/>
          </p:nvPr>
        </p:nvSpPr>
        <p:spPr/>
        <p:txBody>
          <a:bodyPr/>
          <a:lstStyle/>
          <a:p>
            <a:r>
              <a:rPr lang="en-US" b="1" i="0" dirty="0">
                <a:solidFill>
                  <a:srgbClr val="202122"/>
                </a:solidFill>
                <a:effectLst/>
                <a:latin typeface="Arial" panose="020B0604020202020204" pitchFamily="34" charset="0"/>
              </a:rPr>
              <a:t>Naive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Bayes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classifier</a:t>
            </a:r>
            <a:endParaRPr lang="en-US" b="1" dirty="0"/>
          </a:p>
        </p:txBody>
      </p:sp>
      <p:sp>
        <p:nvSpPr>
          <p:cNvPr id="3" name="Content Placeholder 2">
            <a:extLst>
              <a:ext uri="{FF2B5EF4-FFF2-40B4-BE49-F238E27FC236}">
                <a16:creationId xmlns:a16="http://schemas.microsoft.com/office/drawing/2014/main" id="{B9206973-6569-4AD7-A7EE-39E752EC234A}"/>
              </a:ext>
            </a:extLst>
          </p:cNvPr>
          <p:cNvSpPr>
            <a:spLocks noGrp="1"/>
          </p:cNvSpPr>
          <p:nvPr>
            <p:ph idx="1"/>
          </p:nvPr>
        </p:nvSpPr>
        <p:spPr>
          <a:xfrm>
            <a:off x="2503356" y="4572002"/>
            <a:ext cx="20356644" cy="8379227"/>
          </a:xfrm>
        </p:spPr>
        <p:txBody>
          <a:bodyPr/>
          <a:lstStyle/>
          <a:p>
            <a:r>
              <a:rPr lang="en-US" dirty="0"/>
              <a:t>The results for this model were the best in comparison to the other 2 models </a:t>
            </a:r>
          </a:p>
          <a:p>
            <a:endParaRPr lang="en-US" dirty="0"/>
          </a:p>
        </p:txBody>
      </p:sp>
      <p:graphicFrame>
        <p:nvGraphicFramePr>
          <p:cNvPr id="4" name="Table 4">
            <a:extLst>
              <a:ext uri="{FF2B5EF4-FFF2-40B4-BE49-F238E27FC236}">
                <a16:creationId xmlns:a16="http://schemas.microsoft.com/office/drawing/2014/main" id="{7D472277-D781-45B6-B124-4F6A514FE156}"/>
              </a:ext>
            </a:extLst>
          </p:cNvPr>
          <p:cNvGraphicFramePr>
            <a:graphicFrameLocks noGrp="1"/>
          </p:cNvGraphicFramePr>
          <p:nvPr>
            <p:extLst>
              <p:ext uri="{D42A27DB-BD31-4B8C-83A1-F6EECF244321}">
                <p14:modId xmlns:p14="http://schemas.microsoft.com/office/powerpoint/2010/main" val="521809782"/>
              </p:ext>
            </p:extLst>
          </p:nvPr>
        </p:nvGraphicFramePr>
        <p:xfrm>
          <a:off x="1898821" y="6857999"/>
          <a:ext cx="10293179" cy="4182992"/>
        </p:xfrm>
        <a:graphic>
          <a:graphicData uri="http://schemas.openxmlformats.org/drawingml/2006/table">
            <a:tbl>
              <a:tblPr firstRow="1" bandRow="1">
                <a:tableStyleId>{5940675A-B579-460E-94D1-54222C63F5DA}</a:tableStyleId>
              </a:tblPr>
              <a:tblGrid>
                <a:gridCol w="2573294">
                  <a:extLst>
                    <a:ext uri="{9D8B030D-6E8A-4147-A177-3AD203B41FA5}">
                      <a16:colId xmlns:a16="http://schemas.microsoft.com/office/drawing/2014/main" val="2712005251"/>
                    </a:ext>
                  </a:extLst>
                </a:gridCol>
                <a:gridCol w="2573295">
                  <a:extLst>
                    <a:ext uri="{9D8B030D-6E8A-4147-A177-3AD203B41FA5}">
                      <a16:colId xmlns:a16="http://schemas.microsoft.com/office/drawing/2014/main" val="890727234"/>
                    </a:ext>
                  </a:extLst>
                </a:gridCol>
                <a:gridCol w="2573295">
                  <a:extLst>
                    <a:ext uri="{9D8B030D-6E8A-4147-A177-3AD203B41FA5}">
                      <a16:colId xmlns:a16="http://schemas.microsoft.com/office/drawing/2014/main" val="1281662610"/>
                    </a:ext>
                  </a:extLst>
                </a:gridCol>
                <a:gridCol w="2573295">
                  <a:extLst>
                    <a:ext uri="{9D8B030D-6E8A-4147-A177-3AD203B41FA5}">
                      <a16:colId xmlns:a16="http://schemas.microsoft.com/office/drawing/2014/main" val="1758038555"/>
                    </a:ext>
                  </a:extLst>
                </a:gridCol>
              </a:tblGrid>
              <a:tr h="2091496">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297027918"/>
                  </a:ext>
                </a:extLst>
              </a:tr>
              <a:tr h="2091496">
                <a:tc>
                  <a:txBody>
                    <a:bodyPr/>
                    <a:lstStyle/>
                    <a:p>
                      <a:r>
                        <a:rPr lang="en-US" dirty="0"/>
                        <a:t>0.8002517834662191</a:t>
                      </a:r>
                    </a:p>
                  </a:txBody>
                  <a:tcPr/>
                </a:tc>
                <a:tc>
                  <a:txBody>
                    <a:bodyPr/>
                    <a:lstStyle/>
                    <a:p>
                      <a:r>
                        <a:rPr lang="en-US" dirty="0"/>
                        <a:t>0.8018682944986723</a:t>
                      </a:r>
                    </a:p>
                  </a:txBody>
                  <a:tcPr/>
                </a:tc>
                <a:tc>
                  <a:txBody>
                    <a:bodyPr/>
                    <a:lstStyle/>
                    <a:p>
                      <a:r>
                        <a:rPr lang="en-US" dirty="0"/>
                        <a:t>0.8002517834662191</a:t>
                      </a:r>
                    </a:p>
                  </a:txBody>
                  <a:tcPr/>
                </a:tc>
                <a:tc>
                  <a:txBody>
                    <a:bodyPr/>
                    <a:lstStyle/>
                    <a:p>
                      <a:r>
                        <a:rPr lang="en-US" dirty="0"/>
                        <a:t>0.7999123633383931</a:t>
                      </a:r>
                    </a:p>
                  </a:txBody>
                  <a:tcPr/>
                </a:tc>
                <a:extLst>
                  <a:ext uri="{0D108BD9-81ED-4DB2-BD59-A6C34878D82A}">
                    <a16:rowId xmlns:a16="http://schemas.microsoft.com/office/drawing/2014/main" val="435860246"/>
                  </a:ext>
                </a:extLst>
              </a:tr>
            </a:tbl>
          </a:graphicData>
        </a:graphic>
      </p:graphicFrame>
      <p:sp>
        <p:nvSpPr>
          <p:cNvPr id="5" name="TextBox 4">
            <a:extLst>
              <a:ext uri="{FF2B5EF4-FFF2-40B4-BE49-F238E27FC236}">
                <a16:creationId xmlns:a16="http://schemas.microsoft.com/office/drawing/2014/main" id="{35D4765F-16BF-413D-AB2E-5E81CFCA0026}"/>
              </a:ext>
            </a:extLst>
          </p:cNvPr>
          <p:cNvSpPr txBox="1"/>
          <p:nvPr/>
        </p:nvSpPr>
        <p:spPr>
          <a:xfrm>
            <a:off x="13267240" y="5757559"/>
            <a:ext cx="4831492" cy="369332"/>
          </a:xfrm>
          <a:prstGeom prst="rect">
            <a:avLst/>
          </a:prstGeom>
          <a:noFill/>
        </p:spPr>
        <p:txBody>
          <a:bodyPr wrap="square" rtlCol="0">
            <a:spAutoFit/>
          </a:bodyPr>
          <a:lstStyle/>
          <a:p>
            <a:r>
              <a:rPr lang="en-US" i="1" dirty="0"/>
              <a:t>The confusion matrix </a:t>
            </a:r>
          </a:p>
        </p:txBody>
      </p:sp>
      <p:pic>
        <p:nvPicPr>
          <p:cNvPr id="9" name="Picture 8">
            <a:extLst>
              <a:ext uri="{FF2B5EF4-FFF2-40B4-BE49-F238E27FC236}">
                <a16:creationId xmlns:a16="http://schemas.microsoft.com/office/drawing/2014/main" id="{E6CF8944-4C4E-4830-B00C-43C5905B8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7240" y="6538375"/>
            <a:ext cx="8517519" cy="6388139"/>
          </a:xfrm>
          <a:prstGeom prst="rect">
            <a:avLst/>
          </a:prstGeom>
        </p:spPr>
      </p:pic>
    </p:spTree>
    <p:extLst>
      <p:ext uri="{BB962C8B-B14F-4D97-AF65-F5344CB8AC3E}">
        <p14:creationId xmlns:p14="http://schemas.microsoft.com/office/powerpoint/2010/main" val="73722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33B4-781B-45A7-94DF-93A4DF8E7D11}"/>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73B01DE-C6F4-4886-AFD9-E1CB83D74DDB}"/>
              </a:ext>
            </a:extLst>
          </p:cNvPr>
          <p:cNvSpPr>
            <a:spLocks noGrp="1"/>
          </p:cNvSpPr>
          <p:nvPr>
            <p:ph idx="1"/>
          </p:nvPr>
        </p:nvSpPr>
        <p:spPr/>
        <p:txBody>
          <a:bodyPr>
            <a:normAutofit fontScale="92500"/>
          </a:bodyPr>
          <a:lstStyle/>
          <a:p>
            <a:r>
              <a:rPr lang="en-US" dirty="0"/>
              <a:t>The model was able to predicate the correct label for 80% of the reviews when we used 0.9 smoothing </a:t>
            </a:r>
          </a:p>
          <a:p>
            <a:r>
              <a:rPr lang="en-US" dirty="0"/>
              <a:t>For the pos label the system predicated 900 reviews that were pos and 193 reviews that were neg</a:t>
            </a:r>
          </a:p>
          <a:p>
            <a:r>
              <a:rPr lang="en-US" dirty="0"/>
              <a:t>For the neg label the system predicated 1007 reviews that were neg and 283 reviews that were pos</a:t>
            </a:r>
          </a:p>
          <a:p>
            <a:r>
              <a:rPr lang="en-US" dirty="0"/>
              <a:t>The reason why the system failed in classifying the right label for some of the reviews can be related  the number of words in these reviews since we are using these words as our features so the reviews that have a fewer words are going to be harder to classify </a:t>
            </a:r>
          </a:p>
          <a:p>
            <a:r>
              <a:rPr lang="en-US" dirty="0"/>
              <a:t>If we take an example where a review have a small number of words then when we will have less features thus when calculating the probabilities to rank the hypothesis we will get a close results which can lead to a wrong predication</a:t>
            </a:r>
          </a:p>
        </p:txBody>
      </p:sp>
    </p:spTree>
    <p:extLst>
      <p:ext uri="{BB962C8B-B14F-4D97-AF65-F5344CB8AC3E}">
        <p14:creationId xmlns:p14="http://schemas.microsoft.com/office/powerpoint/2010/main" val="42036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E5315-A869-4165-A086-9CCB320C31F4}"/>
              </a:ext>
            </a:extLst>
          </p:cNvPr>
          <p:cNvSpPr>
            <a:spLocks noGrp="1"/>
          </p:cNvSpPr>
          <p:nvPr>
            <p:ph type="title"/>
          </p:nvPr>
        </p:nvSpPr>
        <p:spPr/>
        <p:txBody>
          <a:bodyPr/>
          <a:lstStyle/>
          <a:p>
            <a:r>
              <a:rPr lang="en-US" dirty="0"/>
              <a:t>Base decision tree</a:t>
            </a:r>
          </a:p>
        </p:txBody>
      </p:sp>
      <p:sp>
        <p:nvSpPr>
          <p:cNvPr id="3" name="Content Placeholder 2">
            <a:extLst>
              <a:ext uri="{FF2B5EF4-FFF2-40B4-BE49-F238E27FC236}">
                <a16:creationId xmlns:a16="http://schemas.microsoft.com/office/drawing/2014/main" id="{5CC57F43-D584-4D44-86C8-C597F2FA6CC8}"/>
              </a:ext>
            </a:extLst>
          </p:cNvPr>
          <p:cNvSpPr>
            <a:spLocks noGrp="1"/>
          </p:cNvSpPr>
          <p:nvPr>
            <p:ph idx="1"/>
          </p:nvPr>
        </p:nvSpPr>
        <p:spPr/>
        <p:txBody>
          <a:bodyPr/>
          <a:lstStyle/>
          <a:p>
            <a:r>
              <a:rPr lang="en-US" dirty="0"/>
              <a:t>The results for this model were not as good as in the other 2 models</a:t>
            </a:r>
          </a:p>
          <a:p>
            <a:endParaRPr lang="en-US" dirty="0"/>
          </a:p>
        </p:txBody>
      </p:sp>
      <p:graphicFrame>
        <p:nvGraphicFramePr>
          <p:cNvPr id="4" name="Table 3">
            <a:extLst>
              <a:ext uri="{FF2B5EF4-FFF2-40B4-BE49-F238E27FC236}">
                <a16:creationId xmlns:a16="http://schemas.microsoft.com/office/drawing/2014/main" id="{69C7FAE2-26BA-4AAC-B98D-221A8E1E0279}"/>
              </a:ext>
            </a:extLst>
          </p:cNvPr>
          <p:cNvGraphicFramePr>
            <a:graphicFrameLocks noGrp="1"/>
          </p:cNvGraphicFramePr>
          <p:nvPr>
            <p:extLst>
              <p:ext uri="{D42A27DB-BD31-4B8C-83A1-F6EECF244321}">
                <p14:modId xmlns:p14="http://schemas.microsoft.com/office/powerpoint/2010/main" val="1108158354"/>
              </p:ext>
            </p:extLst>
          </p:nvPr>
        </p:nvGraphicFramePr>
        <p:xfrm>
          <a:off x="2409568" y="7241058"/>
          <a:ext cx="9991552" cy="4108854"/>
        </p:xfrm>
        <a:graphic>
          <a:graphicData uri="http://schemas.openxmlformats.org/drawingml/2006/table">
            <a:tbl>
              <a:tblPr firstRow="1" bandRow="1">
                <a:tableStyleId>{5940675A-B579-460E-94D1-54222C63F5DA}</a:tableStyleId>
              </a:tblPr>
              <a:tblGrid>
                <a:gridCol w="2151787">
                  <a:extLst>
                    <a:ext uri="{9D8B030D-6E8A-4147-A177-3AD203B41FA5}">
                      <a16:colId xmlns:a16="http://schemas.microsoft.com/office/drawing/2014/main" val="3219783584"/>
                    </a:ext>
                  </a:extLst>
                </a:gridCol>
                <a:gridCol w="2425329">
                  <a:extLst>
                    <a:ext uri="{9D8B030D-6E8A-4147-A177-3AD203B41FA5}">
                      <a16:colId xmlns:a16="http://schemas.microsoft.com/office/drawing/2014/main" val="3714618959"/>
                    </a:ext>
                  </a:extLst>
                </a:gridCol>
                <a:gridCol w="2707218">
                  <a:extLst>
                    <a:ext uri="{9D8B030D-6E8A-4147-A177-3AD203B41FA5}">
                      <a16:colId xmlns:a16="http://schemas.microsoft.com/office/drawing/2014/main" val="3655774785"/>
                    </a:ext>
                  </a:extLst>
                </a:gridCol>
                <a:gridCol w="2707218">
                  <a:extLst>
                    <a:ext uri="{9D8B030D-6E8A-4147-A177-3AD203B41FA5}">
                      <a16:colId xmlns:a16="http://schemas.microsoft.com/office/drawing/2014/main" val="3474557022"/>
                    </a:ext>
                  </a:extLst>
                </a:gridCol>
              </a:tblGrid>
              <a:tr h="2054427">
                <a:tc>
                  <a:txBody>
                    <a:bodyPr/>
                    <a:lstStyle/>
                    <a:p>
                      <a:r>
                        <a:rPr lang="en-US" dirty="0"/>
                        <a:t>Accuracy</a:t>
                      </a:r>
                    </a:p>
                  </a:txBody>
                  <a:tcPr/>
                </a:tc>
                <a:tc>
                  <a:txBody>
                    <a:bodyPr/>
                    <a:lstStyle/>
                    <a:p>
                      <a:r>
                        <a:rPr lang="en-US" dirty="0"/>
                        <a:t>Precision </a:t>
                      </a:r>
                    </a:p>
                  </a:txBody>
                  <a:tcPr/>
                </a:tc>
                <a:tc>
                  <a:txBody>
                    <a:bodyPr/>
                    <a:lstStyle/>
                    <a:p>
                      <a:r>
                        <a:rPr lang="en-US" dirty="0"/>
                        <a:t>Recall</a:t>
                      </a:r>
                    </a:p>
                  </a:txBody>
                  <a:tcPr/>
                </a:tc>
                <a:tc>
                  <a:txBody>
                    <a:bodyPr/>
                    <a:lstStyle/>
                    <a:p>
                      <a:r>
                        <a:rPr lang="en-US" dirty="0" err="1"/>
                        <a:t>Fscore</a:t>
                      </a:r>
                      <a:r>
                        <a:rPr lang="en-US" dirty="0"/>
                        <a:t> </a:t>
                      </a:r>
                    </a:p>
                  </a:txBody>
                  <a:tcPr/>
                </a:tc>
                <a:extLst>
                  <a:ext uri="{0D108BD9-81ED-4DB2-BD59-A6C34878D82A}">
                    <a16:rowId xmlns:a16="http://schemas.microsoft.com/office/drawing/2014/main" val="1981452663"/>
                  </a:ext>
                </a:extLst>
              </a:tr>
              <a:tr h="2054427">
                <a:tc>
                  <a:txBody>
                    <a:bodyPr/>
                    <a:lstStyle/>
                    <a:p>
                      <a:r>
                        <a:rPr lang="en-US" dirty="0"/>
                        <a:t>0.6861099454469156</a:t>
                      </a:r>
                    </a:p>
                  </a:txBody>
                  <a:tcPr/>
                </a:tc>
                <a:tc>
                  <a:txBody>
                    <a:bodyPr/>
                    <a:lstStyle/>
                    <a:p>
                      <a:r>
                        <a:rPr lang="en-US" dirty="0"/>
                        <a:t>0.6862280090045658</a:t>
                      </a:r>
                    </a:p>
                  </a:txBody>
                  <a:tcPr/>
                </a:tc>
                <a:tc>
                  <a:txBody>
                    <a:bodyPr/>
                    <a:lstStyle/>
                    <a:p>
                      <a:r>
                        <a:rPr lang="en-US" dirty="0"/>
                        <a:t>0.6861099454469156</a:t>
                      </a:r>
                    </a:p>
                  </a:txBody>
                  <a:tcPr/>
                </a:tc>
                <a:tc>
                  <a:txBody>
                    <a:bodyPr/>
                    <a:lstStyle/>
                    <a:p>
                      <a:r>
                        <a:rPr lang="en-US" dirty="0"/>
                        <a:t>0.6859943589333348</a:t>
                      </a:r>
                    </a:p>
                  </a:txBody>
                  <a:tcPr/>
                </a:tc>
                <a:extLst>
                  <a:ext uri="{0D108BD9-81ED-4DB2-BD59-A6C34878D82A}">
                    <a16:rowId xmlns:a16="http://schemas.microsoft.com/office/drawing/2014/main" val="3387016238"/>
                  </a:ext>
                </a:extLst>
              </a:tr>
            </a:tbl>
          </a:graphicData>
        </a:graphic>
      </p:graphicFrame>
      <p:pic>
        <p:nvPicPr>
          <p:cNvPr id="6" name="Picture 5">
            <a:extLst>
              <a:ext uri="{FF2B5EF4-FFF2-40B4-BE49-F238E27FC236}">
                <a16:creationId xmlns:a16="http://schemas.microsoft.com/office/drawing/2014/main" id="{97C9B3F9-BF91-49B8-A2C3-D41784A39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2237" y="6315191"/>
            <a:ext cx="8303740" cy="6227805"/>
          </a:xfrm>
          <a:prstGeom prst="rect">
            <a:avLst/>
          </a:prstGeom>
        </p:spPr>
      </p:pic>
      <p:sp>
        <p:nvSpPr>
          <p:cNvPr id="8" name="TextBox 7">
            <a:extLst>
              <a:ext uri="{FF2B5EF4-FFF2-40B4-BE49-F238E27FC236}">
                <a16:creationId xmlns:a16="http://schemas.microsoft.com/office/drawing/2014/main" id="{59A0221C-7F20-4E76-83D3-6C4B697212B3}"/>
              </a:ext>
            </a:extLst>
          </p:cNvPr>
          <p:cNvSpPr txBox="1"/>
          <p:nvPr/>
        </p:nvSpPr>
        <p:spPr>
          <a:xfrm>
            <a:off x="12875740" y="5646681"/>
            <a:ext cx="6200002" cy="369332"/>
          </a:xfrm>
          <a:prstGeom prst="rect">
            <a:avLst/>
          </a:prstGeom>
          <a:noFill/>
        </p:spPr>
        <p:txBody>
          <a:bodyPr wrap="square">
            <a:spAutoFit/>
          </a:bodyPr>
          <a:lstStyle/>
          <a:p>
            <a:r>
              <a:rPr lang="en-US" i="1" dirty="0"/>
              <a:t>The confusion matrix </a:t>
            </a:r>
          </a:p>
        </p:txBody>
      </p:sp>
    </p:spTree>
    <p:extLst>
      <p:ext uri="{BB962C8B-B14F-4D97-AF65-F5344CB8AC3E}">
        <p14:creationId xmlns:p14="http://schemas.microsoft.com/office/powerpoint/2010/main" val="26373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8218-FCC1-4624-AD59-0578403837F8}"/>
              </a:ext>
            </a:extLst>
          </p:cNvPr>
          <p:cNvSpPr>
            <a:spLocks noGrp="1"/>
          </p:cNvSpPr>
          <p:nvPr>
            <p:ph type="title"/>
          </p:nvPr>
        </p:nvSpPr>
        <p:spPr/>
        <p:txBody>
          <a:bodyPr/>
          <a:lstStyle/>
          <a:p>
            <a:r>
              <a:rPr lang="en-US" dirty="0"/>
              <a:t>Analyzing the results:</a:t>
            </a:r>
          </a:p>
        </p:txBody>
      </p:sp>
      <p:sp>
        <p:nvSpPr>
          <p:cNvPr id="3" name="Content Placeholder 2">
            <a:extLst>
              <a:ext uri="{FF2B5EF4-FFF2-40B4-BE49-F238E27FC236}">
                <a16:creationId xmlns:a16="http://schemas.microsoft.com/office/drawing/2014/main" id="{A3A6E440-5E3A-4D98-8717-7E0C87C030BA}"/>
              </a:ext>
            </a:extLst>
          </p:cNvPr>
          <p:cNvSpPr>
            <a:spLocks noGrp="1"/>
          </p:cNvSpPr>
          <p:nvPr>
            <p:ph idx="1"/>
          </p:nvPr>
        </p:nvSpPr>
        <p:spPr/>
        <p:txBody>
          <a:bodyPr>
            <a:normAutofit fontScale="92500"/>
          </a:bodyPr>
          <a:lstStyle/>
          <a:p>
            <a:r>
              <a:rPr lang="en-US" dirty="0"/>
              <a:t>The model was able to predicate the correct label for over 68% of the reviews </a:t>
            </a:r>
          </a:p>
          <a:p>
            <a:r>
              <a:rPr lang="en-US" dirty="0"/>
              <a:t>For the pos label the system predicated 775 reviews that were pos and 370 reviews that were neg</a:t>
            </a:r>
          </a:p>
          <a:p>
            <a:r>
              <a:rPr lang="en-US" dirty="0"/>
              <a:t>For the neg label the system predicated 830 reviews that were neg and 408 reviews that were pos</a:t>
            </a:r>
          </a:p>
          <a:p>
            <a:r>
              <a:rPr lang="en-US" dirty="0"/>
              <a:t>Unlike the Naive Bayes classifier where all the features were treated equally and used in calculating the probabilities to predicate the correct label we had in the Decision tree to rank the features. </a:t>
            </a:r>
          </a:p>
          <a:p>
            <a:r>
              <a:rPr lang="en-US" dirty="0"/>
              <a:t>The reason why the Base tree was lees accurate than the Naive Bayes can be related to how discriminate the feature that was chosen as the root in the tree so in case we have a few number of features that are not providing a precise classification then we can end up with the wrong label. </a:t>
            </a:r>
          </a:p>
        </p:txBody>
      </p:sp>
    </p:spTree>
    <p:extLst>
      <p:ext uri="{BB962C8B-B14F-4D97-AF65-F5344CB8AC3E}">
        <p14:creationId xmlns:p14="http://schemas.microsoft.com/office/powerpoint/2010/main" val="37751536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{F1F99147-2439-6848-A4C4-147CB5B5C9F6}tf10001071</Template>
  <TotalTime>343</TotalTime>
  <Words>871</Words>
  <Application>Microsoft Macintosh PowerPoint</Application>
  <PresentationFormat>Custom</PresentationFormat>
  <Paragraphs>93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Andale Mono</vt:lpstr>
      <vt:lpstr>Arial</vt:lpstr>
      <vt:lpstr>Avenir Next Condensed Regular</vt:lpstr>
      <vt:lpstr>Chalkboard</vt:lpstr>
      <vt:lpstr>Gill Sans MT</vt:lpstr>
      <vt:lpstr>Helvetica Neue</vt:lpstr>
      <vt:lpstr>Impact</vt:lpstr>
      <vt:lpstr>Times Roman</vt:lpstr>
      <vt:lpstr>Badge</vt:lpstr>
      <vt:lpstr>Sentiment Data Analysis using  Machine Learning </vt:lpstr>
      <vt:lpstr>PowerPoint Presentation</vt:lpstr>
      <vt:lpstr>Initial Data   </vt:lpstr>
      <vt:lpstr>Data set analysis</vt:lpstr>
      <vt:lpstr>Machine learning data models </vt:lpstr>
      <vt:lpstr>Naive Bayes classifier</vt:lpstr>
      <vt:lpstr>Analyzing the results:</vt:lpstr>
      <vt:lpstr>Base decision tree</vt:lpstr>
      <vt:lpstr>Analyzing the results:</vt:lpstr>
      <vt:lpstr>Best decision tree</vt:lpstr>
      <vt:lpstr>Analyzing the results:</vt:lpstr>
      <vt:lpstr>The Precision , the recall , the fscore  </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Data Analysis using  Machine Learning </dc:title>
  <cp:lastModifiedBy>Microsoft Office User</cp:lastModifiedBy>
  <cp:revision>27</cp:revision>
  <dcterms:modified xsi:type="dcterms:W3CDTF">2021-02-18T18:26:33Z</dcterms:modified>
</cp:coreProperties>
</file>