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6" r:id="rId4"/>
  </p:sldMasterIdLst>
  <p:notesMasterIdLst>
    <p:notesMasterId r:id="rId14"/>
  </p:notesMasterIdLst>
  <p:sldIdLst>
    <p:sldId id="278" r:id="rId5"/>
    <p:sldId id="280" r:id="rId6"/>
    <p:sldId id="282" r:id="rId7"/>
    <p:sldId id="284" r:id="rId8"/>
    <p:sldId id="285" r:id="rId9"/>
    <p:sldId id="281" r:id="rId10"/>
    <p:sldId id="287" r:id="rId11"/>
    <p:sldId id="283" r:id="rId12"/>
    <p:sldId id="28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8" autoAdjust="0"/>
    <p:restoredTop sz="94619" autoAdjust="0"/>
  </p:normalViewPr>
  <p:slideViewPr>
    <p:cSldViewPr snapToGrid="0">
      <p:cViewPr>
        <p:scale>
          <a:sx n="80" d="100"/>
          <a:sy n="80" d="100"/>
        </p:scale>
        <p:origin x="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_rels/data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D934A1-03A2-4EA8-9025-8D120DDCBF25}" type="doc">
      <dgm:prSet loTypeId="urn:microsoft.com/office/officeart/2005/8/layout/default" loCatId="list" qsTypeId="urn:microsoft.com/office/officeart/2005/8/quickstyle/3d5" qsCatId="3D" csTypeId="urn:microsoft.com/office/officeart/2005/8/colors/accent1_2" csCatId="accent1"/>
      <dgm:spPr/>
      <dgm:t>
        <a:bodyPr/>
        <a:lstStyle/>
        <a:p>
          <a:endParaRPr lang="en-US"/>
        </a:p>
      </dgm:t>
    </dgm:pt>
    <dgm:pt modelId="{F7429206-AD36-45CF-9873-A4F570E54A38}">
      <dgm:prSet custT="1"/>
      <dgm:spPr/>
      <dgm:t>
        <a:bodyPr/>
        <a:lstStyle/>
        <a:p>
          <a:r>
            <a:rPr lang="en-US" sz="2000" dirty="0"/>
            <a:t>The difference between Facial Recognition and Face Detection is a small but important. </a:t>
          </a:r>
        </a:p>
      </dgm:t>
    </dgm:pt>
    <dgm:pt modelId="{F92EB465-9381-479E-BC01-D646C7A406B3}" type="parTrans" cxnId="{2C2D110B-8BD9-4C0A-AA74-41E611E8358F}">
      <dgm:prSet/>
      <dgm:spPr/>
      <dgm:t>
        <a:bodyPr/>
        <a:lstStyle/>
        <a:p>
          <a:endParaRPr lang="en-US"/>
        </a:p>
      </dgm:t>
    </dgm:pt>
    <dgm:pt modelId="{0DE11892-794F-4456-A8F8-D56D1935CF86}" type="sibTrans" cxnId="{2C2D110B-8BD9-4C0A-AA74-41E611E8358F}">
      <dgm:prSet/>
      <dgm:spPr/>
      <dgm:t>
        <a:bodyPr/>
        <a:lstStyle/>
        <a:p>
          <a:endParaRPr lang="en-US"/>
        </a:p>
      </dgm:t>
    </dgm:pt>
    <dgm:pt modelId="{7325D8CD-9EF7-447C-97FC-3AB1A7C5E21C}">
      <dgm:prSet custT="1"/>
      <dgm:spPr/>
      <dgm:t>
        <a:bodyPr/>
        <a:lstStyle/>
        <a:p>
          <a:r>
            <a:rPr lang="en-US" sz="2000" dirty="0"/>
            <a:t>While face detection trains a computer to pick out a human face, face recognition software will analyze the image. </a:t>
          </a:r>
        </a:p>
      </dgm:t>
    </dgm:pt>
    <dgm:pt modelId="{2470022C-1A6C-4843-B20D-FF97E044F803}" type="parTrans" cxnId="{6BE29DD9-478C-4EAA-8FF5-0B5E155AD395}">
      <dgm:prSet/>
      <dgm:spPr/>
      <dgm:t>
        <a:bodyPr/>
        <a:lstStyle/>
        <a:p>
          <a:endParaRPr lang="en-US"/>
        </a:p>
      </dgm:t>
    </dgm:pt>
    <dgm:pt modelId="{1EA839B2-A968-4BC7-89EA-AAEB8FAD59D8}" type="sibTrans" cxnId="{6BE29DD9-478C-4EAA-8FF5-0B5E155AD395}">
      <dgm:prSet/>
      <dgm:spPr/>
      <dgm:t>
        <a:bodyPr/>
        <a:lstStyle/>
        <a:p>
          <a:endParaRPr lang="en-US"/>
        </a:p>
      </dgm:t>
    </dgm:pt>
    <dgm:pt modelId="{3142FB36-F19D-4C38-B0CA-311768D87B98}">
      <dgm:prSet custT="1"/>
      <dgm:spPr/>
      <dgm:t>
        <a:bodyPr/>
        <a:lstStyle/>
        <a:p>
          <a:r>
            <a:rPr lang="en-US" sz="2000" dirty="0"/>
            <a:t>It will turn the image into a set of data about your facial features. </a:t>
          </a:r>
        </a:p>
      </dgm:t>
    </dgm:pt>
    <dgm:pt modelId="{61E85405-4C84-485B-B2FD-5E8696DD589E}" type="parTrans" cxnId="{DF18D555-B178-4FA1-BD60-8F7DA2F6F576}">
      <dgm:prSet/>
      <dgm:spPr/>
      <dgm:t>
        <a:bodyPr/>
        <a:lstStyle/>
        <a:p>
          <a:endParaRPr lang="en-US"/>
        </a:p>
      </dgm:t>
    </dgm:pt>
    <dgm:pt modelId="{9EADF63C-F408-42C9-8BEF-8F5BD9746AB7}" type="sibTrans" cxnId="{DF18D555-B178-4FA1-BD60-8F7DA2F6F576}">
      <dgm:prSet/>
      <dgm:spPr/>
      <dgm:t>
        <a:bodyPr/>
        <a:lstStyle/>
        <a:p>
          <a:endParaRPr lang="en-US"/>
        </a:p>
      </dgm:t>
    </dgm:pt>
    <dgm:pt modelId="{B1A362C1-AE40-4E6B-B996-DD519555B37C}">
      <dgm:prSet custT="1"/>
      <dgm:spPr/>
      <dgm:t>
        <a:bodyPr/>
        <a:lstStyle/>
        <a:p>
          <a:r>
            <a:rPr lang="en-US" sz="2000" dirty="0"/>
            <a:t>This can include the distance between your eyes, forehead, and chin, and other geometric measurements.</a:t>
          </a:r>
        </a:p>
      </dgm:t>
    </dgm:pt>
    <dgm:pt modelId="{C46F3BD5-9306-4366-872E-DF3B6027E65E}" type="parTrans" cxnId="{45C96E19-0CCF-44C2-AAF5-4A40B84870BD}">
      <dgm:prSet/>
      <dgm:spPr/>
      <dgm:t>
        <a:bodyPr/>
        <a:lstStyle/>
        <a:p>
          <a:endParaRPr lang="en-US"/>
        </a:p>
      </dgm:t>
    </dgm:pt>
    <dgm:pt modelId="{A4E72E52-242C-4C7E-8384-48D29B81ABE9}" type="sibTrans" cxnId="{45C96E19-0CCF-44C2-AAF5-4A40B84870BD}">
      <dgm:prSet/>
      <dgm:spPr/>
      <dgm:t>
        <a:bodyPr/>
        <a:lstStyle/>
        <a:p>
          <a:endParaRPr lang="en-US"/>
        </a:p>
      </dgm:t>
    </dgm:pt>
    <dgm:pt modelId="{D47038F4-8840-4E2D-AE28-131FB16C5ABE}" type="pres">
      <dgm:prSet presAssocID="{F9D934A1-03A2-4EA8-9025-8D120DDCBF25}" presName="diagram" presStyleCnt="0">
        <dgm:presLayoutVars>
          <dgm:dir/>
          <dgm:resizeHandles val="exact"/>
        </dgm:presLayoutVars>
      </dgm:prSet>
      <dgm:spPr/>
    </dgm:pt>
    <dgm:pt modelId="{12FCED94-3E8A-4ADF-8A2F-3D7732B410CF}" type="pres">
      <dgm:prSet presAssocID="{F7429206-AD36-45CF-9873-A4F570E54A38}" presName="node" presStyleLbl="node1" presStyleIdx="0" presStyleCnt="4">
        <dgm:presLayoutVars>
          <dgm:bulletEnabled val="1"/>
        </dgm:presLayoutVars>
      </dgm:prSet>
      <dgm:spPr/>
    </dgm:pt>
    <dgm:pt modelId="{1FD4FAB5-2ED4-4D27-9706-16BBFEC96C25}" type="pres">
      <dgm:prSet presAssocID="{0DE11892-794F-4456-A8F8-D56D1935CF86}" presName="sibTrans" presStyleCnt="0"/>
      <dgm:spPr/>
    </dgm:pt>
    <dgm:pt modelId="{6F7B4267-0CB2-40CC-808B-578A8486A912}" type="pres">
      <dgm:prSet presAssocID="{7325D8CD-9EF7-447C-97FC-3AB1A7C5E21C}" presName="node" presStyleLbl="node1" presStyleIdx="1" presStyleCnt="4">
        <dgm:presLayoutVars>
          <dgm:bulletEnabled val="1"/>
        </dgm:presLayoutVars>
      </dgm:prSet>
      <dgm:spPr/>
    </dgm:pt>
    <dgm:pt modelId="{2ABBEBC7-4761-481C-B611-70D2CE256936}" type="pres">
      <dgm:prSet presAssocID="{1EA839B2-A968-4BC7-89EA-AAEB8FAD59D8}" presName="sibTrans" presStyleCnt="0"/>
      <dgm:spPr/>
    </dgm:pt>
    <dgm:pt modelId="{EDF53B08-C22F-49E5-9FF2-1438D48FAD34}" type="pres">
      <dgm:prSet presAssocID="{3142FB36-F19D-4C38-B0CA-311768D87B98}" presName="node" presStyleLbl="node1" presStyleIdx="2" presStyleCnt="4">
        <dgm:presLayoutVars>
          <dgm:bulletEnabled val="1"/>
        </dgm:presLayoutVars>
      </dgm:prSet>
      <dgm:spPr/>
    </dgm:pt>
    <dgm:pt modelId="{288E14D8-C821-41C6-AD81-B705EADCEDEA}" type="pres">
      <dgm:prSet presAssocID="{9EADF63C-F408-42C9-8BEF-8F5BD9746AB7}" presName="sibTrans" presStyleCnt="0"/>
      <dgm:spPr/>
    </dgm:pt>
    <dgm:pt modelId="{2D02AC15-BDE5-462B-8519-3AAC0F5150EA}" type="pres">
      <dgm:prSet presAssocID="{B1A362C1-AE40-4E6B-B996-DD519555B37C}" presName="node" presStyleLbl="node1" presStyleIdx="3" presStyleCnt="4">
        <dgm:presLayoutVars>
          <dgm:bulletEnabled val="1"/>
        </dgm:presLayoutVars>
      </dgm:prSet>
      <dgm:spPr/>
    </dgm:pt>
  </dgm:ptLst>
  <dgm:cxnLst>
    <dgm:cxn modelId="{37D34503-424E-494C-A3E8-D570D0A63318}" type="presOf" srcId="{3142FB36-F19D-4C38-B0CA-311768D87B98}" destId="{EDF53B08-C22F-49E5-9FF2-1438D48FAD34}" srcOrd="0" destOrd="0" presId="urn:microsoft.com/office/officeart/2005/8/layout/default"/>
    <dgm:cxn modelId="{2C2D110B-8BD9-4C0A-AA74-41E611E8358F}" srcId="{F9D934A1-03A2-4EA8-9025-8D120DDCBF25}" destId="{F7429206-AD36-45CF-9873-A4F570E54A38}" srcOrd="0" destOrd="0" parTransId="{F92EB465-9381-479E-BC01-D646C7A406B3}" sibTransId="{0DE11892-794F-4456-A8F8-D56D1935CF86}"/>
    <dgm:cxn modelId="{45C96E19-0CCF-44C2-AAF5-4A40B84870BD}" srcId="{F9D934A1-03A2-4EA8-9025-8D120DDCBF25}" destId="{B1A362C1-AE40-4E6B-B996-DD519555B37C}" srcOrd="3" destOrd="0" parTransId="{C46F3BD5-9306-4366-872E-DF3B6027E65E}" sibTransId="{A4E72E52-242C-4C7E-8384-48D29B81ABE9}"/>
    <dgm:cxn modelId="{DF18D555-B178-4FA1-BD60-8F7DA2F6F576}" srcId="{F9D934A1-03A2-4EA8-9025-8D120DDCBF25}" destId="{3142FB36-F19D-4C38-B0CA-311768D87B98}" srcOrd="2" destOrd="0" parTransId="{61E85405-4C84-485B-B2FD-5E8696DD589E}" sibTransId="{9EADF63C-F408-42C9-8BEF-8F5BD9746AB7}"/>
    <dgm:cxn modelId="{6FCAC797-6141-4305-8D90-F42F91204403}" type="presOf" srcId="{B1A362C1-AE40-4E6B-B996-DD519555B37C}" destId="{2D02AC15-BDE5-462B-8519-3AAC0F5150EA}" srcOrd="0" destOrd="0" presId="urn:microsoft.com/office/officeart/2005/8/layout/default"/>
    <dgm:cxn modelId="{6CC072D1-B3D2-47FA-B7A4-F61D4F4F3ACC}" type="presOf" srcId="{7325D8CD-9EF7-447C-97FC-3AB1A7C5E21C}" destId="{6F7B4267-0CB2-40CC-808B-578A8486A912}" srcOrd="0" destOrd="0" presId="urn:microsoft.com/office/officeart/2005/8/layout/default"/>
    <dgm:cxn modelId="{6BE29DD9-478C-4EAA-8FF5-0B5E155AD395}" srcId="{F9D934A1-03A2-4EA8-9025-8D120DDCBF25}" destId="{7325D8CD-9EF7-447C-97FC-3AB1A7C5E21C}" srcOrd="1" destOrd="0" parTransId="{2470022C-1A6C-4843-B20D-FF97E044F803}" sibTransId="{1EA839B2-A968-4BC7-89EA-AAEB8FAD59D8}"/>
    <dgm:cxn modelId="{B98344F5-88C4-407C-9805-0B2E3BCC5FE6}" type="presOf" srcId="{F7429206-AD36-45CF-9873-A4F570E54A38}" destId="{12FCED94-3E8A-4ADF-8A2F-3D7732B410CF}" srcOrd="0" destOrd="0" presId="urn:microsoft.com/office/officeart/2005/8/layout/default"/>
    <dgm:cxn modelId="{F40355FA-BAE2-4BA5-8D5A-A286B515C338}" type="presOf" srcId="{F9D934A1-03A2-4EA8-9025-8D120DDCBF25}" destId="{D47038F4-8840-4E2D-AE28-131FB16C5ABE}" srcOrd="0" destOrd="0" presId="urn:microsoft.com/office/officeart/2005/8/layout/default"/>
    <dgm:cxn modelId="{30BCE429-6813-490D-BC9C-3EFBC1805405}" type="presParOf" srcId="{D47038F4-8840-4E2D-AE28-131FB16C5ABE}" destId="{12FCED94-3E8A-4ADF-8A2F-3D7732B410CF}" srcOrd="0" destOrd="0" presId="urn:microsoft.com/office/officeart/2005/8/layout/default"/>
    <dgm:cxn modelId="{C956C615-57E4-4355-BE15-528D7DD0AA72}" type="presParOf" srcId="{D47038F4-8840-4E2D-AE28-131FB16C5ABE}" destId="{1FD4FAB5-2ED4-4D27-9706-16BBFEC96C25}" srcOrd="1" destOrd="0" presId="urn:microsoft.com/office/officeart/2005/8/layout/default"/>
    <dgm:cxn modelId="{DE00992A-8067-4627-8372-DA8D12D9BD1E}" type="presParOf" srcId="{D47038F4-8840-4E2D-AE28-131FB16C5ABE}" destId="{6F7B4267-0CB2-40CC-808B-578A8486A912}" srcOrd="2" destOrd="0" presId="urn:microsoft.com/office/officeart/2005/8/layout/default"/>
    <dgm:cxn modelId="{86868BBC-6E46-4616-8C99-CAECD461CF16}" type="presParOf" srcId="{D47038F4-8840-4E2D-AE28-131FB16C5ABE}" destId="{2ABBEBC7-4761-481C-B611-70D2CE256936}" srcOrd="3" destOrd="0" presId="urn:microsoft.com/office/officeart/2005/8/layout/default"/>
    <dgm:cxn modelId="{93A525EC-9E7E-4656-AC44-23E740076591}" type="presParOf" srcId="{D47038F4-8840-4E2D-AE28-131FB16C5ABE}" destId="{EDF53B08-C22F-49E5-9FF2-1438D48FAD34}" srcOrd="4" destOrd="0" presId="urn:microsoft.com/office/officeart/2005/8/layout/default"/>
    <dgm:cxn modelId="{2B33EE9C-DCD5-4476-86F9-DB79CC2980EA}" type="presParOf" srcId="{D47038F4-8840-4E2D-AE28-131FB16C5ABE}" destId="{288E14D8-C821-41C6-AD81-B705EADCEDEA}" srcOrd="5" destOrd="0" presId="urn:microsoft.com/office/officeart/2005/8/layout/default"/>
    <dgm:cxn modelId="{9689A356-0013-4EDC-B45C-6EDE31E52671}" type="presParOf" srcId="{D47038F4-8840-4E2D-AE28-131FB16C5ABE}" destId="{2D02AC15-BDE5-462B-8519-3AAC0F5150EA}"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6F4BD0-D679-4B02-8C03-1896D22E470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3FAE779F-8240-41DF-ACA8-8D8210B08BEC}">
      <dgm:prSet custT="1"/>
      <dgm:spPr/>
      <dgm:t>
        <a:bodyPr/>
        <a:lstStyle/>
        <a:p>
          <a:r>
            <a:rPr lang="en-US" sz="1600" dirty="0"/>
            <a:t>Face detection is the process of automatically locating human faces in visual media (digital images or video)</a:t>
          </a:r>
        </a:p>
      </dgm:t>
    </dgm:pt>
    <dgm:pt modelId="{F9AC60DC-4AAE-4BDA-8C12-2855F2B0AE6A}" type="parTrans" cxnId="{C6A9A380-B2B1-4938-9190-004E3C87E27A}">
      <dgm:prSet/>
      <dgm:spPr/>
      <dgm:t>
        <a:bodyPr/>
        <a:lstStyle/>
        <a:p>
          <a:endParaRPr lang="en-US"/>
        </a:p>
      </dgm:t>
    </dgm:pt>
    <dgm:pt modelId="{7967071B-0B82-432F-9591-0703FD2B60E5}" type="sibTrans" cxnId="{C6A9A380-B2B1-4938-9190-004E3C87E27A}">
      <dgm:prSet/>
      <dgm:spPr/>
      <dgm:t>
        <a:bodyPr/>
        <a:lstStyle/>
        <a:p>
          <a:endParaRPr lang="en-US"/>
        </a:p>
      </dgm:t>
    </dgm:pt>
    <dgm:pt modelId="{BA3F3891-7EEF-4C3E-B3A1-B491BAE64615}">
      <dgm:prSet custT="1"/>
      <dgm:spPr/>
      <dgm:t>
        <a:bodyPr/>
        <a:lstStyle/>
        <a:p>
          <a:r>
            <a:rPr lang="en-US" sz="1600" dirty="0"/>
            <a:t>Two popular types of Face Detectors </a:t>
          </a:r>
          <a:r>
            <a:rPr lang="en-US" sz="1600" dirty="0" err="1"/>
            <a:t>image_recognition</a:t>
          </a:r>
          <a:r>
            <a:rPr lang="en-US" sz="1600" dirty="0"/>
            <a:t> supports : </a:t>
          </a:r>
          <a:r>
            <a:rPr lang="en-US" sz="1600" dirty="0" err="1"/>
            <a:t>HoG</a:t>
          </a:r>
          <a:r>
            <a:rPr lang="en-US" sz="1600" dirty="0"/>
            <a:t> face detector, CNN based face detector (included in </a:t>
          </a:r>
          <a:r>
            <a:rPr lang="en-US" sz="1600" dirty="0" err="1"/>
            <a:t>Dlib</a:t>
          </a:r>
          <a:r>
            <a:rPr lang="en-US" sz="1600" dirty="0"/>
            <a:t> which use convolutional neural network or deep learning to do the face detection). </a:t>
          </a:r>
        </a:p>
      </dgm:t>
    </dgm:pt>
    <dgm:pt modelId="{237AACF3-85D4-46F5-8012-EECA77D156B3}" type="parTrans" cxnId="{B283689B-CC54-4047-85D4-B978A6BE1410}">
      <dgm:prSet/>
      <dgm:spPr/>
      <dgm:t>
        <a:bodyPr/>
        <a:lstStyle/>
        <a:p>
          <a:endParaRPr lang="en-US"/>
        </a:p>
      </dgm:t>
    </dgm:pt>
    <dgm:pt modelId="{56DA1772-36CC-4A6D-94EF-5532785C573F}" type="sibTrans" cxnId="{B283689B-CC54-4047-85D4-B978A6BE1410}">
      <dgm:prSet/>
      <dgm:spPr/>
      <dgm:t>
        <a:bodyPr/>
        <a:lstStyle/>
        <a:p>
          <a:endParaRPr lang="en-US"/>
        </a:p>
      </dgm:t>
    </dgm:pt>
    <dgm:pt modelId="{6CDFCE3D-DEE4-40CC-9CE5-EAA15A9A6016}">
      <dgm:prSet custT="1"/>
      <dgm:spPr/>
      <dgm:t>
        <a:bodyPr/>
        <a:lstStyle/>
        <a:p>
          <a:r>
            <a:rPr lang="en-US" sz="1600" dirty="0"/>
            <a:t>The first one (</a:t>
          </a:r>
          <a:r>
            <a:rPr lang="en-US" sz="1600" dirty="0" err="1"/>
            <a:t>HoG</a:t>
          </a:r>
          <a:r>
            <a:rPr lang="en-US" sz="1600" dirty="0"/>
            <a:t>) is quick and the second one is a bit slow, but more accurate.</a:t>
          </a:r>
        </a:p>
      </dgm:t>
    </dgm:pt>
    <dgm:pt modelId="{BC5B6683-AAD9-42BE-9B66-7CAD15361D4D}" type="parTrans" cxnId="{E91A6346-932F-4078-A028-2BDC34871864}">
      <dgm:prSet/>
      <dgm:spPr/>
      <dgm:t>
        <a:bodyPr/>
        <a:lstStyle/>
        <a:p>
          <a:endParaRPr lang="en-US"/>
        </a:p>
      </dgm:t>
    </dgm:pt>
    <dgm:pt modelId="{898924C8-7356-449C-9855-4659FC08F7B8}" type="sibTrans" cxnId="{E91A6346-932F-4078-A028-2BDC34871864}">
      <dgm:prSet/>
      <dgm:spPr/>
      <dgm:t>
        <a:bodyPr/>
        <a:lstStyle/>
        <a:p>
          <a:endParaRPr lang="en-US"/>
        </a:p>
      </dgm:t>
    </dgm:pt>
    <dgm:pt modelId="{7444BE42-B117-421F-8AF9-ED2BE001704F}">
      <dgm:prSet custT="1"/>
      <dgm:spPr/>
      <dgm:t>
        <a:bodyPr/>
        <a:lstStyle/>
        <a:p>
          <a:r>
            <a:rPr lang="en-US" sz="1600" dirty="0"/>
            <a:t>In code I will use the face-recognition library for face detection and </a:t>
          </a:r>
          <a:r>
            <a:rPr lang="en-US" sz="1600" dirty="0" err="1"/>
            <a:t>opencv</a:t>
          </a:r>
          <a:r>
            <a:rPr lang="en-US" sz="1600" dirty="0"/>
            <a:t> library for other depended activities like display the image.</a:t>
          </a:r>
        </a:p>
      </dgm:t>
    </dgm:pt>
    <dgm:pt modelId="{0C585ECF-7808-43C0-8318-1C4D221D6B77}" type="parTrans" cxnId="{BBC6188F-A856-484F-B903-12F7EE571EF6}">
      <dgm:prSet/>
      <dgm:spPr/>
      <dgm:t>
        <a:bodyPr/>
        <a:lstStyle/>
        <a:p>
          <a:endParaRPr lang="en-US"/>
        </a:p>
      </dgm:t>
    </dgm:pt>
    <dgm:pt modelId="{CAB7749A-2639-49FE-A936-16CF9C91F331}" type="sibTrans" cxnId="{BBC6188F-A856-484F-B903-12F7EE571EF6}">
      <dgm:prSet/>
      <dgm:spPr/>
      <dgm:t>
        <a:bodyPr/>
        <a:lstStyle/>
        <a:p>
          <a:endParaRPr lang="en-US"/>
        </a:p>
      </dgm:t>
    </dgm:pt>
    <dgm:pt modelId="{C83A3A63-D462-42D6-8C0B-697E5B230EF9}" type="pres">
      <dgm:prSet presAssocID="{866F4BD0-D679-4B02-8C03-1896D22E4700}" presName="vert0" presStyleCnt="0">
        <dgm:presLayoutVars>
          <dgm:dir/>
          <dgm:animOne val="branch"/>
          <dgm:animLvl val="lvl"/>
        </dgm:presLayoutVars>
      </dgm:prSet>
      <dgm:spPr/>
    </dgm:pt>
    <dgm:pt modelId="{548A8CE4-7D18-4236-BEC5-2EE0C79D5E53}" type="pres">
      <dgm:prSet presAssocID="{3FAE779F-8240-41DF-ACA8-8D8210B08BEC}" presName="thickLine" presStyleLbl="alignNode1" presStyleIdx="0" presStyleCnt="4"/>
      <dgm:spPr/>
    </dgm:pt>
    <dgm:pt modelId="{42492139-B2FF-4F05-A3D5-B7C8D9E20DB0}" type="pres">
      <dgm:prSet presAssocID="{3FAE779F-8240-41DF-ACA8-8D8210B08BEC}" presName="horz1" presStyleCnt="0"/>
      <dgm:spPr/>
    </dgm:pt>
    <dgm:pt modelId="{2C83CF59-EBE2-4F5C-AA9C-B73E279BB7FF}" type="pres">
      <dgm:prSet presAssocID="{3FAE779F-8240-41DF-ACA8-8D8210B08BEC}" presName="tx1" presStyleLbl="revTx" presStyleIdx="0" presStyleCnt="4"/>
      <dgm:spPr/>
    </dgm:pt>
    <dgm:pt modelId="{F98987D3-119B-4A79-92FF-4AF6BEE5D564}" type="pres">
      <dgm:prSet presAssocID="{3FAE779F-8240-41DF-ACA8-8D8210B08BEC}" presName="vert1" presStyleCnt="0"/>
      <dgm:spPr/>
    </dgm:pt>
    <dgm:pt modelId="{28632224-2D9E-4FD7-840C-09DAF8BD8696}" type="pres">
      <dgm:prSet presAssocID="{BA3F3891-7EEF-4C3E-B3A1-B491BAE64615}" presName="thickLine" presStyleLbl="alignNode1" presStyleIdx="1" presStyleCnt="4"/>
      <dgm:spPr/>
    </dgm:pt>
    <dgm:pt modelId="{AEE126D8-BB32-4D73-BD6F-1BC09ED58B8D}" type="pres">
      <dgm:prSet presAssocID="{BA3F3891-7EEF-4C3E-B3A1-B491BAE64615}" presName="horz1" presStyleCnt="0"/>
      <dgm:spPr/>
    </dgm:pt>
    <dgm:pt modelId="{DE533D8B-29F7-4393-B5E7-F28AA8F71484}" type="pres">
      <dgm:prSet presAssocID="{BA3F3891-7EEF-4C3E-B3A1-B491BAE64615}" presName="tx1" presStyleLbl="revTx" presStyleIdx="1" presStyleCnt="4" custScaleY="116362" custLinFactNeighborY="1194"/>
      <dgm:spPr/>
    </dgm:pt>
    <dgm:pt modelId="{0A180BA5-F1F3-4CC0-919B-273297C6004D}" type="pres">
      <dgm:prSet presAssocID="{BA3F3891-7EEF-4C3E-B3A1-B491BAE64615}" presName="vert1" presStyleCnt="0"/>
      <dgm:spPr/>
    </dgm:pt>
    <dgm:pt modelId="{560D20D7-F39D-48DB-AF4B-B7DD30C84480}" type="pres">
      <dgm:prSet presAssocID="{6CDFCE3D-DEE4-40CC-9CE5-EAA15A9A6016}" presName="thickLine" presStyleLbl="alignNode1" presStyleIdx="2" presStyleCnt="4"/>
      <dgm:spPr/>
    </dgm:pt>
    <dgm:pt modelId="{A4DE62A9-DE70-4902-82CF-AC8A80862706}" type="pres">
      <dgm:prSet presAssocID="{6CDFCE3D-DEE4-40CC-9CE5-EAA15A9A6016}" presName="horz1" presStyleCnt="0"/>
      <dgm:spPr/>
    </dgm:pt>
    <dgm:pt modelId="{57ACBE56-8BCB-42BC-ACE8-84AC1D9BA179}" type="pres">
      <dgm:prSet presAssocID="{6CDFCE3D-DEE4-40CC-9CE5-EAA15A9A6016}" presName="tx1" presStyleLbl="revTx" presStyleIdx="2" presStyleCnt="4" custLinFactNeighborY="17556"/>
      <dgm:spPr/>
    </dgm:pt>
    <dgm:pt modelId="{C4D77E8A-E8EB-415F-8794-F5F526D096F9}" type="pres">
      <dgm:prSet presAssocID="{6CDFCE3D-DEE4-40CC-9CE5-EAA15A9A6016}" presName="vert1" presStyleCnt="0"/>
      <dgm:spPr/>
    </dgm:pt>
    <dgm:pt modelId="{B5A1A5E5-C244-4F25-A1C7-D3E30A808769}" type="pres">
      <dgm:prSet presAssocID="{7444BE42-B117-421F-8AF9-ED2BE001704F}" presName="thickLine" presStyleLbl="alignNode1" presStyleIdx="3" presStyleCnt="4"/>
      <dgm:spPr/>
    </dgm:pt>
    <dgm:pt modelId="{410F3812-3673-4BBD-854C-C619CFD09241}" type="pres">
      <dgm:prSet presAssocID="{7444BE42-B117-421F-8AF9-ED2BE001704F}" presName="horz1" presStyleCnt="0"/>
      <dgm:spPr/>
    </dgm:pt>
    <dgm:pt modelId="{CC720FB2-6E79-4675-8F64-2F2DB776CABB}" type="pres">
      <dgm:prSet presAssocID="{7444BE42-B117-421F-8AF9-ED2BE001704F}" presName="tx1" presStyleLbl="revTx" presStyleIdx="3" presStyleCnt="4"/>
      <dgm:spPr/>
    </dgm:pt>
    <dgm:pt modelId="{D02D303C-05D7-470E-B75A-715BD6B73782}" type="pres">
      <dgm:prSet presAssocID="{7444BE42-B117-421F-8AF9-ED2BE001704F}" presName="vert1" presStyleCnt="0"/>
      <dgm:spPr/>
    </dgm:pt>
  </dgm:ptLst>
  <dgm:cxnLst>
    <dgm:cxn modelId="{E91A6346-932F-4078-A028-2BDC34871864}" srcId="{866F4BD0-D679-4B02-8C03-1896D22E4700}" destId="{6CDFCE3D-DEE4-40CC-9CE5-EAA15A9A6016}" srcOrd="2" destOrd="0" parTransId="{BC5B6683-AAD9-42BE-9B66-7CAD15361D4D}" sibTransId="{898924C8-7356-449C-9855-4659FC08F7B8}"/>
    <dgm:cxn modelId="{37A44C6E-D5E0-4D88-97E8-0312DB19510E}" type="presOf" srcId="{3FAE779F-8240-41DF-ACA8-8D8210B08BEC}" destId="{2C83CF59-EBE2-4F5C-AA9C-B73E279BB7FF}" srcOrd="0" destOrd="0" presId="urn:microsoft.com/office/officeart/2008/layout/LinedList"/>
    <dgm:cxn modelId="{20FD3A50-3C63-4BE3-8674-1DA005BE20EB}" type="presOf" srcId="{6CDFCE3D-DEE4-40CC-9CE5-EAA15A9A6016}" destId="{57ACBE56-8BCB-42BC-ACE8-84AC1D9BA179}" srcOrd="0" destOrd="0" presId="urn:microsoft.com/office/officeart/2008/layout/LinedList"/>
    <dgm:cxn modelId="{C6A9A380-B2B1-4938-9190-004E3C87E27A}" srcId="{866F4BD0-D679-4B02-8C03-1896D22E4700}" destId="{3FAE779F-8240-41DF-ACA8-8D8210B08BEC}" srcOrd="0" destOrd="0" parTransId="{F9AC60DC-4AAE-4BDA-8C12-2855F2B0AE6A}" sibTransId="{7967071B-0B82-432F-9591-0703FD2B60E5}"/>
    <dgm:cxn modelId="{285B2D88-BACA-4216-81D3-FE488EF3372F}" type="presOf" srcId="{BA3F3891-7EEF-4C3E-B3A1-B491BAE64615}" destId="{DE533D8B-29F7-4393-B5E7-F28AA8F71484}" srcOrd="0" destOrd="0" presId="urn:microsoft.com/office/officeart/2008/layout/LinedList"/>
    <dgm:cxn modelId="{BBC6188F-A856-484F-B903-12F7EE571EF6}" srcId="{866F4BD0-D679-4B02-8C03-1896D22E4700}" destId="{7444BE42-B117-421F-8AF9-ED2BE001704F}" srcOrd="3" destOrd="0" parTransId="{0C585ECF-7808-43C0-8318-1C4D221D6B77}" sibTransId="{CAB7749A-2639-49FE-A936-16CF9C91F331}"/>
    <dgm:cxn modelId="{29E71996-726B-4DD1-BB1E-BF6278C8BAFD}" type="presOf" srcId="{7444BE42-B117-421F-8AF9-ED2BE001704F}" destId="{CC720FB2-6E79-4675-8F64-2F2DB776CABB}" srcOrd="0" destOrd="0" presId="urn:microsoft.com/office/officeart/2008/layout/LinedList"/>
    <dgm:cxn modelId="{B283689B-CC54-4047-85D4-B978A6BE1410}" srcId="{866F4BD0-D679-4B02-8C03-1896D22E4700}" destId="{BA3F3891-7EEF-4C3E-B3A1-B491BAE64615}" srcOrd="1" destOrd="0" parTransId="{237AACF3-85D4-46F5-8012-EECA77D156B3}" sibTransId="{56DA1772-36CC-4A6D-94EF-5532785C573F}"/>
    <dgm:cxn modelId="{913037C6-07B5-49CE-A8DC-65E4EA93CA06}" type="presOf" srcId="{866F4BD0-D679-4B02-8C03-1896D22E4700}" destId="{C83A3A63-D462-42D6-8C0B-697E5B230EF9}" srcOrd="0" destOrd="0" presId="urn:microsoft.com/office/officeart/2008/layout/LinedList"/>
    <dgm:cxn modelId="{5DFB6F67-6934-4806-BB56-78AF5EB449FC}" type="presParOf" srcId="{C83A3A63-D462-42D6-8C0B-697E5B230EF9}" destId="{548A8CE4-7D18-4236-BEC5-2EE0C79D5E53}" srcOrd="0" destOrd="0" presId="urn:microsoft.com/office/officeart/2008/layout/LinedList"/>
    <dgm:cxn modelId="{D2DF280C-A15F-4A41-979B-F155C06D02A7}" type="presParOf" srcId="{C83A3A63-D462-42D6-8C0B-697E5B230EF9}" destId="{42492139-B2FF-4F05-A3D5-B7C8D9E20DB0}" srcOrd="1" destOrd="0" presId="urn:microsoft.com/office/officeart/2008/layout/LinedList"/>
    <dgm:cxn modelId="{300510E6-005F-4B15-B669-0B7CA006D56D}" type="presParOf" srcId="{42492139-B2FF-4F05-A3D5-B7C8D9E20DB0}" destId="{2C83CF59-EBE2-4F5C-AA9C-B73E279BB7FF}" srcOrd="0" destOrd="0" presId="urn:microsoft.com/office/officeart/2008/layout/LinedList"/>
    <dgm:cxn modelId="{6B17E11A-C15C-466B-8173-E7CB194352C4}" type="presParOf" srcId="{42492139-B2FF-4F05-A3D5-B7C8D9E20DB0}" destId="{F98987D3-119B-4A79-92FF-4AF6BEE5D564}" srcOrd="1" destOrd="0" presId="urn:microsoft.com/office/officeart/2008/layout/LinedList"/>
    <dgm:cxn modelId="{5A8D6119-7363-444D-9657-A45514A0AC98}" type="presParOf" srcId="{C83A3A63-D462-42D6-8C0B-697E5B230EF9}" destId="{28632224-2D9E-4FD7-840C-09DAF8BD8696}" srcOrd="2" destOrd="0" presId="urn:microsoft.com/office/officeart/2008/layout/LinedList"/>
    <dgm:cxn modelId="{41516D71-4BD0-48FF-861C-476622FA5BC2}" type="presParOf" srcId="{C83A3A63-D462-42D6-8C0B-697E5B230EF9}" destId="{AEE126D8-BB32-4D73-BD6F-1BC09ED58B8D}" srcOrd="3" destOrd="0" presId="urn:microsoft.com/office/officeart/2008/layout/LinedList"/>
    <dgm:cxn modelId="{1EA90663-4724-4A4F-9B0E-292496F719AB}" type="presParOf" srcId="{AEE126D8-BB32-4D73-BD6F-1BC09ED58B8D}" destId="{DE533D8B-29F7-4393-B5E7-F28AA8F71484}" srcOrd="0" destOrd="0" presId="urn:microsoft.com/office/officeart/2008/layout/LinedList"/>
    <dgm:cxn modelId="{CCEE1D96-C206-4C09-8208-5028C540090B}" type="presParOf" srcId="{AEE126D8-BB32-4D73-BD6F-1BC09ED58B8D}" destId="{0A180BA5-F1F3-4CC0-919B-273297C6004D}" srcOrd="1" destOrd="0" presId="urn:microsoft.com/office/officeart/2008/layout/LinedList"/>
    <dgm:cxn modelId="{B5425A21-F486-41D2-8C3A-C4616B7AF310}" type="presParOf" srcId="{C83A3A63-D462-42D6-8C0B-697E5B230EF9}" destId="{560D20D7-F39D-48DB-AF4B-B7DD30C84480}" srcOrd="4" destOrd="0" presId="urn:microsoft.com/office/officeart/2008/layout/LinedList"/>
    <dgm:cxn modelId="{1EE5ADD8-7902-42DB-8443-7442FE9839B8}" type="presParOf" srcId="{C83A3A63-D462-42D6-8C0B-697E5B230EF9}" destId="{A4DE62A9-DE70-4902-82CF-AC8A80862706}" srcOrd="5" destOrd="0" presId="urn:microsoft.com/office/officeart/2008/layout/LinedList"/>
    <dgm:cxn modelId="{A25C1868-7600-4585-9A27-E5DC014F60E8}" type="presParOf" srcId="{A4DE62A9-DE70-4902-82CF-AC8A80862706}" destId="{57ACBE56-8BCB-42BC-ACE8-84AC1D9BA179}" srcOrd="0" destOrd="0" presId="urn:microsoft.com/office/officeart/2008/layout/LinedList"/>
    <dgm:cxn modelId="{0A197FD3-9961-4D0F-9365-7ED0E8705E58}" type="presParOf" srcId="{A4DE62A9-DE70-4902-82CF-AC8A80862706}" destId="{C4D77E8A-E8EB-415F-8794-F5F526D096F9}" srcOrd="1" destOrd="0" presId="urn:microsoft.com/office/officeart/2008/layout/LinedList"/>
    <dgm:cxn modelId="{D95044FD-43F1-4FCF-A0DC-5F26BE029765}" type="presParOf" srcId="{C83A3A63-D462-42D6-8C0B-697E5B230EF9}" destId="{B5A1A5E5-C244-4F25-A1C7-D3E30A808769}" srcOrd="6" destOrd="0" presId="urn:microsoft.com/office/officeart/2008/layout/LinedList"/>
    <dgm:cxn modelId="{59140615-0FC5-401B-98C0-6360D8095069}" type="presParOf" srcId="{C83A3A63-D462-42D6-8C0B-697E5B230EF9}" destId="{410F3812-3673-4BBD-854C-C619CFD09241}" srcOrd="7" destOrd="0" presId="urn:microsoft.com/office/officeart/2008/layout/LinedList"/>
    <dgm:cxn modelId="{C18052A8-42C9-4D99-A116-8BD9D302DEEC}" type="presParOf" srcId="{410F3812-3673-4BBD-854C-C619CFD09241}" destId="{CC720FB2-6E79-4675-8F64-2F2DB776CABB}" srcOrd="0" destOrd="0" presId="urn:microsoft.com/office/officeart/2008/layout/LinedList"/>
    <dgm:cxn modelId="{AC44C34A-9B01-45C7-99AA-F2597E9663C3}" type="presParOf" srcId="{410F3812-3673-4BBD-854C-C619CFD09241}" destId="{D02D303C-05D7-470E-B75A-715BD6B7378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C267EFF-DC74-4B90-B21E-807741C6E186}" type="doc">
      <dgm:prSet loTypeId="urn:microsoft.com/office/officeart/2005/8/layout/process1" loCatId="process" qsTypeId="urn:microsoft.com/office/officeart/2005/8/quickstyle/simple4" qsCatId="simple" csTypeId="urn:microsoft.com/office/officeart/2005/8/colors/accent2_5" csCatId="accent2"/>
      <dgm:spPr/>
      <dgm:t>
        <a:bodyPr/>
        <a:lstStyle/>
        <a:p>
          <a:endParaRPr lang="en-US"/>
        </a:p>
      </dgm:t>
    </dgm:pt>
    <dgm:pt modelId="{5FF4047A-3A8F-4722-92F0-911394EF2314}">
      <dgm:prSet/>
      <dgm:spPr/>
      <dgm:t>
        <a:bodyPr/>
        <a:lstStyle/>
        <a:p>
          <a:r>
            <a:rPr lang="en-US" dirty="0" err="1"/>
            <a:t>HoG</a:t>
          </a:r>
          <a:r>
            <a:rPr lang="en-US" dirty="0"/>
            <a:t>, Histogram of Oriented Gradients (An image gradient is a directional change in the intensity or color in an image)</a:t>
          </a:r>
        </a:p>
      </dgm:t>
    </dgm:pt>
    <dgm:pt modelId="{BE83F994-3BCF-4C68-8C18-E9162F3EEA7A}" type="parTrans" cxnId="{992B753D-A9C9-4C2E-96D1-2A72B29C1A7F}">
      <dgm:prSet/>
      <dgm:spPr/>
      <dgm:t>
        <a:bodyPr/>
        <a:lstStyle/>
        <a:p>
          <a:endParaRPr lang="en-US"/>
        </a:p>
      </dgm:t>
    </dgm:pt>
    <dgm:pt modelId="{7029DCF3-D662-4F49-8CC2-2D33BA8333F7}" type="sibTrans" cxnId="{992B753D-A9C9-4C2E-96D1-2A72B29C1A7F}">
      <dgm:prSet/>
      <dgm:spPr/>
      <dgm:t>
        <a:bodyPr/>
        <a:lstStyle/>
        <a:p>
          <a:endParaRPr lang="en-US"/>
        </a:p>
      </dgm:t>
    </dgm:pt>
    <dgm:pt modelId="{6E8A49B2-ACEF-4D9C-8623-D51D5AB76895}">
      <dgm:prSet/>
      <dgm:spPr/>
      <dgm:t>
        <a:bodyPr/>
        <a:lstStyle/>
        <a:p>
          <a:r>
            <a:rPr lang="en-US"/>
            <a:t>PROS: work faster if you are using CPU, it's very light weight and you don’t have to deal with different convolution layers or deep learning, just calculate the flow of gradients or the intensity change of gradients and it work under small occlusion (occlusion means deforming of face, like wearing sunglasses or a hat or a scarf).</a:t>
          </a:r>
        </a:p>
      </dgm:t>
    </dgm:pt>
    <dgm:pt modelId="{6CB19FEB-E268-4DEF-B146-4679B4A116D9}" type="parTrans" cxnId="{E232E55D-2CFC-4D91-9FAF-CEB047714130}">
      <dgm:prSet/>
      <dgm:spPr/>
      <dgm:t>
        <a:bodyPr/>
        <a:lstStyle/>
        <a:p>
          <a:endParaRPr lang="en-US"/>
        </a:p>
      </dgm:t>
    </dgm:pt>
    <dgm:pt modelId="{17191A67-2E2D-462E-B5A6-2A8BB4FBE790}" type="sibTrans" cxnId="{E232E55D-2CFC-4D91-9FAF-CEB047714130}">
      <dgm:prSet/>
      <dgm:spPr/>
      <dgm:t>
        <a:bodyPr/>
        <a:lstStyle/>
        <a:p>
          <a:endParaRPr lang="en-US"/>
        </a:p>
      </dgm:t>
    </dgm:pt>
    <dgm:pt modelId="{D4C92EA8-AD9E-4496-8201-BC2124AE6230}">
      <dgm:prSet/>
      <dgm:spPr/>
      <dgm:t>
        <a:bodyPr/>
        <a:lstStyle/>
        <a:p>
          <a:r>
            <a:rPr lang="en-US"/>
            <a:t>CONS: The disadvantage while using HOG face detector is that it should have a face with a minimum size of 80x80 pixels and also the image should be almost front-faced (it will not work fine with side-faded or looking up or looking down faces and it does not work with heavy occlusion like wearing sunglasses or a hat or a scarf)</a:t>
          </a:r>
        </a:p>
      </dgm:t>
    </dgm:pt>
    <dgm:pt modelId="{09D4883A-B718-48B3-8E4A-BF5732A1BB07}" type="parTrans" cxnId="{F14FED13-2B66-4BB7-9064-BBA7B51F9DD0}">
      <dgm:prSet/>
      <dgm:spPr/>
      <dgm:t>
        <a:bodyPr/>
        <a:lstStyle/>
        <a:p>
          <a:endParaRPr lang="en-US"/>
        </a:p>
      </dgm:t>
    </dgm:pt>
    <dgm:pt modelId="{7ABB2141-3350-4762-92BF-7B39103838E8}" type="sibTrans" cxnId="{F14FED13-2B66-4BB7-9064-BBA7B51F9DD0}">
      <dgm:prSet/>
      <dgm:spPr/>
      <dgm:t>
        <a:bodyPr/>
        <a:lstStyle/>
        <a:p>
          <a:endParaRPr lang="en-US"/>
        </a:p>
      </dgm:t>
    </dgm:pt>
    <dgm:pt modelId="{5B177734-53D7-45F5-B295-F1AFB74A2ED8}" type="pres">
      <dgm:prSet presAssocID="{7C267EFF-DC74-4B90-B21E-807741C6E186}" presName="Name0" presStyleCnt="0">
        <dgm:presLayoutVars>
          <dgm:dir/>
          <dgm:resizeHandles val="exact"/>
        </dgm:presLayoutVars>
      </dgm:prSet>
      <dgm:spPr/>
    </dgm:pt>
    <dgm:pt modelId="{D39F3B62-24E1-45AD-8D6A-808ED04AEB51}" type="pres">
      <dgm:prSet presAssocID="{5FF4047A-3A8F-4722-92F0-911394EF2314}" presName="node" presStyleLbl="node1" presStyleIdx="0" presStyleCnt="3">
        <dgm:presLayoutVars>
          <dgm:bulletEnabled val="1"/>
        </dgm:presLayoutVars>
      </dgm:prSet>
      <dgm:spPr/>
    </dgm:pt>
    <dgm:pt modelId="{1CA069EA-625B-4280-B732-D88640C81FCD}" type="pres">
      <dgm:prSet presAssocID="{7029DCF3-D662-4F49-8CC2-2D33BA8333F7}" presName="sibTrans" presStyleLbl="sibTrans2D1" presStyleIdx="0" presStyleCnt="2"/>
      <dgm:spPr/>
    </dgm:pt>
    <dgm:pt modelId="{71580ADA-88E1-4088-86A2-9108997989D4}" type="pres">
      <dgm:prSet presAssocID="{7029DCF3-D662-4F49-8CC2-2D33BA8333F7}" presName="connectorText" presStyleLbl="sibTrans2D1" presStyleIdx="0" presStyleCnt="2"/>
      <dgm:spPr/>
    </dgm:pt>
    <dgm:pt modelId="{BBF86DC9-E6C0-4BA9-B4BD-A5A4E2E61038}" type="pres">
      <dgm:prSet presAssocID="{6E8A49B2-ACEF-4D9C-8623-D51D5AB76895}" presName="node" presStyleLbl="node1" presStyleIdx="1" presStyleCnt="3">
        <dgm:presLayoutVars>
          <dgm:bulletEnabled val="1"/>
        </dgm:presLayoutVars>
      </dgm:prSet>
      <dgm:spPr/>
    </dgm:pt>
    <dgm:pt modelId="{E6C0BD04-3908-437B-B9A4-9917465E0BA0}" type="pres">
      <dgm:prSet presAssocID="{17191A67-2E2D-462E-B5A6-2A8BB4FBE790}" presName="sibTrans" presStyleLbl="sibTrans2D1" presStyleIdx="1" presStyleCnt="2"/>
      <dgm:spPr/>
    </dgm:pt>
    <dgm:pt modelId="{5C4434AC-5BB3-4CFC-B436-37108BCE7D82}" type="pres">
      <dgm:prSet presAssocID="{17191A67-2E2D-462E-B5A6-2A8BB4FBE790}" presName="connectorText" presStyleLbl="sibTrans2D1" presStyleIdx="1" presStyleCnt="2"/>
      <dgm:spPr/>
    </dgm:pt>
    <dgm:pt modelId="{96B4239E-608C-4DD7-8B9B-8165E9F3A494}" type="pres">
      <dgm:prSet presAssocID="{D4C92EA8-AD9E-4496-8201-BC2124AE6230}" presName="node" presStyleLbl="node1" presStyleIdx="2" presStyleCnt="3">
        <dgm:presLayoutVars>
          <dgm:bulletEnabled val="1"/>
        </dgm:presLayoutVars>
      </dgm:prSet>
      <dgm:spPr/>
    </dgm:pt>
  </dgm:ptLst>
  <dgm:cxnLst>
    <dgm:cxn modelId="{F14FED13-2B66-4BB7-9064-BBA7B51F9DD0}" srcId="{7C267EFF-DC74-4B90-B21E-807741C6E186}" destId="{D4C92EA8-AD9E-4496-8201-BC2124AE6230}" srcOrd="2" destOrd="0" parTransId="{09D4883A-B718-48B3-8E4A-BF5732A1BB07}" sibTransId="{7ABB2141-3350-4762-92BF-7B39103838E8}"/>
    <dgm:cxn modelId="{5966BF3C-6D72-4C01-AFC4-86C85D0DD3A3}" type="presOf" srcId="{6E8A49B2-ACEF-4D9C-8623-D51D5AB76895}" destId="{BBF86DC9-E6C0-4BA9-B4BD-A5A4E2E61038}" srcOrd="0" destOrd="0" presId="urn:microsoft.com/office/officeart/2005/8/layout/process1"/>
    <dgm:cxn modelId="{992B753D-A9C9-4C2E-96D1-2A72B29C1A7F}" srcId="{7C267EFF-DC74-4B90-B21E-807741C6E186}" destId="{5FF4047A-3A8F-4722-92F0-911394EF2314}" srcOrd="0" destOrd="0" parTransId="{BE83F994-3BCF-4C68-8C18-E9162F3EEA7A}" sibTransId="{7029DCF3-D662-4F49-8CC2-2D33BA8333F7}"/>
    <dgm:cxn modelId="{E232E55D-2CFC-4D91-9FAF-CEB047714130}" srcId="{7C267EFF-DC74-4B90-B21E-807741C6E186}" destId="{6E8A49B2-ACEF-4D9C-8623-D51D5AB76895}" srcOrd="1" destOrd="0" parTransId="{6CB19FEB-E268-4DEF-B146-4679B4A116D9}" sibTransId="{17191A67-2E2D-462E-B5A6-2A8BB4FBE790}"/>
    <dgm:cxn modelId="{AA160F62-E691-4EF1-A390-501239BF7BEE}" type="presOf" srcId="{D4C92EA8-AD9E-4496-8201-BC2124AE6230}" destId="{96B4239E-608C-4DD7-8B9B-8165E9F3A494}" srcOrd="0" destOrd="0" presId="urn:microsoft.com/office/officeart/2005/8/layout/process1"/>
    <dgm:cxn modelId="{B624B08E-CD41-4A84-A512-CEDAE7B7392D}" type="presOf" srcId="{17191A67-2E2D-462E-B5A6-2A8BB4FBE790}" destId="{E6C0BD04-3908-437B-B9A4-9917465E0BA0}" srcOrd="0" destOrd="0" presId="urn:microsoft.com/office/officeart/2005/8/layout/process1"/>
    <dgm:cxn modelId="{5F057E8F-0292-4E0D-86D9-D3E3660864EB}" type="presOf" srcId="{7C267EFF-DC74-4B90-B21E-807741C6E186}" destId="{5B177734-53D7-45F5-B295-F1AFB74A2ED8}" srcOrd="0" destOrd="0" presId="urn:microsoft.com/office/officeart/2005/8/layout/process1"/>
    <dgm:cxn modelId="{E197D1A2-C92F-4DE2-A826-7DB59B48E642}" type="presOf" srcId="{5FF4047A-3A8F-4722-92F0-911394EF2314}" destId="{D39F3B62-24E1-45AD-8D6A-808ED04AEB51}" srcOrd="0" destOrd="0" presId="urn:microsoft.com/office/officeart/2005/8/layout/process1"/>
    <dgm:cxn modelId="{12FC0EA9-9FDD-4DA4-A6EA-AFA613CD3C62}" type="presOf" srcId="{7029DCF3-D662-4F49-8CC2-2D33BA8333F7}" destId="{1CA069EA-625B-4280-B732-D88640C81FCD}" srcOrd="0" destOrd="0" presId="urn:microsoft.com/office/officeart/2005/8/layout/process1"/>
    <dgm:cxn modelId="{ABCBBAC6-D01E-4832-A8D2-F6C57308D3DB}" type="presOf" srcId="{17191A67-2E2D-462E-B5A6-2A8BB4FBE790}" destId="{5C4434AC-5BB3-4CFC-B436-37108BCE7D82}" srcOrd="1" destOrd="0" presId="urn:microsoft.com/office/officeart/2005/8/layout/process1"/>
    <dgm:cxn modelId="{96E556D3-E951-4A8A-84B8-DBF50FA37548}" type="presOf" srcId="{7029DCF3-D662-4F49-8CC2-2D33BA8333F7}" destId="{71580ADA-88E1-4088-86A2-9108997989D4}" srcOrd="1" destOrd="0" presId="urn:microsoft.com/office/officeart/2005/8/layout/process1"/>
    <dgm:cxn modelId="{CA3E19DC-42E7-4F4C-85DD-35F15C1B39D1}" type="presParOf" srcId="{5B177734-53D7-45F5-B295-F1AFB74A2ED8}" destId="{D39F3B62-24E1-45AD-8D6A-808ED04AEB51}" srcOrd="0" destOrd="0" presId="urn:microsoft.com/office/officeart/2005/8/layout/process1"/>
    <dgm:cxn modelId="{A4F5C22B-9872-4279-A3B3-A73FB40E38BA}" type="presParOf" srcId="{5B177734-53D7-45F5-B295-F1AFB74A2ED8}" destId="{1CA069EA-625B-4280-B732-D88640C81FCD}" srcOrd="1" destOrd="0" presId="urn:microsoft.com/office/officeart/2005/8/layout/process1"/>
    <dgm:cxn modelId="{37C2A51A-0963-4184-A365-740B0C162E0A}" type="presParOf" srcId="{1CA069EA-625B-4280-B732-D88640C81FCD}" destId="{71580ADA-88E1-4088-86A2-9108997989D4}" srcOrd="0" destOrd="0" presId="urn:microsoft.com/office/officeart/2005/8/layout/process1"/>
    <dgm:cxn modelId="{C4B578B2-9B61-4024-A097-A98AC673F888}" type="presParOf" srcId="{5B177734-53D7-45F5-B295-F1AFB74A2ED8}" destId="{BBF86DC9-E6C0-4BA9-B4BD-A5A4E2E61038}" srcOrd="2" destOrd="0" presId="urn:microsoft.com/office/officeart/2005/8/layout/process1"/>
    <dgm:cxn modelId="{C5C2DD3D-ADBE-4D66-B1D7-3505E6D04956}" type="presParOf" srcId="{5B177734-53D7-45F5-B295-F1AFB74A2ED8}" destId="{E6C0BD04-3908-437B-B9A4-9917465E0BA0}" srcOrd="3" destOrd="0" presId="urn:microsoft.com/office/officeart/2005/8/layout/process1"/>
    <dgm:cxn modelId="{464AFC94-3B76-492C-A4AF-018F17F1A043}" type="presParOf" srcId="{E6C0BD04-3908-437B-B9A4-9917465E0BA0}" destId="{5C4434AC-5BB3-4CFC-B436-37108BCE7D82}" srcOrd="0" destOrd="0" presId="urn:microsoft.com/office/officeart/2005/8/layout/process1"/>
    <dgm:cxn modelId="{0F18EE46-13B1-4494-AC93-A9E6EC27917E}" type="presParOf" srcId="{5B177734-53D7-45F5-B295-F1AFB74A2ED8}" destId="{96B4239E-608C-4DD7-8B9B-8165E9F3A494}"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3BFD5A0-2087-4CC1-9AFC-A46E9D15A40B}" type="doc">
      <dgm:prSet loTypeId="urn:microsoft.com/office/officeart/2005/8/layout/process1" loCatId="process" qsTypeId="urn:microsoft.com/office/officeart/2005/8/quickstyle/simple4" qsCatId="simple" csTypeId="urn:microsoft.com/office/officeart/2005/8/colors/colorful1" csCatId="colorful" phldr="1"/>
      <dgm:spPr/>
      <dgm:t>
        <a:bodyPr/>
        <a:lstStyle/>
        <a:p>
          <a:endParaRPr lang="en-US"/>
        </a:p>
      </dgm:t>
    </dgm:pt>
    <dgm:pt modelId="{8715CACE-2A77-48F2-B741-04828F3F491C}">
      <dgm:prSet/>
      <dgm:spPr/>
      <dgm:t>
        <a:bodyPr/>
        <a:lstStyle/>
        <a:p>
          <a:r>
            <a:rPr lang="en-US" dirty="0"/>
            <a:t>CNN face detector in </a:t>
          </a:r>
          <a:r>
            <a:rPr lang="en-US" dirty="0" err="1"/>
            <a:t>Dlib</a:t>
          </a:r>
          <a:r>
            <a:rPr lang="en-US" dirty="0"/>
            <a:t>, it uses Convolutional Neural Network based deep leaning procedure in detecting a face. </a:t>
          </a:r>
        </a:p>
      </dgm:t>
    </dgm:pt>
    <dgm:pt modelId="{03056F53-BA25-427A-9A65-993C74BAB078}" type="parTrans" cxnId="{4F34FE2B-2B82-4363-AF33-01FA3D75C111}">
      <dgm:prSet/>
      <dgm:spPr/>
      <dgm:t>
        <a:bodyPr/>
        <a:lstStyle/>
        <a:p>
          <a:endParaRPr lang="en-US"/>
        </a:p>
      </dgm:t>
    </dgm:pt>
    <dgm:pt modelId="{BDDE4208-E2E7-4E87-81DC-C7E5EAF9C627}" type="sibTrans" cxnId="{4F34FE2B-2B82-4363-AF33-01FA3D75C111}">
      <dgm:prSet/>
      <dgm:spPr/>
      <dgm:t>
        <a:bodyPr/>
        <a:lstStyle/>
        <a:p>
          <a:endParaRPr lang="en-US"/>
        </a:p>
      </dgm:t>
    </dgm:pt>
    <dgm:pt modelId="{A09D0299-6649-4998-933B-AB8B91FB7437}">
      <dgm:prSet/>
      <dgm:spPr/>
      <dgm:t>
        <a:bodyPr/>
        <a:lstStyle/>
        <a:p>
          <a:r>
            <a:rPr lang="en-US"/>
            <a:t>PROS: detect multiple face orientations, works with medium occlusion and it's fast on GPU </a:t>
          </a:r>
        </a:p>
      </dgm:t>
    </dgm:pt>
    <dgm:pt modelId="{291CC3C2-F7CC-4825-8CA4-3F79EAB23F78}" type="parTrans" cxnId="{91BC4A4C-B32F-44F6-9164-915E7926D925}">
      <dgm:prSet/>
      <dgm:spPr/>
      <dgm:t>
        <a:bodyPr/>
        <a:lstStyle/>
        <a:p>
          <a:endParaRPr lang="en-US"/>
        </a:p>
      </dgm:t>
    </dgm:pt>
    <dgm:pt modelId="{087E7382-5728-425F-8144-20552526B2F0}" type="sibTrans" cxnId="{91BC4A4C-B32F-44F6-9164-915E7926D925}">
      <dgm:prSet/>
      <dgm:spPr/>
      <dgm:t>
        <a:bodyPr/>
        <a:lstStyle/>
        <a:p>
          <a:endParaRPr lang="en-US"/>
        </a:p>
      </dgm:t>
    </dgm:pt>
    <dgm:pt modelId="{81742FD5-0278-4830-BBE1-AC5825106846}">
      <dgm:prSet/>
      <dgm:spPr/>
      <dgm:t>
        <a:bodyPr/>
        <a:lstStyle/>
        <a:p>
          <a:r>
            <a:rPr lang="en-US"/>
            <a:t>CONS: very slow on CPU</a:t>
          </a:r>
        </a:p>
      </dgm:t>
    </dgm:pt>
    <dgm:pt modelId="{673F4E62-C987-4139-9CE8-3AA22EEAA569}" type="parTrans" cxnId="{666A1DC8-83ED-4A56-B428-82CFCA8BC8B5}">
      <dgm:prSet/>
      <dgm:spPr/>
      <dgm:t>
        <a:bodyPr/>
        <a:lstStyle/>
        <a:p>
          <a:endParaRPr lang="en-US"/>
        </a:p>
      </dgm:t>
    </dgm:pt>
    <dgm:pt modelId="{03077F29-B744-4AAA-9322-90E48112702C}" type="sibTrans" cxnId="{666A1DC8-83ED-4A56-B428-82CFCA8BC8B5}">
      <dgm:prSet/>
      <dgm:spPr/>
      <dgm:t>
        <a:bodyPr/>
        <a:lstStyle/>
        <a:p>
          <a:endParaRPr lang="en-US"/>
        </a:p>
      </dgm:t>
    </dgm:pt>
    <dgm:pt modelId="{C99D0D7C-99B0-422A-9CE6-1350DEA1DF41}">
      <dgm:prSet/>
      <dgm:spPr/>
      <dgm:t>
        <a:bodyPr/>
        <a:lstStyle/>
        <a:p>
          <a:r>
            <a:rPr lang="en-US" dirty="0"/>
            <a:t>We don't need a large amount of training data to do the detection but the problem is that this method uses multiple feature maps generated using convolutional neural network and that's how it's doing the prediction. </a:t>
          </a:r>
        </a:p>
      </dgm:t>
    </dgm:pt>
    <dgm:pt modelId="{83A8C8F5-9821-4F57-B730-0453A0781E25}" type="parTrans" cxnId="{6ADE4AD8-E9EB-46CB-BEFC-73B03B58CE93}">
      <dgm:prSet/>
      <dgm:spPr/>
      <dgm:t>
        <a:bodyPr/>
        <a:lstStyle/>
        <a:p>
          <a:endParaRPr lang="en-US"/>
        </a:p>
      </dgm:t>
    </dgm:pt>
    <dgm:pt modelId="{2DD4B0A9-2985-453B-86D0-2FA4D4817CDE}" type="sibTrans" cxnId="{6ADE4AD8-E9EB-46CB-BEFC-73B03B58CE93}">
      <dgm:prSet/>
      <dgm:spPr/>
      <dgm:t>
        <a:bodyPr/>
        <a:lstStyle/>
        <a:p>
          <a:endParaRPr lang="en-US"/>
        </a:p>
      </dgm:t>
    </dgm:pt>
    <dgm:pt modelId="{C6A1A893-5D7D-495B-B944-EF2D3D689639}">
      <dgm:prSet/>
      <dgm:spPr/>
      <dgm:t>
        <a:bodyPr/>
        <a:lstStyle/>
        <a:p>
          <a:r>
            <a:rPr lang="en-US"/>
            <a:t>So </a:t>
          </a:r>
          <a:r>
            <a:rPr lang="en-US" dirty="0"/>
            <a:t>it will be a lot of work for a CPU (with GPU things are a lot better doing much convolution one by one will be much time taking than doing everything in parallel)</a:t>
          </a:r>
        </a:p>
      </dgm:t>
    </dgm:pt>
    <dgm:pt modelId="{1D9ED843-99F3-49B7-989B-5307EDC164A7}" type="parTrans" cxnId="{7F5BA8C7-FA1C-41E4-BED3-6C2853E41466}">
      <dgm:prSet/>
      <dgm:spPr/>
      <dgm:t>
        <a:bodyPr/>
        <a:lstStyle/>
        <a:p>
          <a:endParaRPr lang="en-US"/>
        </a:p>
      </dgm:t>
    </dgm:pt>
    <dgm:pt modelId="{B8E79282-757D-4499-B46F-9E6CF9611F6B}" type="sibTrans" cxnId="{7F5BA8C7-FA1C-41E4-BED3-6C2853E41466}">
      <dgm:prSet/>
      <dgm:spPr/>
      <dgm:t>
        <a:bodyPr/>
        <a:lstStyle/>
        <a:p>
          <a:endParaRPr lang="en-US"/>
        </a:p>
      </dgm:t>
    </dgm:pt>
    <dgm:pt modelId="{3D9B6050-41BC-4895-B180-7D4A9F699FBA}" type="pres">
      <dgm:prSet presAssocID="{33BFD5A0-2087-4CC1-9AFC-A46E9D15A40B}" presName="Name0" presStyleCnt="0">
        <dgm:presLayoutVars>
          <dgm:dir/>
          <dgm:resizeHandles val="exact"/>
        </dgm:presLayoutVars>
      </dgm:prSet>
      <dgm:spPr/>
    </dgm:pt>
    <dgm:pt modelId="{4699DDB7-4B9C-4B30-9C64-EE4A33233F84}" type="pres">
      <dgm:prSet presAssocID="{8715CACE-2A77-48F2-B741-04828F3F491C}" presName="node" presStyleLbl="node1" presStyleIdx="0" presStyleCnt="5" custScaleX="149500" custScaleY="193567">
        <dgm:presLayoutVars>
          <dgm:bulletEnabled val="1"/>
        </dgm:presLayoutVars>
      </dgm:prSet>
      <dgm:spPr/>
    </dgm:pt>
    <dgm:pt modelId="{7C3A78C9-D429-4F0C-BE2D-FB0B1A5B0FE1}" type="pres">
      <dgm:prSet presAssocID="{BDDE4208-E2E7-4E87-81DC-C7E5EAF9C627}" presName="sibTrans" presStyleLbl="sibTrans2D1" presStyleIdx="0" presStyleCnt="4"/>
      <dgm:spPr/>
    </dgm:pt>
    <dgm:pt modelId="{EC5681F1-9CFD-405C-BB7A-459FC0A340AD}" type="pres">
      <dgm:prSet presAssocID="{BDDE4208-E2E7-4E87-81DC-C7E5EAF9C627}" presName="connectorText" presStyleLbl="sibTrans2D1" presStyleIdx="0" presStyleCnt="4"/>
      <dgm:spPr/>
    </dgm:pt>
    <dgm:pt modelId="{83FE2000-D6C5-45CA-A69C-41B091FA04C5}" type="pres">
      <dgm:prSet presAssocID="{C99D0D7C-99B0-422A-9CE6-1350DEA1DF41}" presName="node" presStyleLbl="node1" presStyleIdx="1" presStyleCnt="5" custScaleX="125780" custScaleY="192852">
        <dgm:presLayoutVars>
          <dgm:bulletEnabled val="1"/>
        </dgm:presLayoutVars>
      </dgm:prSet>
      <dgm:spPr/>
    </dgm:pt>
    <dgm:pt modelId="{EB359120-74D8-429B-92FA-0BDA2CE8D029}" type="pres">
      <dgm:prSet presAssocID="{2DD4B0A9-2985-453B-86D0-2FA4D4817CDE}" presName="sibTrans" presStyleLbl="sibTrans2D1" presStyleIdx="1" presStyleCnt="4"/>
      <dgm:spPr/>
    </dgm:pt>
    <dgm:pt modelId="{C18489D4-BEA3-43F7-8AEF-516FEFCE415F}" type="pres">
      <dgm:prSet presAssocID="{2DD4B0A9-2985-453B-86D0-2FA4D4817CDE}" presName="connectorText" presStyleLbl="sibTrans2D1" presStyleIdx="1" presStyleCnt="4"/>
      <dgm:spPr/>
    </dgm:pt>
    <dgm:pt modelId="{B3717BD7-D49D-4258-9C2C-FC34BBD654DF}" type="pres">
      <dgm:prSet presAssocID="{C6A1A893-5D7D-495B-B944-EF2D3D689639}" presName="node" presStyleLbl="node1" presStyleIdx="2" presStyleCnt="5" custScaleX="124037" custScaleY="188047">
        <dgm:presLayoutVars>
          <dgm:bulletEnabled val="1"/>
        </dgm:presLayoutVars>
      </dgm:prSet>
      <dgm:spPr/>
    </dgm:pt>
    <dgm:pt modelId="{3C08B100-8F55-463F-9771-C56F48DEB8BE}" type="pres">
      <dgm:prSet presAssocID="{B8E79282-757D-4499-B46F-9E6CF9611F6B}" presName="sibTrans" presStyleLbl="sibTrans2D1" presStyleIdx="2" presStyleCnt="4"/>
      <dgm:spPr/>
    </dgm:pt>
    <dgm:pt modelId="{87A9DDAD-FF6C-4DD6-8DC9-4AC4B6AF22DE}" type="pres">
      <dgm:prSet presAssocID="{B8E79282-757D-4499-B46F-9E6CF9611F6B}" presName="connectorText" presStyleLbl="sibTrans2D1" presStyleIdx="2" presStyleCnt="4"/>
      <dgm:spPr/>
    </dgm:pt>
    <dgm:pt modelId="{F0BCB742-D0DA-40CA-97EC-FB748C685C08}" type="pres">
      <dgm:prSet presAssocID="{A09D0299-6649-4998-933B-AB8B91FB7437}" presName="node" presStyleLbl="node1" presStyleIdx="3" presStyleCnt="5" custScaleX="124986" custScaleY="183456">
        <dgm:presLayoutVars>
          <dgm:bulletEnabled val="1"/>
        </dgm:presLayoutVars>
      </dgm:prSet>
      <dgm:spPr/>
    </dgm:pt>
    <dgm:pt modelId="{18F42C7B-C727-4747-AC57-7A2EDF50FFA1}" type="pres">
      <dgm:prSet presAssocID="{087E7382-5728-425F-8144-20552526B2F0}" presName="sibTrans" presStyleLbl="sibTrans2D1" presStyleIdx="3" presStyleCnt="4"/>
      <dgm:spPr/>
    </dgm:pt>
    <dgm:pt modelId="{2590712F-DE8B-4782-B655-AD72DF662F7C}" type="pres">
      <dgm:prSet presAssocID="{087E7382-5728-425F-8144-20552526B2F0}" presName="connectorText" presStyleLbl="sibTrans2D1" presStyleIdx="3" presStyleCnt="4"/>
      <dgm:spPr/>
    </dgm:pt>
    <dgm:pt modelId="{76287C91-9496-494A-8234-0D7CE215DEB6}" type="pres">
      <dgm:prSet presAssocID="{81742FD5-0278-4830-BBE1-AC5825106846}" presName="node" presStyleLbl="node1" presStyleIdx="4" presStyleCnt="5" custScaleX="109325" custScaleY="184166">
        <dgm:presLayoutVars>
          <dgm:bulletEnabled val="1"/>
        </dgm:presLayoutVars>
      </dgm:prSet>
      <dgm:spPr/>
    </dgm:pt>
  </dgm:ptLst>
  <dgm:cxnLst>
    <dgm:cxn modelId="{56DD6401-05F4-404D-8FAE-5F5FEFBB8340}" type="presOf" srcId="{087E7382-5728-425F-8144-20552526B2F0}" destId="{2590712F-DE8B-4782-B655-AD72DF662F7C}" srcOrd="1" destOrd="0" presId="urn:microsoft.com/office/officeart/2005/8/layout/process1"/>
    <dgm:cxn modelId="{F4FC8A04-0532-4022-A279-34EFADF8E6E0}" type="presOf" srcId="{C99D0D7C-99B0-422A-9CE6-1350DEA1DF41}" destId="{83FE2000-D6C5-45CA-A69C-41B091FA04C5}" srcOrd="0" destOrd="0" presId="urn:microsoft.com/office/officeart/2005/8/layout/process1"/>
    <dgm:cxn modelId="{BD3E2808-B0B2-4745-BC32-5F3E84E6FA7C}" type="presOf" srcId="{B8E79282-757D-4499-B46F-9E6CF9611F6B}" destId="{87A9DDAD-FF6C-4DD6-8DC9-4AC4B6AF22DE}" srcOrd="1" destOrd="0" presId="urn:microsoft.com/office/officeart/2005/8/layout/process1"/>
    <dgm:cxn modelId="{5C9D9D22-6DF0-40D3-9E9D-61D6D67F49B9}" type="presOf" srcId="{8715CACE-2A77-48F2-B741-04828F3F491C}" destId="{4699DDB7-4B9C-4B30-9C64-EE4A33233F84}" srcOrd="0" destOrd="0" presId="urn:microsoft.com/office/officeart/2005/8/layout/process1"/>
    <dgm:cxn modelId="{41708B26-858E-40A4-89F3-CA90A29929EC}" type="presOf" srcId="{A09D0299-6649-4998-933B-AB8B91FB7437}" destId="{F0BCB742-D0DA-40CA-97EC-FB748C685C08}" srcOrd="0" destOrd="0" presId="urn:microsoft.com/office/officeart/2005/8/layout/process1"/>
    <dgm:cxn modelId="{4F34FE2B-2B82-4363-AF33-01FA3D75C111}" srcId="{33BFD5A0-2087-4CC1-9AFC-A46E9D15A40B}" destId="{8715CACE-2A77-48F2-B741-04828F3F491C}" srcOrd="0" destOrd="0" parTransId="{03056F53-BA25-427A-9A65-993C74BAB078}" sibTransId="{BDDE4208-E2E7-4E87-81DC-C7E5EAF9C627}"/>
    <dgm:cxn modelId="{3830525E-3DFB-455E-81C2-109BAED4DCEA}" type="presOf" srcId="{C6A1A893-5D7D-495B-B944-EF2D3D689639}" destId="{B3717BD7-D49D-4258-9C2C-FC34BBD654DF}" srcOrd="0" destOrd="0" presId="urn:microsoft.com/office/officeart/2005/8/layout/process1"/>
    <dgm:cxn modelId="{91BC4A4C-B32F-44F6-9164-915E7926D925}" srcId="{33BFD5A0-2087-4CC1-9AFC-A46E9D15A40B}" destId="{A09D0299-6649-4998-933B-AB8B91FB7437}" srcOrd="3" destOrd="0" parTransId="{291CC3C2-F7CC-4825-8CA4-3F79EAB23F78}" sibTransId="{087E7382-5728-425F-8144-20552526B2F0}"/>
    <dgm:cxn modelId="{5A4B0E7D-4CD1-49D7-979D-43481CA22093}" type="presOf" srcId="{B8E79282-757D-4499-B46F-9E6CF9611F6B}" destId="{3C08B100-8F55-463F-9771-C56F48DEB8BE}" srcOrd="0" destOrd="0" presId="urn:microsoft.com/office/officeart/2005/8/layout/process1"/>
    <dgm:cxn modelId="{06CB5A86-2708-4FCD-ABE5-D1972403CC33}" type="presOf" srcId="{2DD4B0A9-2985-453B-86D0-2FA4D4817CDE}" destId="{C18489D4-BEA3-43F7-8AEF-516FEFCE415F}" srcOrd="1" destOrd="0" presId="urn:microsoft.com/office/officeart/2005/8/layout/process1"/>
    <dgm:cxn modelId="{B915428F-0B41-41C0-AA26-55B91C52C33F}" type="presOf" srcId="{BDDE4208-E2E7-4E87-81DC-C7E5EAF9C627}" destId="{7C3A78C9-D429-4F0C-BE2D-FB0B1A5B0FE1}" srcOrd="0" destOrd="0" presId="urn:microsoft.com/office/officeart/2005/8/layout/process1"/>
    <dgm:cxn modelId="{60AFCCA2-DE98-4BD5-9AEB-02B52B884794}" type="presOf" srcId="{2DD4B0A9-2985-453B-86D0-2FA4D4817CDE}" destId="{EB359120-74D8-429B-92FA-0BDA2CE8D029}" srcOrd="0" destOrd="0" presId="urn:microsoft.com/office/officeart/2005/8/layout/process1"/>
    <dgm:cxn modelId="{C97AD6A7-3C65-498F-AEBD-514BE1CA83B8}" type="presOf" srcId="{BDDE4208-E2E7-4E87-81DC-C7E5EAF9C627}" destId="{EC5681F1-9CFD-405C-BB7A-459FC0A340AD}" srcOrd="1" destOrd="0" presId="urn:microsoft.com/office/officeart/2005/8/layout/process1"/>
    <dgm:cxn modelId="{A010B7AA-F11E-4E3E-ACFA-2C763F7EFF44}" type="presOf" srcId="{087E7382-5728-425F-8144-20552526B2F0}" destId="{18F42C7B-C727-4747-AC57-7A2EDF50FFA1}" srcOrd="0" destOrd="0" presId="urn:microsoft.com/office/officeart/2005/8/layout/process1"/>
    <dgm:cxn modelId="{FBB929C0-7E4E-4311-8433-D985A45B8555}" type="presOf" srcId="{33BFD5A0-2087-4CC1-9AFC-A46E9D15A40B}" destId="{3D9B6050-41BC-4895-B180-7D4A9F699FBA}" srcOrd="0" destOrd="0" presId="urn:microsoft.com/office/officeart/2005/8/layout/process1"/>
    <dgm:cxn modelId="{0C3F53C5-B66F-47FF-AE0A-DC8255B52038}" type="presOf" srcId="{81742FD5-0278-4830-BBE1-AC5825106846}" destId="{76287C91-9496-494A-8234-0D7CE215DEB6}" srcOrd="0" destOrd="0" presId="urn:microsoft.com/office/officeart/2005/8/layout/process1"/>
    <dgm:cxn modelId="{7F5BA8C7-FA1C-41E4-BED3-6C2853E41466}" srcId="{33BFD5A0-2087-4CC1-9AFC-A46E9D15A40B}" destId="{C6A1A893-5D7D-495B-B944-EF2D3D689639}" srcOrd="2" destOrd="0" parTransId="{1D9ED843-99F3-49B7-989B-5307EDC164A7}" sibTransId="{B8E79282-757D-4499-B46F-9E6CF9611F6B}"/>
    <dgm:cxn modelId="{666A1DC8-83ED-4A56-B428-82CFCA8BC8B5}" srcId="{33BFD5A0-2087-4CC1-9AFC-A46E9D15A40B}" destId="{81742FD5-0278-4830-BBE1-AC5825106846}" srcOrd="4" destOrd="0" parTransId="{673F4E62-C987-4139-9CE8-3AA22EEAA569}" sibTransId="{03077F29-B744-4AAA-9322-90E48112702C}"/>
    <dgm:cxn modelId="{6ADE4AD8-E9EB-46CB-BEFC-73B03B58CE93}" srcId="{33BFD5A0-2087-4CC1-9AFC-A46E9D15A40B}" destId="{C99D0D7C-99B0-422A-9CE6-1350DEA1DF41}" srcOrd="1" destOrd="0" parTransId="{83A8C8F5-9821-4F57-B730-0453A0781E25}" sibTransId="{2DD4B0A9-2985-453B-86D0-2FA4D4817CDE}"/>
    <dgm:cxn modelId="{05C8A9E8-686D-4BA8-B7A3-9BA75E5288FD}" type="presParOf" srcId="{3D9B6050-41BC-4895-B180-7D4A9F699FBA}" destId="{4699DDB7-4B9C-4B30-9C64-EE4A33233F84}" srcOrd="0" destOrd="0" presId="urn:microsoft.com/office/officeart/2005/8/layout/process1"/>
    <dgm:cxn modelId="{BFBB465F-628F-412B-9AF7-258FE7F5DB78}" type="presParOf" srcId="{3D9B6050-41BC-4895-B180-7D4A9F699FBA}" destId="{7C3A78C9-D429-4F0C-BE2D-FB0B1A5B0FE1}" srcOrd="1" destOrd="0" presId="urn:microsoft.com/office/officeart/2005/8/layout/process1"/>
    <dgm:cxn modelId="{995605B8-FD5B-4033-AC04-40ADA06019F2}" type="presParOf" srcId="{7C3A78C9-D429-4F0C-BE2D-FB0B1A5B0FE1}" destId="{EC5681F1-9CFD-405C-BB7A-459FC0A340AD}" srcOrd="0" destOrd="0" presId="urn:microsoft.com/office/officeart/2005/8/layout/process1"/>
    <dgm:cxn modelId="{A1D500F8-D62A-4BC6-9CCF-91718DC05B93}" type="presParOf" srcId="{3D9B6050-41BC-4895-B180-7D4A9F699FBA}" destId="{83FE2000-D6C5-45CA-A69C-41B091FA04C5}" srcOrd="2" destOrd="0" presId="urn:microsoft.com/office/officeart/2005/8/layout/process1"/>
    <dgm:cxn modelId="{3D1C0102-53B1-46DE-9DE3-E9CD01C34454}" type="presParOf" srcId="{3D9B6050-41BC-4895-B180-7D4A9F699FBA}" destId="{EB359120-74D8-429B-92FA-0BDA2CE8D029}" srcOrd="3" destOrd="0" presId="urn:microsoft.com/office/officeart/2005/8/layout/process1"/>
    <dgm:cxn modelId="{EB21C448-D292-4F8D-8869-F2A55483C6A1}" type="presParOf" srcId="{EB359120-74D8-429B-92FA-0BDA2CE8D029}" destId="{C18489D4-BEA3-43F7-8AEF-516FEFCE415F}" srcOrd="0" destOrd="0" presId="urn:microsoft.com/office/officeart/2005/8/layout/process1"/>
    <dgm:cxn modelId="{FB93EDED-75BF-4D79-A847-094A45AE53B8}" type="presParOf" srcId="{3D9B6050-41BC-4895-B180-7D4A9F699FBA}" destId="{B3717BD7-D49D-4258-9C2C-FC34BBD654DF}" srcOrd="4" destOrd="0" presId="urn:microsoft.com/office/officeart/2005/8/layout/process1"/>
    <dgm:cxn modelId="{88B508EC-28FE-4BC0-92F3-31DFD1F9854B}" type="presParOf" srcId="{3D9B6050-41BC-4895-B180-7D4A9F699FBA}" destId="{3C08B100-8F55-463F-9771-C56F48DEB8BE}" srcOrd="5" destOrd="0" presId="urn:microsoft.com/office/officeart/2005/8/layout/process1"/>
    <dgm:cxn modelId="{7DEC7D9F-21B4-4339-AA59-C0E08F765E72}" type="presParOf" srcId="{3C08B100-8F55-463F-9771-C56F48DEB8BE}" destId="{87A9DDAD-FF6C-4DD6-8DC9-4AC4B6AF22DE}" srcOrd="0" destOrd="0" presId="urn:microsoft.com/office/officeart/2005/8/layout/process1"/>
    <dgm:cxn modelId="{2B0F9FFA-9D39-456D-9C3B-BD5CE46F360A}" type="presParOf" srcId="{3D9B6050-41BC-4895-B180-7D4A9F699FBA}" destId="{F0BCB742-D0DA-40CA-97EC-FB748C685C08}" srcOrd="6" destOrd="0" presId="urn:microsoft.com/office/officeart/2005/8/layout/process1"/>
    <dgm:cxn modelId="{9B7CFBFC-1FFA-4C7F-B5D9-1075EC6B8948}" type="presParOf" srcId="{3D9B6050-41BC-4895-B180-7D4A9F699FBA}" destId="{18F42C7B-C727-4747-AC57-7A2EDF50FFA1}" srcOrd="7" destOrd="0" presId="urn:microsoft.com/office/officeart/2005/8/layout/process1"/>
    <dgm:cxn modelId="{FEBD70AA-90BB-45BF-A6AB-9405EDFAED5B}" type="presParOf" srcId="{18F42C7B-C727-4747-AC57-7A2EDF50FFA1}" destId="{2590712F-DE8B-4782-B655-AD72DF662F7C}" srcOrd="0" destOrd="0" presId="urn:microsoft.com/office/officeart/2005/8/layout/process1"/>
    <dgm:cxn modelId="{0868BC45-AAC4-4E30-9243-F4E188D97202}" type="presParOf" srcId="{3D9B6050-41BC-4895-B180-7D4A9F699FBA}" destId="{76287C91-9496-494A-8234-0D7CE215DEB6}"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547C57B-F512-4A93-86B8-E13CA18E524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07BEB7D-BD19-4C0A-A3C9-720EB5BDD7B5}">
      <dgm:prSet custT="1"/>
      <dgm:spPr/>
      <dgm:t>
        <a:bodyPr/>
        <a:lstStyle/>
        <a:p>
          <a:pPr>
            <a:lnSpc>
              <a:spcPct val="100000"/>
            </a:lnSpc>
          </a:pPr>
          <a:r>
            <a:rPr lang="en-US" sz="1600" dirty="0"/>
            <a:t>With the theme "DETECTION AND FACE RECOGNITION", we proposed to create an easy-to-use application, which will aim to implement it in the identification of faces from a database with those recognized at the time of application.</a:t>
          </a:r>
        </a:p>
      </dgm:t>
    </dgm:pt>
    <dgm:pt modelId="{738EA7EE-3B54-42DD-A875-490D465DDEAF}" type="parTrans" cxnId="{7C4AF790-BB10-4565-A0C2-83708A48F224}">
      <dgm:prSet/>
      <dgm:spPr/>
      <dgm:t>
        <a:bodyPr/>
        <a:lstStyle/>
        <a:p>
          <a:endParaRPr lang="en-US"/>
        </a:p>
      </dgm:t>
    </dgm:pt>
    <dgm:pt modelId="{59082AEF-E3DD-4AA2-832E-9E944E1A2FA4}" type="sibTrans" cxnId="{7C4AF790-BB10-4565-A0C2-83708A48F224}">
      <dgm:prSet/>
      <dgm:spPr/>
      <dgm:t>
        <a:bodyPr/>
        <a:lstStyle/>
        <a:p>
          <a:endParaRPr lang="en-US"/>
        </a:p>
      </dgm:t>
    </dgm:pt>
    <dgm:pt modelId="{65CEB54E-4708-49E5-90DA-7D801E84E5D4}">
      <dgm:prSet/>
      <dgm:spPr/>
      <dgm:t>
        <a:bodyPr/>
        <a:lstStyle/>
        <a:p>
          <a:pPr>
            <a:lnSpc>
              <a:spcPct val="100000"/>
            </a:lnSpc>
          </a:pPr>
          <a:r>
            <a:rPr lang="en-US" dirty="0"/>
            <a:t>The project can also be later used for other applications like editing.</a:t>
          </a:r>
        </a:p>
      </dgm:t>
    </dgm:pt>
    <dgm:pt modelId="{B1AE627B-4E55-478B-BAAF-FBFF9779EAFA}" type="parTrans" cxnId="{146EEE9C-1EDD-464D-A4B9-5A8A6C87C6E5}">
      <dgm:prSet/>
      <dgm:spPr/>
      <dgm:t>
        <a:bodyPr/>
        <a:lstStyle/>
        <a:p>
          <a:endParaRPr lang="en-US"/>
        </a:p>
      </dgm:t>
    </dgm:pt>
    <dgm:pt modelId="{746844F6-864A-4173-810F-A39481DCF6A1}" type="sibTrans" cxnId="{146EEE9C-1EDD-464D-A4B9-5A8A6C87C6E5}">
      <dgm:prSet/>
      <dgm:spPr/>
      <dgm:t>
        <a:bodyPr/>
        <a:lstStyle/>
        <a:p>
          <a:endParaRPr lang="en-US"/>
        </a:p>
      </dgm:t>
    </dgm:pt>
    <dgm:pt modelId="{CC365F2F-C60B-4CB7-9FAA-3378F69E1392}" type="pres">
      <dgm:prSet presAssocID="{7547C57B-F512-4A93-86B8-E13CA18E524C}" presName="root" presStyleCnt="0">
        <dgm:presLayoutVars>
          <dgm:dir/>
          <dgm:resizeHandles val="exact"/>
        </dgm:presLayoutVars>
      </dgm:prSet>
      <dgm:spPr/>
    </dgm:pt>
    <dgm:pt modelId="{44201C8B-39B0-4357-AE25-D275EF99966B}" type="pres">
      <dgm:prSet presAssocID="{B07BEB7D-BD19-4C0A-A3C9-720EB5BDD7B5}" presName="compNode" presStyleCnt="0"/>
      <dgm:spPr/>
    </dgm:pt>
    <dgm:pt modelId="{491D4A39-1977-4DB1-AC1D-F3DC260A617A}" type="pres">
      <dgm:prSet presAssocID="{B07BEB7D-BD19-4C0A-A3C9-720EB5BDD7B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3d Glasses with solid fill"/>
        </a:ext>
      </dgm:extLst>
    </dgm:pt>
    <dgm:pt modelId="{CFEB0C1D-F42C-4925-A9F6-C137C8FDBF2E}" type="pres">
      <dgm:prSet presAssocID="{B07BEB7D-BD19-4C0A-A3C9-720EB5BDD7B5}" presName="spaceRect" presStyleCnt="0"/>
      <dgm:spPr/>
    </dgm:pt>
    <dgm:pt modelId="{E75C03CA-1BC9-47F6-A345-149D6865D68A}" type="pres">
      <dgm:prSet presAssocID="{B07BEB7D-BD19-4C0A-A3C9-720EB5BDD7B5}" presName="textRect" presStyleLbl="revTx" presStyleIdx="0" presStyleCnt="2">
        <dgm:presLayoutVars>
          <dgm:chMax val="1"/>
          <dgm:chPref val="1"/>
        </dgm:presLayoutVars>
      </dgm:prSet>
      <dgm:spPr/>
    </dgm:pt>
    <dgm:pt modelId="{2225AC08-D0DB-4977-B76B-4F7D68A40A18}" type="pres">
      <dgm:prSet presAssocID="{59082AEF-E3DD-4AA2-832E-9E944E1A2FA4}" presName="sibTrans" presStyleCnt="0"/>
      <dgm:spPr/>
    </dgm:pt>
    <dgm:pt modelId="{51D5B3DB-924E-4CFD-99F3-3BD1A5CAD73D}" type="pres">
      <dgm:prSet presAssocID="{65CEB54E-4708-49E5-90DA-7D801E84E5D4}" presName="compNode" presStyleCnt="0"/>
      <dgm:spPr/>
    </dgm:pt>
    <dgm:pt modelId="{7AC5417C-421B-4600-8271-C0030C4016C4}" type="pres">
      <dgm:prSet presAssocID="{65CEB54E-4708-49E5-90DA-7D801E84E5D4}"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Artist male with solid fill"/>
        </a:ext>
      </dgm:extLst>
    </dgm:pt>
    <dgm:pt modelId="{EFFDE43C-DDAC-458D-98A8-DCF184F2F7C0}" type="pres">
      <dgm:prSet presAssocID="{65CEB54E-4708-49E5-90DA-7D801E84E5D4}" presName="spaceRect" presStyleCnt="0"/>
      <dgm:spPr/>
    </dgm:pt>
    <dgm:pt modelId="{EC22CF18-4CB8-419F-867B-4E0D13B59A89}" type="pres">
      <dgm:prSet presAssocID="{65CEB54E-4708-49E5-90DA-7D801E84E5D4}" presName="textRect" presStyleLbl="revTx" presStyleIdx="1" presStyleCnt="2">
        <dgm:presLayoutVars>
          <dgm:chMax val="1"/>
          <dgm:chPref val="1"/>
        </dgm:presLayoutVars>
      </dgm:prSet>
      <dgm:spPr/>
    </dgm:pt>
  </dgm:ptLst>
  <dgm:cxnLst>
    <dgm:cxn modelId="{EDCCB709-EB50-4F9F-BD71-A7C5F6875F45}" type="presOf" srcId="{B07BEB7D-BD19-4C0A-A3C9-720EB5BDD7B5}" destId="{E75C03CA-1BC9-47F6-A345-149D6865D68A}" srcOrd="0" destOrd="0" presId="urn:microsoft.com/office/officeart/2018/2/layout/IconLabelList"/>
    <dgm:cxn modelId="{C080DB3B-0A36-4FD1-813E-8C9D2D9F3822}" type="presOf" srcId="{65CEB54E-4708-49E5-90DA-7D801E84E5D4}" destId="{EC22CF18-4CB8-419F-867B-4E0D13B59A89}" srcOrd="0" destOrd="0" presId="urn:microsoft.com/office/officeart/2018/2/layout/IconLabelList"/>
    <dgm:cxn modelId="{7C4AF790-BB10-4565-A0C2-83708A48F224}" srcId="{7547C57B-F512-4A93-86B8-E13CA18E524C}" destId="{B07BEB7D-BD19-4C0A-A3C9-720EB5BDD7B5}" srcOrd="0" destOrd="0" parTransId="{738EA7EE-3B54-42DD-A875-490D465DDEAF}" sibTransId="{59082AEF-E3DD-4AA2-832E-9E944E1A2FA4}"/>
    <dgm:cxn modelId="{146EEE9C-1EDD-464D-A4B9-5A8A6C87C6E5}" srcId="{7547C57B-F512-4A93-86B8-E13CA18E524C}" destId="{65CEB54E-4708-49E5-90DA-7D801E84E5D4}" srcOrd="1" destOrd="0" parTransId="{B1AE627B-4E55-478B-BAAF-FBFF9779EAFA}" sibTransId="{746844F6-864A-4173-810F-A39481DCF6A1}"/>
    <dgm:cxn modelId="{06E55CA0-C62C-4C09-BFC6-1DDB75BCD888}" type="presOf" srcId="{7547C57B-F512-4A93-86B8-E13CA18E524C}" destId="{CC365F2F-C60B-4CB7-9FAA-3378F69E1392}" srcOrd="0" destOrd="0" presId="urn:microsoft.com/office/officeart/2018/2/layout/IconLabelList"/>
    <dgm:cxn modelId="{D02B53A4-1BE9-4014-AAF2-FDE14588262F}" type="presParOf" srcId="{CC365F2F-C60B-4CB7-9FAA-3378F69E1392}" destId="{44201C8B-39B0-4357-AE25-D275EF99966B}" srcOrd="0" destOrd="0" presId="urn:microsoft.com/office/officeart/2018/2/layout/IconLabelList"/>
    <dgm:cxn modelId="{58852379-C287-4B5B-9D91-8A975FE5D1D2}" type="presParOf" srcId="{44201C8B-39B0-4357-AE25-D275EF99966B}" destId="{491D4A39-1977-4DB1-AC1D-F3DC260A617A}" srcOrd="0" destOrd="0" presId="urn:microsoft.com/office/officeart/2018/2/layout/IconLabelList"/>
    <dgm:cxn modelId="{D4DB775B-146C-4B2B-B606-182E5DE9957B}" type="presParOf" srcId="{44201C8B-39B0-4357-AE25-D275EF99966B}" destId="{CFEB0C1D-F42C-4925-A9F6-C137C8FDBF2E}" srcOrd="1" destOrd="0" presId="urn:microsoft.com/office/officeart/2018/2/layout/IconLabelList"/>
    <dgm:cxn modelId="{CFB9E456-16F2-41DC-8A0B-12D27F19C40C}" type="presParOf" srcId="{44201C8B-39B0-4357-AE25-D275EF99966B}" destId="{E75C03CA-1BC9-47F6-A345-149D6865D68A}" srcOrd="2" destOrd="0" presId="urn:microsoft.com/office/officeart/2018/2/layout/IconLabelList"/>
    <dgm:cxn modelId="{AB0AD23C-BB87-4BE2-9C5F-0B3A4BA044D0}" type="presParOf" srcId="{CC365F2F-C60B-4CB7-9FAA-3378F69E1392}" destId="{2225AC08-D0DB-4977-B76B-4F7D68A40A18}" srcOrd="1" destOrd="0" presId="urn:microsoft.com/office/officeart/2018/2/layout/IconLabelList"/>
    <dgm:cxn modelId="{7841363E-C339-4788-9C8B-227138B6F6F4}" type="presParOf" srcId="{CC365F2F-C60B-4CB7-9FAA-3378F69E1392}" destId="{51D5B3DB-924E-4CFD-99F3-3BD1A5CAD73D}" srcOrd="2" destOrd="0" presId="urn:microsoft.com/office/officeart/2018/2/layout/IconLabelList"/>
    <dgm:cxn modelId="{EAFB7237-69D0-4933-B9E9-5EBA951CAD36}" type="presParOf" srcId="{51D5B3DB-924E-4CFD-99F3-3BD1A5CAD73D}" destId="{7AC5417C-421B-4600-8271-C0030C4016C4}" srcOrd="0" destOrd="0" presId="urn:microsoft.com/office/officeart/2018/2/layout/IconLabelList"/>
    <dgm:cxn modelId="{A77F3133-51A3-49FF-B12F-8220968BE86E}" type="presParOf" srcId="{51D5B3DB-924E-4CFD-99F3-3BD1A5CAD73D}" destId="{EFFDE43C-DDAC-458D-98A8-DCF184F2F7C0}" srcOrd="1" destOrd="0" presId="urn:microsoft.com/office/officeart/2018/2/layout/IconLabelList"/>
    <dgm:cxn modelId="{301B2461-2B6C-4AD7-986E-22C75E80293D}" type="presParOf" srcId="{51D5B3DB-924E-4CFD-99F3-3BD1A5CAD73D}" destId="{EC22CF18-4CB8-419F-867B-4E0D13B59A89}"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FCED94-3E8A-4ADF-8A2F-3D7732B410CF}">
      <dsp:nvSpPr>
        <dsp:cNvPr id="0" name=""/>
        <dsp:cNvSpPr/>
      </dsp:nvSpPr>
      <dsp:spPr>
        <a:xfrm>
          <a:off x="306108" y="341"/>
          <a:ext cx="3043986" cy="1826392"/>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The difference between Facial Recognition and Face Detection is a small but important. </a:t>
          </a:r>
        </a:p>
      </dsp:txBody>
      <dsp:txXfrm>
        <a:off x="306108" y="341"/>
        <a:ext cx="3043986" cy="1826392"/>
      </dsp:txXfrm>
    </dsp:sp>
    <dsp:sp modelId="{6F7B4267-0CB2-40CC-808B-578A8486A912}">
      <dsp:nvSpPr>
        <dsp:cNvPr id="0" name=""/>
        <dsp:cNvSpPr/>
      </dsp:nvSpPr>
      <dsp:spPr>
        <a:xfrm>
          <a:off x="3654494" y="341"/>
          <a:ext cx="3043986" cy="1826392"/>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While face detection trains a computer to pick out a human face, face recognition software will analyze the image. </a:t>
          </a:r>
        </a:p>
      </dsp:txBody>
      <dsp:txXfrm>
        <a:off x="3654494" y="341"/>
        <a:ext cx="3043986" cy="1826392"/>
      </dsp:txXfrm>
    </dsp:sp>
    <dsp:sp modelId="{EDF53B08-C22F-49E5-9FF2-1438D48FAD34}">
      <dsp:nvSpPr>
        <dsp:cNvPr id="0" name=""/>
        <dsp:cNvSpPr/>
      </dsp:nvSpPr>
      <dsp:spPr>
        <a:xfrm>
          <a:off x="306108" y="2131131"/>
          <a:ext cx="3043986" cy="1826392"/>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It will turn the image into a set of data about your facial features. </a:t>
          </a:r>
        </a:p>
      </dsp:txBody>
      <dsp:txXfrm>
        <a:off x="306108" y="2131131"/>
        <a:ext cx="3043986" cy="1826392"/>
      </dsp:txXfrm>
    </dsp:sp>
    <dsp:sp modelId="{2D02AC15-BDE5-462B-8519-3AAC0F5150EA}">
      <dsp:nvSpPr>
        <dsp:cNvPr id="0" name=""/>
        <dsp:cNvSpPr/>
      </dsp:nvSpPr>
      <dsp:spPr>
        <a:xfrm>
          <a:off x="3654494" y="2131131"/>
          <a:ext cx="3043986" cy="1826392"/>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This can include the distance between your eyes, forehead, and chin, and other geometric measurements.</a:t>
          </a:r>
        </a:p>
      </dsp:txBody>
      <dsp:txXfrm>
        <a:off x="3654494" y="2131131"/>
        <a:ext cx="3043986" cy="18263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8A8CE4-7D18-4236-BEC5-2EE0C79D5E53}">
      <dsp:nvSpPr>
        <dsp:cNvPr id="0" name=""/>
        <dsp:cNvSpPr/>
      </dsp:nvSpPr>
      <dsp:spPr>
        <a:xfrm>
          <a:off x="0" y="1988"/>
          <a:ext cx="395020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83CF59-EBE2-4F5C-AA9C-B73E279BB7FF}">
      <dsp:nvSpPr>
        <dsp:cNvPr id="0" name=""/>
        <dsp:cNvSpPr/>
      </dsp:nvSpPr>
      <dsp:spPr>
        <a:xfrm>
          <a:off x="0" y="1988"/>
          <a:ext cx="3950207" cy="1236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Face detection is the process of automatically locating human faces in visual media (digital images or video)</a:t>
          </a:r>
        </a:p>
      </dsp:txBody>
      <dsp:txXfrm>
        <a:off x="0" y="1988"/>
        <a:ext cx="3950207" cy="1236554"/>
      </dsp:txXfrm>
    </dsp:sp>
    <dsp:sp modelId="{28632224-2D9E-4FD7-840C-09DAF8BD8696}">
      <dsp:nvSpPr>
        <dsp:cNvPr id="0" name=""/>
        <dsp:cNvSpPr/>
      </dsp:nvSpPr>
      <dsp:spPr>
        <a:xfrm>
          <a:off x="0" y="1238543"/>
          <a:ext cx="395020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533D8B-29F7-4393-B5E7-F28AA8F71484}">
      <dsp:nvSpPr>
        <dsp:cNvPr id="0" name=""/>
        <dsp:cNvSpPr/>
      </dsp:nvSpPr>
      <dsp:spPr>
        <a:xfrm>
          <a:off x="0" y="1253307"/>
          <a:ext cx="3946349" cy="1438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Two popular types of Face Detectors </a:t>
          </a:r>
          <a:r>
            <a:rPr lang="en-US" sz="1600" kern="1200" dirty="0" err="1"/>
            <a:t>image_recognition</a:t>
          </a:r>
          <a:r>
            <a:rPr lang="en-US" sz="1600" kern="1200" dirty="0"/>
            <a:t> supports : </a:t>
          </a:r>
          <a:r>
            <a:rPr lang="en-US" sz="1600" kern="1200" dirty="0" err="1"/>
            <a:t>HoG</a:t>
          </a:r>
          <a:r>
            <a:rPr lang="en-US" sz="1600" kern="1200" dirty="0"/>
            <a:t> face detector, CNN based face detector (included in </a:t>
          </a:r>
          <a:r>
            <a:rPr lang="en-US" sz="1600" kern="1200" dirty="0" err="1"/>
            <a:t>Dlib</a:t>
          </a:r>
          <a:r>
            <a:rPr lang="en-US" sz="1600" kern="1200" dirty="0"/>
            <a:t> which use convolutional neural network or deep learning to do the face detection). </a:t>
          </a:r>
        </a:p>
      </dsp:txBody>
      <dsp:txXfrm>
        <a:off x="0" y="1253307"/>
        <a:ext cx="3946349" cy="1438879"/>
      </dsp:txXfrm>
    </dsp:sp>
    <dsp:sp modelId="{560D20D7-F39D-48DB-AF4B-B7DD30C84480}">
      <dsp:nvSpPr>
        <dsp:cNvPr id="0" name=""/>
        <dsp:cNvSpPr/>
      </dsp:nvSpPr>
      <dsp:spPr>
        <a:xfrm>
          <a:off x="0" y="2677423"/>
          <a:ext cx="395020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ACBE56-8BCB-42BC-ACE8-84AC1D9BA179}">
      <dsp:nvSpPr>
        <dsp:cNvPr id="0" name=""/>
        <dsp:cNvSpPr/>
      </dsp:nvSpPr>
      <dsp:spPr>
        <a:xfrm>
          <a:off x="0" y="2894512"/>
          <a:ext cx="3950207" cy="1236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The first one (</a:t>
          </a:r>
          <a:r>
            <a:rPr lang="en-US" sz="1600" kern="1200" dirty="0" err="1"/>
            <a:t>HoG</a:t>
          </a:r>
          <a:r>
            <a:rPr lang="en-US" sz="1600" kern="1200" dirty="0"/>
            <a:t>) is quick and the second one is a bit slow, but more accurate.</a:t>
          </a:r>
        </a:p>
      </dsp:txBody>
      <dsp:txXfrm>
        <a:off x="0" y="2894512"/>
        <a:ext cx="3950207" cy="1236554"/>
      </dsp:txXfrm>
    </dsp:sp>
    <dsp:sp modelId="{B5A1A5E5-C244-4F25-A1C7-D3E30A808769}">
      <dsp:nvSpPr>
        <dsp:cNvPr id="0" name=""/>
        <dsp:cNvSpPr/>
      </dsp:nvSpPr>
      <dsp:spPr>
        <a:xfrm>
          <a:off x="0" y="3913977"/>
          <a:ext cx="395020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720FB2-6E79-4675-8F64-2F2DB776CABB}">
      <dsp:nvSpPr>
        <dsp:cNvPr id="0" name=""/>
        <dsp:cNvSpPr/>
      </dsp:nvSpPr>
      <dsp:spPr>
        <a:xfrm>
          <a:off x="0" y="3913977"/>
          <a:ext cx="3950207" cy="1236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In code I will use the face-recognition library for face detection and </a:t>
          </a:r>
          <a:r>
            <a:rPr lang="en-US" sz="1600" kern="1200" dirty="0" err="1"/>
            <a:t>opencv</a:t>
          </a:r>
          <a:r>
            <a:rPr lang="en-US" sz="1600" kern="1200" dirty="0"/>
            <a:t> library for other depended activities like display the image.</a:t>
          </a:r>
        </a:p>
      </dsp:txBody>
      <dsp:txXfrm>
        <a:off x="0" y="3913977"/>
        <a:ext cx="3950207" cy="12365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9F3B62-24E1-45AD-8D6A-808ED04AEB51}">
      <dsp:nvSpPr>
        <dsp:cNvPr id="0" name=""/>
        <dsp:cNvSpPr/>
      </dsp:nvSpPr>
      <dsp:spPr>
        <a:xfrm>
          <a:off x="9510" y="139078"/>
          <a:ext cx="2842468" cy="3251905"/>
        </a:xfrm>
        <a:prstGeom prst="roundRect">
          <a:avLst>
            <a:gd name="adj" fmla="val 10000"/>
          </a:avLst>
        </a:prstGeom>
        <a:gradFill rotWithShape="0">
          <a:gsLst>
            <a:gs pos="0">
              <a:schemeClr val="accent2">
                <a:alpha val="90000"/>
                <a:hueOff val="0"/>
                <a:satOff val="0"/>
                <a:lumOff val="0"/>
                <a:alphaOff val="0"/>
                <a:tint val="96000"/>
                <a:satMod val="100000"/>
                <a:lumMod val="104000"/>
              </a:schemeClr>
            </a:gs>
            <a:gs pos="78000">
              <a:schemeClr val="accent2">
                <a:alpha val="90000"/>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err="1"/>
            <a:t>HoG</a:t>
          </a:r>
          <a:r>
            <a:rPr lang="en-US" sz="1500" kern="1200" dirty="0"/>
            <a:t>, Histogram of Oriented Gradients (An image gradient is a directional change in the intensity or color in an image)</a:t>
          </a:r>
        </a:p>
      </dsp:txBody>
      <dsp:txXfrm>
        <a:off x="92763" y="222331"/>
        <a:ext cx="2675962" cy="3085399"/>
      </dsp:txXfrm>
    </dsp:sp>
    <dsp:sp modelId="{1CA069EA-625B-4280-B732-D88640C81FCD}">
      <dsp:nvSpPr>
        <dsp:cNvPr id="0" name=""/>
        <dsp:cNvSpPr/>
      </dsp:nvSpPr>
      <dsp:spPr>
        <a:xfrm>
          <a:off x="3136225" y="1412564"/>
          <a:ext cx="602603" cy="704932"/>
        </a:xfrm>
        <a:prstGeom prst="rightArrow">
          <a:avLst>
            <a:gd name="adj1" fmla="val 60000"/>
            <a:gd name="adj2" fmla="val 50000"/>
          </a:avLst>
        </a:prstGeom>
        <a:gradFill rotWithShape="0">
          <a:gsLst>
            <a:gs pos="0">
              <a:schemeClr val="accent2">
                <a:shade val="90000"/>
                <a:hueOff val="0"/>
                <a:satOff val="0"/>
                <a:lumOff val="0"/>
                <a:alphaOff val="0"/>
                <a:tint val="96000"/>
                <a:satMod val="100000"/>
                <a:lumMod val="104000"/>
              </a:schemeClr>
            </a:gs>
            <a:gs pos="78000">
              <a:schemeClr val="accent2">
                <a:shade val="90000"/>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136225" y="1553550"/>
        <a:ext cx="421822" cy="422960"/>
      </dsp:txXfrm>
    </dsp:sp>
    <dsp:sp modelId="{BBF86DC9-E6C0-4BA9-B4BD-A5A4E2E61038}">
      <dsp:nvSpPr>
        <dsp:cNvPr id="0" name=""/>
        <dsp:cNvSpPr/>
      </dsp:nvSpPr>
      <dsp:spPr>
        <a:xfrm>
          <a:off x="3988965" y="139078"/>
          <a:ext cx="2842468" cy="3251905"/>
        </a:xfrm>
        <a:prstGeom prst="roundRect">
          <a:avLst>
            <a:gd name="adj" fmla="val 10000"/>
          </a:avLst>
        </a:prstGeom>
        <a:gradFill rotWithShape="0">
          <a:gsLst>
            <a:gs pos="0">
              <a:schemeClr val="accent2">
                <a:alpha val="90000"/>
                <a:hueOff val="0"/>
                <a:satOff val="0"/>
                <a:lumOff val="0"/>
                <a:alphaOff val="-20000"/>
                <a:tint val="96000"/>
                <a:satMod val="100000"/>
                <a:lumMod val="104000"/>
              </a:schemeClr>
            </a:gs>
            <a:gs pos="78000">
              <a:schemeClr val="accent2">
                <a:alpha val="90000"/>
                <a:hueOff val="0"/>
                <a:satOff val="0"/>
                <a:lumOff val="0"/>
                <a:alphaOff val="-2000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PROS: work faster if you are using CPU, it's very light weight and you don’t have to deal with different convolution layers or deep learning, just calculate the flow of gradients or the intensity change of gradients and it work under small occlusion (occlusion means deforming of face, like wearing sunglasses or a hat or a scarf).</a:t>
          </a:r>
        </a:p>
      </dsp:txBody>
      <dsp:txXfrm>
        <a:off x="4072218" y="222331"/>
        <a:ext cx="2675962" cy="3085399"/>
      </dsp:txXfrm>
    </dsp:sp>
    <dsp:sp modelId="{E6C0BD04-3908-437B-B9A4-9917465E0BA0}">
      <dsp:nvSpPr>
        <dsp:cNvPr id="0" name=""/>
        <dsp:cNvSpPr/>
      </dsp:nvSpPr>
      <dsp:spPr>
        <a:xfrm>
          <a:off x="7115681" y="1412564"/>
          <a:ext cx="602603" cy="704932"/>
        </a:xfrm>
        <a:prstGeom prst="rightArrow">
          <a:avLst>
            <a:gd name="adj1" fmla="val 60000"/>
            <a:gd name="adj2" fmla="val 50000"/>
          </a:avLst>
        </a:prstGeom>
        <a:gradFill rotWithShape="0">
          <a:gsLst>
            <a:gs pos="0">
              <a:schemeClr val="accent2">
                <a:shade val="90000"/>
                <a:hueOff val="-726472"/>
                <a:satOff val="8800"/>
                <a:lumOff val="34530"/>
                <a:alphaOff val="0"/>
                <a:tint val="96000"/>
                <a:satMod val="100000"/>
                <a:lumMod val="104000"/>
              </a:schemeClr>
            </a:gs>
            <a:gs pos="78000">
              <a:schemeClr val="accent2">
                <a:shade val="90000"/>
                <a:hueOff val="-726472"/>
                <a:satOff val="8800"/>
                <a:lumOff val="3453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7115681" y="1553550"/>
        <a:ext cx="421822" cy="422960"/>
      </dsp:txXfrm>
    </dsp:sp>
    <dsp:sp modelId="{96B4239E-608C-4DD7-8B9B-8165E9F3A494}">
      <dsp:nvSpPr>
        <dsp:cNvPr id="0" name=""/>
        <dsp:cNvSpPr/>
      </dsp:nvSpPr>
      <dsp:spPr>
        <a:xfrm>
          <a:off x="7968421" y="139078"/>
          <a:ext cx="2842468" cy="3251905"/>
        </a:xfrm>
        <a:prstGeom prst="roundRect">
          <a:avLst>
            <a:gd name="adj" fmla="val 10000"/>
          </a:avLst>
        </a:prstGeom>
        <a:gradFill rotWithShape="0">
          <a:gsLst>
            <a:gs pos="0">
              <a:schemeClr val="accent2">
                <a:alpha val="90000"/>
                <a:hueOff val="0"/>
                <a:satOff val="0"/>
                <a:lumOff val="0"/>
                <a:alphaOff val="-40000"/>
                <a:tint val="96000"/>
                <a:satMod val="100000"/>
                <a:lumMod val="104000"/>
              </a:schemeClr>
            </a:gs>
            <a:gs pos="78000">
              <a:schemeClr val="accent2">
                <a:alpha val="90000"/>
                <a:hueOff val="0"/>
                <a:satOff val="0"/>
                <a:lumOff val="0"/>
                <a:alphaOff val="-4000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CONS: The disadvantage while using HOG face detector is that it should have a face with a minimum size of 80x80 pixels and also the image should be almost front-faced (it will not work fine with side-faded or looking up or looking down faces and it does not work with heavy occlusion like wearing sunglasses or a hat or a scarf)</a:t>
          </a:r>
        </a:p>
      </dsp:txBody>
      <dsp:txXfrm>
        <a:off x="8051674" y="222331"/>
        <a:ext cx="2675962" cy="30853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99DDB7-4B9C-4B30-9C64-EE4A33233F84}">
      <dsp:nvSpPr>
        <dsp:cNvPr id="0" name=""/>
        <dsp:cNvSpPr/>
      </dsp:nvSpPr>
      <dsp:spPr>
        <a:xfrm>
          <a:off x="1201" y="834061"/>
          <a:ext cx="2107763" cy="4093579"/>
        </a:xfrm>
        <a:prstGeom prst="roundRect">
          <a:avLst>
            <a:gd name="adj" fmla="val 10000"/>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CNN face detector in </a:t>
          </a:r>
          <a:r>
            <a:rPr lang="en-US" sz="1500" kern="1200" dirty="0" err="1"/>
            <a:t>Dlib</a:t>
          </a:r>
          <a:r>
            <a:rPr lang="en-US" sz="1500" kern="1200" dirty="0"/>
            <a:t>, it uses Convolutional Neural Network based deep leaning procedure in detecting a face. </a:t>
          </a:r>
        </a:p>
      </dsp:txBody>
      <dsp:txXfrm>
        <a:off x="62935" y="895795"/>
        <a:ext cx="1984295" cy="3970111"/>
      </dsp:txXfrm>
    </dsp:sp>
    <dsp:sp modelId="{7C3A78C9-D429-4F0C-BE2D-FB0B1A5B0FE1}">
      <dsp:nvSpPr>
        <dsp:cNvPr id="0" name=""/>
        <dsp:cNvSpPr/>
      </dsp:nvSpPr>
      <dsp:spPr>
        <a:xfrm>
          <a:off x="2249952" y="2706026"/>
          <a:ext cx="298893" cy="349649"/>
        </a:xfrm>
        <a:prstGeom prst="rightArrow">
          <a:avLst>
            <a:gd name="adj1" fmla="val 60000"/>
            <a:gd name="adj2" fmla="val 50000"/>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249952" y="2775956"/>
        <a:ext cx="209225" cy="209789"/>
      </dsp:txXfrm>
    </dsp:sp>
    <dsp:sp modelId="{83FE2000-D6C5-45CA-A69C-41B091FA04C5}">
      <dsp:nvSpPr>
        <dsp:cNvPr id="0" name=""/>
        <dsp:cNvSpPr/>
      </dsp:nvSpPr>
      <dsp:spPr>
        <a:xfrm>
          <a:off x="2672915" y="841622"/>
          <a:ext cx="1773341" cy="4078458"/>
        </a:xfrm>
        <a:prstGeom prst="roundRect">
          <a:avLst>
            <a:gd name="adj" fmla="val 10000"/>
          </a:avLst>
        </a:prstGeom>
        <a:gradFill rotWithShape="0">
          <a:gsLst>
            <a:gs pos="0">
              <a:schemeClr val="accent3">
                <a:hueOff val="0"/>
                <a:satOff val="0"/>
                <a:lumOff val="0"/>
                <a:alphaOff val="0"/>
                <a:tint val="96000"/>
                <a:satMod val="100000"/>
                <a:lumMod val="104000"/>
              </a:schemeClr>
            </a:gs>
            <a:gs pos="78000">
              <a:schemeClr val="accent3">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We don't need a large amount of training data to do the detection but the problem is that this method uses multiple feature maps generated using convolutional neural network and that's how it's doing the prediction. </a:t>
          </a:r>
        </a:p>
      </dsp:txBody>
      <dsp:txXfrm>
        <a:off x="2724854" y="893561"/>
        <a:ext cx="1669463" cy="3974580"/>
      </dsp:txXfrm>
    </dsp:sp>
    <dsp:sp modelId="{EB359120-74D8-429B-92FA-0BDA2CE8D029}">
      <dsp:nvSpPr>
        <dsp:cNvPr id="0" name=""/>
        <dsp:cNvSpPr/>
      </dsp:nvSpPr>
      <dsp:spPr>
        <a:xfrm>
          <a:off x="4587243" y="2706026"/>
          <a:ext cx="298893" cy="349649"/>
        </a:xfrm>
        <a:prstGeom prst="rightArrow">
          <a:avLst>
            <a:gd name="adj1" fmla="val 60000"/>
            <a:gd name="adj2" fmla="val 50000"/>
          </a:avLst>
        </a:prstGeom>
        <a:gradFill rotWithShape="0">
          <a:gsLst>
            <a:gs pos="0">
              <a:schemeClr val="accent3">
                <a:hueOff val="0"/>
                <a:satOff val="0"/>
                <a:lumOff val="0"/>
                <a:alphaOff val="0"/>
                <a:tint val="96000"/>
                <a:satMod val="100000"/>
                <a:lumMod val="104000"/>
              </a:schemeClr>
            </a:gs>
            <a:gs pos="78000">
              <a:schemeClr val="accent3">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4587243" y="2775956"/>
        <a:ext cx="209225" cy="209789"/>
      </dsp:txXfrm>
    </dsp:sp>
    <dsp:sp modelId="{B3717BD7-D49D-4258-9C2C-FC34BBD654DF}">
      <dsp:nvSpPr>
        <dsp:cNvPr id="0" name=""/>
        <dsp:cNvSpPr/>
      </dsp:nvSpPr>
      <dsp:spPr>
        <a:xfrm>
          <a:off x="5010206" y="892430"/>
          <a:ext cx="1748766" cy="3976842"/>
        </a:xfrm>
        <a:prstGeom prst="roundRect">
          <a:avLst>
            <a:gd name="adj" fmla="val 10000"/>
          </a:avLst>
        </a:prstGeom>
        <a:gradFill rotWithShape="0">
          <a:gsLst>
            <a:gs pos="0">
              <a:schemeClr val="accent4">
                <a:hueOff val="0"/>
                <a:satOff val="0"/>
                <a:lumOff val="0"/>
                <a:alphaOff val="0"/>
                <a:tint val="96000"/>
                <a:satMod val="100000"/>
                <a:lumMod val="104000"/>
              </a:schemeClr>
            </a:gs>
            <a:gs pos="78000">
              <a:schemeClr val="accent4">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So </a:t>
          </a:r>
          <a:r>
            <a:rPr lang="en-US" sz="1500" kern="1200" dirty="0"/>
            <a:t>it will be a lot of work for a CPU (with GPU things are a lot better doing much convolution one by one will be much time taking than doing everything in parallel)</a:t>
          </a:r>
        </a:p>
      </dsp:txBody>
      <dsp:txXfrm>
        <a:off x="5061426" y="943650"/>
        <a:ext cx="1646326" cy="3874402"/>
      </dsp:txXfrm>
    </dsp:sp>
    <dsp:sp modelId="{3C08B100-8F55-463F-9771-C56F48DEB8BE}">
      <dsp:nvSpPr>
        <dsp:cNvPr id="0" name=""/>
        <dsp:cNvSpPr/>
      </dsp:nvSpPr>
      <dsp:spPr>
        <a:xfrm>
          <a:off x="6899960" y="2706026"/>
          <a:ext cx="298893" cy="349649"/>
        </a:xfrm>
        <a:prstGeom prst="rightArrow">
          <a:avLst>
            <a:gd name="adj1" fmla="val 60000"/>
            <a:gd name="adj2" fmla="val 50000"/>
          </a:avLst>
        </a:prstGeom>
        <a:gradFill rotWithShape="0">
          <a:gsLst>
            <a:gs pos="0">
              <a:schemeClr val="accent4">
                <a:hueOff val="0"/>
                <a:satOff val="0"/>
                <a:lumOff val="0"/>
                <a:alphaOff val="0"/>
                <a:tint val="96000"/>
                <a:satMod val="100000"/>
                <a:lumMod val="104000"/>
              </a:schemeClr>
            </a:gs>
            <a:gs pos="78000">
              <a:schemeClr val="accent4">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6899960" y="2775956"/>
        <a:ext cx="209225" cy="209789"/>
      </dsp:txXfrm>
    </dsp:sp>
    <dsp:sp modelId="{F0BCB742-D0DA-40CA-97EC-FB748C685C08}">
      <dsp:nvSpPr>
        <dsp:cNvPr id="0" name=""/>
        <dsp:cNvSpPr/>
      </dsp:nvSpPr>
      <dsp:spPr>
        <a:xfrm>
          <a:off x="7322923" y="940975"/>
          <a:ext cx="1762146" cy="3879751"/>
        </a:xfrm>
        <a:prstGeom prst="roundRect">
          <a:avLst>
            <a:gd name="adj" fmla="val 10000"/>
          </a:avLst>
        </a:prstGeom>
        <a:gradFill rotWithShape="0">
          <a:gsLst>
            <a:gs pos="0">
              <a:schemeClr val="accent5">
                <a:hueOff val="0"/>
                <a:satOff val="0"/>
                <a:lumOff val="0"/>
                <a:alphaOff val="0"/>
                <a:tint val="96000"/>
                <a:satMod val="100000"/>
                <a:lumMod val="104000"/>
              </a:schemeClr>
            </a:gs>
            <a:gs pos="78000">
              <a:schemeClr val="accent5">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PROS: detect multiple face orientations, works with medium occlusion and it's fast on GPU </a:t>
          </a:r>
        </a:p>
      </dsp:txBody>
      <dsp:txXfrm>
        <a:off x="7374534" y="992586"/>
        <a:ext cx="1658924" cy="3776529"/>
      </dsp:txXfrm>
    </dsp:sp>
    <dsp:sp modelId="{18F42C7B-C727-4747-AC57-7A2EDF50FFA1}">
      <dsp:nvSpPr>
        <dsp:cNvPr id="0" name=""/>
        <dsp:cNvSpPr/>
      </dsp:nvSpPr>
      <dsp:spPr>
        <a:xfrm>
          <a:off x="9226057" y="2706026"/>
          <a:ext cx="298893" cy="349649"/>
        </a:xfrm>
        <a:prstGeom prst="rightArrow">
          <a:avLst>
            <a:gd name="adj1" fmla="val 60000"/>
            <a:gd name="adj2" fmla="val 50000"/>
          </a:avLst>
        </a:prstGeom>
        <a:gradFill rotWithShape="0">
          <a:gsLst>
            <a:gs pos="0">
              <a:schemeClr val="accent5">
                <a:hueOff val="0"/>
                <a:satOff val="0"/>
                <a:lumOff val="0"/>
                <a:alphaOff val="0"/>
                <a:tint val="96000"/>
                <a:satMod val="100000"/>
                <a:lumMod val="104000"/>
              </a:schemeClr>
            </a:gs>
            <a:gs pos="78000">
              <a:schemeClr val="accent5">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9226057" y="2775956"/>
        <a:ext cx="209225" cy="209789"/>
      </dsp:txXfrm>
    </dsp:sp>
    <dsp:sp modelId="{76287C91-9496-494A-8234-0D7CE215DEB6}">
      <dsp:nvSpPr>
        <dsp:cNvPr id="0" name=""/>
        <dsp:cNvSpPr/>
      </dsp:nvSpPr>
      <dsp:spPr>
        <a:xfrm>
          <a:off x="9649020" y="933468"/>
          <a:ext cx="1541346" cy="3894766"/>
        </a:xfrm>
        <a:prstGeom prst="roundRect">
          <a:avLst>
            <a:gd name="adj" fmla="val 10000"/>
          </a:avLst>
        </a:prstGeom>
        <a:gradFill rotWithShape="0">
          <a:gsLst>
            <a:gs pos="0">
              <a:schemeClr val="accent6">
                <a:hueOff val="0"/>
                <a:satOff val="0"/>
                <a:lumOff val="0"/>
                <a:alphaOff val="0"/>
                <a:tint val="96000"/>
                <a:satMod val="100000"/>
                <a:lumMod val="104000"/>
              </a:schemeClr>
            </a:gs>
            <a:gs pos="78000">
              <a:schemeClr val="accent6">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CONS: very slow on CPU</a:t>
          </a:r>
        </a:p>
      </dsp:txBody>
      <dsp:txXfrm>
        <a:off x="9694164" y="978612"/>
        <a:ext cx="1451058" cy="38044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1D4A39-1977-4DB1-AC1D-F3DC260A617A}">
      <dsp:nvSpPr>
        <dsp:cNvPr id="0" name=""/>
        <dsp:cNvSpPr/>
      </dsp:nvSpPr>
      <dsp:spPr>
        <a:xfrm>
          <a:off x="1900200" y="684723"/>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5C03CA-1BC9-47F6-A345-149D6865D68A}">
      <dsp:nvSpPr>
        <dsp:cNvPr id="0" name=""/>
        <dsp:cNvSpPr/>
      </dsp:nvSpPr>
      <dsp:spPr>
        <a:xfrm>
          <a:off x="712199" y="3241961"/>
          <a:ext cx="4320000" cy="15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With the theme "DETECTION AND FACE RECOGNITION", we proposed to create an easy-to-use application, which will aim to implement it in the identification of faces from a database with those recognized at the time of application.</a:t>
          </a:r>
        </a:p>
      </dsp:txBody>
      <dsp:txXfrm>
        <a:off x="712199" y="3241961"/>
        <a:ext cx="4320000" cy="1530000"/>
      </dsp:txXfrm>
    </dsp:sp>
    <dsp:sp modelId="{7AC5417C-421B-4600-8271-C0030C4016C4}">
      <dsp:nvSpPr>
        <dsp:cNvPr id="0" name=""/>
        <dsp:cNvSpPr/>
      </dsp:nvSpPr>
      <dsp:spPr>
        <a:xfrm>
          <a:off x="6976200" y="684723"/>
          <a:ext cx="1944000" cy="1944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22CF18-4CB8-419F-867B-4E0D13B59A89}">
      <dsp:nvSpPr>
        <dsp:cNvPr id="0" name=""/>
        <dsp:cNvSpPr/>
      </dsp:nvSpPr>
      <dsp:spPr>
        <a:xfrm>
          <a:off x="5788200" y="3241961"/>
          <a:ext cx="4320000" cy="15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pPr>
          <a:r>
            <a:rPr lang="en-US" sz="2900" kern="1200" dirty="0"/>
            <a:t>The project can also be later used for other applications like editing.</a:t>
          </a:r>
        </a:p>
      </dsp:txBody>
      <dsp:txXfrm>
        <a:off x="5788200" y="3241961"/>
        <a:ext cx="4320000" cy="15300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11/24/2022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88D38747-4367-4BD2-8D51-C97E202738E2}" type="datetime1">
              <a:rPr lang="en-US" smtClean="0"/>
              <a:t>11/24/2022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45599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821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8FF70A8-1D13-4657-95F0-A9EA54967B8D}" type="datetime1">
              <a:rPr lang="en-US" smtClean="0"/>
              <a:t>11/24/2022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58428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1EB90AC-71BD-4C7F-8ACA-7B3F18292E63}" type="datetime1">
              <a:rPr lang="en-US" smtClean="0"/>
              <a:t>11/24/2022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75141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E6EFC2C-8905-46F0-B443-CE905B76BA01}" type="datetime1">
              <a:rPr lang="en-US" smtClean="0"/>
              <a:t>11/24/2022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965887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808649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55995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5065890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073ED0CC-082F-4160-86E5-0D6041F12778}" type="datetime1">
              <a:rPr lang="en-US" smtClean="0"/>
              <a:t>11/24/2022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406706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15064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CAE507A8-A5CF-4D38-AB86-7EDDA87A85D4}" type="datetime1">
              <a:rPr lang="en-US" smtClean="0"/>
              <a:t>11/24/2022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94592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41311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96054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9353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32506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25741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11/24/2022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49353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73ED0CC-082F-4160-86E5-0D6041F12778}" type="datetime1">
              <a:rPr lang="en-US" smtClean="0"/>
              <a:t>11/24/2022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71040083"/>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png"/><Relationship Id="rId7" Type="http://schemas.openxmlformats.org/officeDocument/2006/relationships/diagramColors" Target="../diagrams/colors5.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Rectangle 1035">
            <a:extLst>
              <a:ext uri="{FF2B5EF4-FFF2-40B4-BE49-F238E27FC236}">
                <a16:creationId xmlns:a16="http://schemas.microsoft.com/office/drawing/2014/main" id="{077D6507-8E8D-40E1-A7B9-63012EF94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ow to build a face detection and recognition system | by Serhii Maksymenko  | Towards Data Science">
            <a:extLst>
              <a:ext uri="{FF2B5EF4-FFF2-40B4-BE49-F238E27FC236}">
                <a16:creationId xmlns:a16="http://schemas.microsoft.com/office/drawing/2014/main" id="{85BE333E-8A5C-66EC-9967-DA8EBD3EA693}"/>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l="44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1600" y="2680764"/>
            <a:ext cx="9448800" cy="1825096"/>
          </a:xfrm>
        </p:spPr>
        <p:txBody>
          <a:bodyPr>
            <a:normAutofit/>
          </a:bodyPr>
          <a:lstStyle/>
          <a:p>
            <a:r>
              <a:rPr lang="en-US" sz="4200" dirty="0"/>
              <a:t>Detection and Face Recognition</a:t>
            </a:r>
            <a:br>
              <a:rPr lang="en-US" sz="4200" dirty="0"/>
            </a:br>
            <a:r>
              <a:rPr lang="en-US" sz="3200" dirty="0"/>
              <a:t>Project </a:t>
            </a:r>
            <a:r>
              <a:rPr lang="en-US" sz="3200" dirty="0" err="1"/>
              <a:t>code:MSS03</a:t>
            </a:r>
            <a:endParaRPr lang="en-US" sz="42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2000250" y="4814360"/>
            <a:ext cx="9448800" cy="685800"/>
          </a:xfrm>
        </p:spPr>
        <p:txBody>
          <a:bodyPr>
            <a:normAutofit/>
          </a:bodyPr>
          <a:lstStyle/>
          <a:p>
            <a:r>
              <a:rPr lang="en-US" sz="1700" dirty="0"/>
              <a:t>Seliman David-</a:t>
            </a:r>
            <a:r>
              <a:rPr lang="en-US" sz="1700" dirty="0" err="1"/>
              <a:t>1306B</a:t>
            </a:r>
            <a:endParaRPr lang="en-US" sz="1700" dirty="0"/>
          </a:p>
          <a:p>
            <a:r>
              <a:rPr lang="en-US" sz="1700" dirty="0" err="1"/>
              <a:t>Arsene</a:t>
            </a:r>
            <a:r>
              <a:rPr lang="en-US" sz="1700" dirty="0"/>
              <a:t> Stefan-</a:t>
            </a:r>
            <a:r>
              <a:rPr lang="en-US" sz="1700" dirty="0" err="1"/>
              <a:t>1307B</a:t>
            </a:r>
            <a:endParaRPr lang="en-US" sz="1700" dirty="0"/>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F06C1-E0D2-B5FF-6DDF-9B79A9960A65}"/>
              </a:ext>
            </a:extLst>
          </p:cNvPr>
          <p:cNvSpPr>
            <a:spLocks noGrp="1"/>
          </p:cNvSpPr>
          <p:nvPr>
            <p:ph type="title"/>
          </p:nvPr>
        </p:nvSpPr>
        <p:spPr>
          <a:xfrm>
            <a:off x="355356" y="2322512"/>
            <a:ext cx="4550941" cy="1315424"/>
          </a:xfrm>
        </p:spPr>
        <p:txBody>
          <a:bodyPr anchor="t">
            <a:normAutofit/>
          </a:bodyPr>
          <a:lstStyle/>
          <a:p>
            <a:pPr algn="ctr"/>
            <a:r>
              <a:rPr lang="en-US" sz="3600" dirty="0"/>
              <a:t>Introduction</a:t>
            </a:r>
            <a:endParaRPr lang="en-US" sz="3400" dirty="0"/>
          </a:p>
        </p:txBody>
      </p:sp>
      <p:graphicFrame>
        <p:nvGraphicFramePr>
          <p:cNvPr id="6" name="Content Placeholder 2">
            <a:extLst>
              <a:ext uri="{FF2B5EF4-FFF2-40B4-BE49-F238E27FC236}">
                <a16:creationId xmlns:a16="http://schemas.microsoft.com/office/drawing/2014/main" id="{2B8622B6-1F22-D43B-7E9C-4C3C6DFCDB5E}"/>
              </a:ext>
            </a:extLst>
          </p:cNvPr>
          <p:cNvGraphicFramePr>
            <a:graphicFrameLocks noGrp="1"/>
          </p:cNvGraphicFramePr>
          <p:nvPr>
            <p:ph idx="1"/>
            <p:extLst>
              <p:ext uri="{D42A27DB-BD31-4B8C-83A1-F6EECF244321}">
                <p14:modId xmlns:p14="http://schemas.microsoft.com/office/powerpoint/2010/main" val="3096054520"/>
              </p:ext>
            </p:extLst>
          </p:nvPr>
        </p:nvGraphicFramePr>
        <p:xfrm>
          <a:off x="4625707" y="800948"/>
          <a:ext cx="7004590" cy="3957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Graphical user interface, application&#10;&#10;Description automatically generated">
            <a:extLst>
              <a:ext uri="{FF2B5EF4-FFF2-40B4-BE49-F238E27FC236}">
                <a16:creationId xmlns:a16="http://schemas.microsoft.com/office/drawing/2014/main" id="{9FCE92A6-5EDF-1120-FB08-9CFDBF14F19E}"/>
              </a:ext>
            </a:extLst>
          </p:cNvPr>
          <p:cNvPicPr>
            <a:picLocks noChangeAspect="1"/>
          </p:cNvPicPr>
          <p:nvPr/>
        </p:nvPicPr>
        <p:blipFill>
          <a:blip r:embed="rId7"/>
          <a:stretch>
            <a:fillRect/>
          </a:stretch>
        </p:blipFill>
        <p:spPr>
          <a:xfrm>
            <a:off x="561703" y="4518865"/>
            <a:ext cx="6005141" cy="1921645"/>
          </a:xfrm>
          <a:prstGeom prst="rect">
            <a:avLst/>
          </a:prstGeom>
        </p:spPr>
      </p:pic>
    </p:spTree>
    <p:extLst>
      <p:ext uri="{BB962C8B-B14F-4D97-AF65-F5344CB8AC3E}">
        <p14:creationId xmlns:p14="http://schemas.microsoft.com/office/powerpoint/2010/main" val="2307557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8B836880-BF75-4385-9994-9270F8ACF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26BCFBE2-C65F-42E3-A14A-5D04B9842E4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graphicFrame>
        <p:nvGraphicFramePr>
          <p:cNvPr id="40" name="Content Placeholder 2">
            <a:extLst>
              <a:ext uri="{FF2B5EF4-FFF2-40B4-BE49-F238E27FC236}">
                <a16:creationId xmlns:a16="http://schemas.microsoft.com/office/drawing/2014/main" id="{A0065317-DD45-4D14-F7B4-CC8F6EC41604}"/>
              </a:ext>
            </a:extLst>
          </p:cNvPr>
          <p:cNvGraphicFramePr>
            <a:graphicFrameLocks noGrp="1"/>
          </p:cNvGraphicFramePr>
          <p:nvPr>
            <p:ph idx="1"/>
            <p:extLst>
              <p:ext uri="{D42A27DB-BD31-4B8C-83A1-F6EECF244321}">
                <p14:modId xmlns:p14="http://schemas.microsoft.com/office/powerpoint/2010/main" val="3611924293"/>
              </p:ext>
            </p:extLst>
          </p:nvPr>
        </p:nvGraphicFramePr>
        <p:xfrm>
          <a:off x="526135" y="1101147"/>
          <a:ext cx="3950207" cy="51525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2" name="Rounded Rectangle 14">
            <a:extLst>
              <a:ext uri="{FF2B5EF4-FFF2-40B4-BE49-F238E27FC236}">
                <a16:creationId xmlns:a16="http://schemas.microsoft.com/office/drawing/2014/main" id="{38D32B90-922C-4411-A898-3F03AA80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1066164"/>
            <a:ext cx="6765949" cy="5148371"/>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hape&#10;&#10;Description automatically generated with low confidence">
            <a:extLst>
              <a:ext uri="{FF2B5EF4-FFF2-40B4-BE49-F238E27FC236}">
                <a16:creationId xmlns:a16="http://schemas.microsoft.com/office/drawing/2014/main" id="{51CE3C08-722A-11D7-2D56-B66C1D1AD952}"/>
              </a:ext>
            </a:extLst>
          </p:cNvPr>
          <p:cNvPicPr>
            <a:picLocks noChangeAspect="1"/>
          </p:cNvPicPr>
          <p:nvPr/>
        </p:nvPicPr>
        <p:blipFill rotWithShape="1">
          <a:blip r:embed="rId8"/>
          <a:srcRect l="16415" r="16430" b="1"/>
          <a:stretch/>
        </p:blipFill>
        <p:spPr>
          <a:xfrm>
            <a:off x="4955339" y="1336566"/>
            <a:ext cx="6127287" cy="4607567"/>
          </a:xfrm>
          <a:prstGeom prst="rect">
            <a:avLst/>
          </a:prstGeom>
        </p:spPr>
      </p:pic>
    </p:spTree>
    <p:extLst>
      <p:ext uri="{BB962C8B-B14F-4D97-AF65-F5344CB8AC3E}">
        <p14:creationId xmlns:p14="http://schemas.microsoft.com/office/powerpoint/2010/main" val="1792995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Content Placeholder 2">
            <a:extLst>
              <a:ext uri="{FF2B5EF4-FFF2-40B4-BE49-F238E27FC236}">
                <a16:creationId xmlns:a16="http://schemas.microsoft.com/office/drawing/2014/main" id="{9874F6DA-53F6-3B23-7845-3F1F94D55AF1}"/>
              </a:ext>
            </a:extLst>
          </p:cNvPr>
          <p:cNvGraphicFramePr>
            <a:graphicFrameLocks noGrp="1"/>
          </p:cNvGraphicFramePr>
          <p:nvPr>
            <p:ph idx="1"/>
            <p:extLst>
              <p:ext uri="{D42A27DB-BD31-4B8C-83A1-F6EECF244321}">
                <p14:modId xmlns:p14="http://schemas.microsoft.com/office/powerpoint/2010/main" val="3164296656"/>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9280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9" name="Content Placeholder 2">
            <a:extLst>
              <a:ext uri="{FF2B5EF4-FFF2-40B4-BE49-F238E27FC236}">
                <a16:creationId xmlns:a16="http://schemas.microsoft.com/office/drawing/2014/main" id="{ABC4B7BA-19F9-8686-7FF2-BAA19A1E0B59}"/>
              </a:ext>
            </a:extLst>
          </p:cNvPr>
          <p:cNvGraphicFramePr>
            <a:graphicFrameLocks noGrp="1"/>
          </p:cNvGraphicFramePr>
          <p:nvPr>
            <p:ph idx="1"/>
            <p:extLst>
              <p:ext uri="{D42A27DB-BD31-4B8C-83A1-F6EECF244321}">
                <p14:modId xmlns:p14="http://schemas.microsoft.com/office/powerpoint/2010/main" val="1331160289"/>
              </p:ext>
            </p:extLst>
          </p:nvPr>
        </p:nvGraphicFramePr>
        <p:xfrm>
          <a:off x="658091" y="475524"/>
          <a:ext cx="11191568" cy="57617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5333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ounded Rectangle 11">
            <a:extLst>
              <a:ext uri="{FF2B5EF4-FFF2-40B4-BE49-F238E27FC236}">
                <a16:creationId xmlns:a16="http://schemas.microsoft.com/office/drawing/2014/main" id="{1DC9435E-09E5-4C60-8912-B8DE9B996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03" y="643464"/>
            <a:ext cx="10905195"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erson with a face mask&#10;&#10;Description automatically generated with low confidence">
            <a:extLst>
              <a:ext uri="{FF2B5EF4-FFF2-40B4-BE49-F238E27FC236}">
                <a16:creationId xmlns:a16="http://schemas.microsoft.com/office/drawing/2014/main" id="{9428F5D0-8F32-6131-9BFE-4B49A0BEAEDF}"/>
              </a:ext>
            </a:extLst>
          </p:cNvPr>
          <p:cNvPicPr>
            <a:picLocks noChangeAspect="1"/>
          </p:cNvPicPr>
          <p:nvPr/>
        </p:nvPicPr>
        <p:blipFill>
          <a:blip r:embed="rId2"/>
          <a:stretch>
            <a:fillRect/>
          </a:stretch>
        </p:blipFill>
        <p:spPr>
          <a:xfrm>
            <a:off x="1126002" y="1708936"/>
            <a:ext cx="5205904" cy="3787296"/>
          </a:xfrm>
          <a:prstGeom prst="rect">
            <a:avLst/>
          </a:prstGeom>
          <a:ln w="31750" cap="sq">
            <a:noFill/>
            <a:miter lim="800000"/>
          </a:ln>
        </p:spPr>
      </p:pic>
      <p:pic>
        <p:nvPicPr>
          <p:cNvPr id="5" name="Content Placeholder 4">
            <a:extLst>
              <a:ext uri="{FF2B5EF4-FFF2-40B4-BE49-F238E27FC236}">
                <a16:creationId xmlns:a16="http://schemas.microsoft.com/office/drawing/2014/main" id="{12CDE157-E534-702E-8C51-2BB25BBF1849}"/>
              </a:ext>
            </a:extLst>
          </p:cNvPr>
          <p:cNvPicPr>
            <a:picLocks noGrp="1" noChangeAspect="1"/>
          </p:cNvPicPr>
          <p:nvPr>
            <p:ph sz="half" idx="4294967295"/>
          </p:nvPr>
        </p:nvPicPr>
        <p:blipFill>
          <a:blip r:embed="rId3"/>
          <a:stretch>
            <a:fillRect/>
          </a:stretch>
        </p:blipFill>
        <p:spPr>
          <a:xfrm>
            <a:off x="6331906" y="1926184"/>
            <a:ext cx="4969998" cy="3352800"/>
          </a:xfrm>
          <a:prstGeom prst="rect">
            <a:avLst/>
          </a:prstGeom>
          <a:ln w="31750" cap="sq">
            <a:noFill/>
            <a:miter lim="800000"/>
          </a:ln>
        </p:spPr>
      </p:pic>
    </p:spTree>
    <p:extLst>
      <p:ext uri="{BB962C8B-B14F-4D97-AF65-F5344CB8AC3E}">
        <p14:creationId xmlns:p14="http://schemas.microsoft.com/office/powerpoint/2010/main" val="1825443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8">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6" name="Picture 10">
            <a:extLst>
              <a:ext uri="{FF2B5EF4-FFF2-40B4-BE49-F238E27FC236}">
                <a16:creationId xmlns:a16="http://schemas.microsoft.com/office/drawing/2014/main" id="{F0F06750-78FE-4472-8DA5-14CF3336F8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27" name="Rectangle 12">
            <a:extLst>
              <a:ext uri="{FF2B5EF4-FFF2-40B4-BE49-F238E27FC236}">
                <a16:creationId xmlns:a16="http://schemas.microsoft.com/office/drawing/2014/main" id="{A7244538-290E-40DA-A93A-14BB3E6CF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1999" cy="45437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AC1DC19-FB31-6B80-CD1B-D5D5AB006223}"/>
              </a:ext>
            </a:extLst>
          </p:cNvPr>
          <p:cNvSpPr>
            <a:spLocks noGrp="1"/>
          </p:cNvSpPr>
          <p:nvPr>
            <p:ph type="title"/>
          </p:nvPr>
        </p:nvSpPr>
        <p:spPr>
          <a:xfrm>
            <a:off x="5615888" y="673240"/>
            <a:ext cx="5951914" cy="3446373"/>
          </a:xfrm>
          <a:noFill/>
          <a:ln w="19050">
            <a:noFill/>
            <a:prstDash val="dash"/>
          </a:ln>
        </p:spPr>
        <p:txBody>
          <a:bodyPr vert="horz" lIns="91440" tIns="45720" rIns="91440" bIns="45720" rtlCol="0" anchor="b">
            <a:normAutofit/>
          </a:bodyPr>
          <a:lstStyle/>
          <a:p>
            <a:r>
              <a:rPr lang="en-US" sz="3000" dirty="0"/>
              <a:t>The main idea in the entire application will be to first detect the face by capturing a small piece from the image and </a:t>
            </a:r>
            <a:r>
              <a:rPr lang="en-US" sz="3000" dirty="0" err="1"/>
              <a:t>encapturing</a:t>
            </a:r>
            <a:r>
              <a:rPr lang="en-US" sz="3000" dirty="0"/>
              <a:t> only the face.</a:t>
            </a:r>
            <a:br>
              <a:rPr lang="en-US" sz="3000" dirty="0"/>
            </a:br>
            <a:endParaRPr lang="en-US" sz="3000" dirty="0"/>
          </a:p>
        </p:txBody>
      </p:sp>
      <p:sp useBgFill="1">
        <p:nvSpPr>
          <p:cNvPr id="28" name="Rectangle 14">
            <a:extLst>
              <a:ext uri="{FF2B5EF4-FFF2-40B4-BE49-F238E27FC236}">
                <a16:creationId xmlns:a16="http://schemas.microsoft.com/office/drawing/2014/main" id="{AB1DF3B3-9DBC-445D-AE4E-A62E5A9B85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96638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DEB0889E-A168-3E67-37A1-9066AAAE4688}"/>
              </a:ext>
            </a:extLst>
          </p:cNvPr>
          <p:cNvPicPr>
            <a:picLocks noChangeAspect="1"/>
          </p:cNvPicPr>
          <p:nvPr/>
        </p:nvPicPr>
        <p:blipFill rotWithShape="1">
          <a:blip r:embed="rId4"/>
          <a:srcRect l="4347" r="39664" b="1"/>
          <a:stretch/>
        </p:blipFill>
        <p:spPr>
          <a:xfrm>
            <a:off x="-4" y="10"/>
            <a:ext cx="4654291" cy="6857990"/>
          </a:xfrm>
          <a:prstGeom prst="rect">
            <a:avLst/>
          </a:prstGeom>
        </p:spPr>
      </p:pic>
      <p:sp>
        <p:nvSpPr>
          <p:cNvPr id="29" name="Rectangle 16">
            <a:extLst>
              <a:ext uri="{FF2B5EF4-FFF2-40B4-BE49-F238E27FC236}">
                <a16:creationId xmlns:a16="http://schemas.microsoft.com/office/drawing/2014/main" id="{F51F80E8-0CAC-410E-B59A-29FDDC357E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5632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34">
            <a:extLst>
              <a:ext uri="{FF2B5EF4-FFF2-40B4-BE49-F238E27FC236}">
                <a16:creationId xmlns:a16="http://schemas.microsoft.com/office/drawing/2014/main" id="{1EA5387D-64D8-4D6C-B109-FF4E81DF6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4" descr="Person watching empty phone">
            <a:extLst>
              <a:ext uri="{FF2B5EF4-FFF2-40B4-BE49-F238E27FC236}">
                <a16:creationId xmlns:a16="http://schemas.microsoft.com/office/drawing/2014/main" id="{4C88A3FE-FF8A-6FCD-24CD-2F7B69155F70}"/>
              </a:ext>
            </a:extLst>
          </p:cNvPr>
          <p:cNvPicPr>
            <a:picLocks noChangeAspect="1"/>
          </p:cNvPicPr>
          <p:nvPr/>
        </p:nvPicPr>
        <p:blipFill rotWithShape="1">
          <a:blip r:embed="rId2">
            <a:duotone>
              <a:prstClr val="black"/>
              <a:schemeClr val="tx2">
                <a:tint val="45000"/>
                <a:satMod val="400000"/>
              </a:schemeClr>
            </a:duotone>
            <a:alphaModFix amt="30000"/>
          </a:blip>
          <a:srcRect t="15730"/>
          <a:stretch/>
        </p:blipFill>
        <p:spPr>
          <a:xfrm>
            <a:off x="20" y="10"/>
            <a:ext cx="12191980" cy="6857990"/>
          </a:xfrm>
          <a:prstGeom prst="rect">
            <a:avLst/>
          </a:prstGeom>
        </p:spPr>
      </p:pic>
      <p:pic>
        <p:nvPicPr>
          <p:cNvPr id="57" name="Picture 36">
            <a:extLst>
              <a:ext uri="{FF2B5EF4-FFF2-40B4-BE49-F238E27FC236}">
                <a16:creationId xmlns:a16="http://schemas.microsoft.com/office/drawing/2014/main" id="{6319FFD2-07B5-4029-BFB3-26FCFCC2F1B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graphicFrame>
        <p:nvGraphicFramePr>
          <p:cNvPr id="58" name="Content Placeholder 2">
            <a:extLst>
              <a:ext uri="{FF2B5EF4-FFF2-40B4-BE49-F238E27FC236}">
                <a16:creationId xmlns:a16="http://schemas.microsoft.com/office/drawing/2014/main" id="{01498A7E-3050-F2CD-E4D9-5619CD4D8F48}"/>
              </a:ext>
            </a:extLst>
          </p:cNvPr>
          <p:cNvGraphicFramePr>
            <a:graphicFrameLocks noGrp="1"/>
          </p:cNvGraphicFramePr>
          <p:nvPr>
            <p:ph idx="1"/>
            <p:extLst>
              <p:ext uri="{D42A27DB-BD31-4B8C-83A1-F6EECF244321}">
                <p14:modId xmlns:p14="http://schemas.microsoft.com/office/powerpoint/2010/main" val="4201865186"/>
              </p:ext>
            </p:extLst>
          </p:nvPr>
        </p:nvGraphicFramePr>
        <p:xfrm>
          <a:off x="685800" y="762000"/>
          <a:ext cx="10820400" cy="54566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57668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A5387D-64D8-4D6C-B109-FF4E81DF6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67B3C66-13E8-7103-BFA2-8A920AD0601F}"/>
              </a:ext>
            </a:extLst>
          </p:cNvPr>
          <p:cNvPicPr>
            <a:picLocks noChangeAspect="1"/>
          </p:cNvPicPr>
          <p:nvPr/>
        </p:nvPicPr>
        <p:blipFill rotWithShape="1">
          <a:blip r:embed="rId2">
            <a:alphaModFix amt="30000"/>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EFDC2D8-5D58-904A-E38E-3EEB7B910E4C}"/>
              </a:ext>
            </a:extLst>
          </p:cNvPr>
          <p:cNvSpPr>
            <a:spLocks noGrp="1"/>
          </p:cNvSpPr>
          <p:nvPr>
            <p:ph type="title"/>
          </p:nvPr>
        </p:nvSpPr>
        <p:spPr>
          <a:xfrm>
            <a:off x="2073563" y="164009"/>
            <a:ext cx="8610600" cy="1293028"/>
          </a:xfrm>
        </p:spPr>
        <p:txBody>
          <a:bodyPr>
            <a:normAutofit/>
          </a:bodyPr>
          <a:lstStyle/>
          <a:p>
            <a:pPr algn="ctr"/>
            <a:r>
              <a:rPr lang="en-US" dirty="0"/>
              <a:t>Conclusion</a:t>
            </a:r>
          </a:p>
        </p:txBody>
      </p:sp>
      <p:sp>
        <p:nvSpPr>
          <p:cNvPr id="3" name="Content Placeholder 2">
            <a:extLst>
              <a:ext uri="{FF2B5EF4-FFF2-40B4-BE49-F238E27FC236}">
                <a16:creationId xmlns:a16="http://schemas.microsoft.com/office/drawing/2014/main" id="{FA354CAF-1EB7-9563-E0B5-01A5A9681D3C}"/>
              </a:ext>
            </a:extLst>
          </p:cNvPr>
          <p:cNvSpPr>
            <a:spLocks noGrp="1"/>
          </p:cNvSpPr>
          <p:nvPr>
            <p:ph idx="1"/>
          </p:nvPr>
        </p:nvSpPr>
        <p:spPr>
          <a:xfrm>
            <a:off x="2107045" y="3930694"/>
            <a:ext cx="7977909" cy="4024125"/>
          </a:xfrm>
        </p:spPr>
        <p:txBody>
          <a:bodyPr>
            <a:normAutofit/>
          </a:bodyPr>
          <a:lstStyle/>
          <a:p>
            <a:pPr algn="ctr"/>
            <a:r>
              <a:rPr lang="en-US" dirty="0"/>
              <a:t>The presented project will be simple to use, as it will capture an image with a single or multiple faces, then using parts of the photo to compare only the interested rectangle in which the face is included.</a:t>
            </a:r>
          </a:p>
          <a:p>
            <a:pPr algn="ctr"/>
            <a:endParaRPr lang="en-US" dirty="0"/>
          </a:p>
        </p:txBody>
      </p:sp>
    </p:spTree>
    <p:extLst>
      <p:ext uri="{BB962C8B-B14F-4D97-AF65-F5344CB8AC3E}">
        <p14:creationId xmlns:p14="http://schemas.microsoft.com/office/powerpoint/2010/main" val="408419191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656FCD8796AA14F9DCDE8DD3D1F163D" ma:contentTypeVersion="2" ma:contentTypeDescription="Create a new document." ma:contentTypeScope="" ma:versionID="bf54ffbbfc1b91d3d1d2bf15654c3f5a">
  <xsd:schema xmlns:xsd="http://www.w3.org/2001/XMLSchema" xmlns:xs="http://www.w3.org/2001/XMLSchema" xmlns:p="http://schemas.microsoft.com/office/2006/metadata/properties" xmlns:ns3="096b5b58-d915-4cec-96ac-b3a0a2df66b0" targetNamespace="http://schemas.microsoft.com/office/2006/metadata/properties" ma:root="true" ma:fieldsID="bab8c25f798021728500d41b7c56e974" ns3:_="">
    <xsd:import namespace="096b5b58-d915-4cec-96ac-b3a0a2df66b0"/>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6b5b58-d915-4cec-96ac-b3a0a2df66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http://www.w3.org/XML/1998/namespace"/>
    <ds:schemaRef ds:uri="http://schemas.microsoft.com/office/2006/documentManagement/types"/>
    <ds:schemaRef ds:uri="096b5b58-d915-4cec-96ac-b3a0a2df66b0"/>
    <ds:schemaRef ds:uri="http://purl.org/dc/dcmitype/"/>
    <ds:schemaRef ds:uri="http://purl.org/dc/elements/1.1/"/>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92024B27-4D65-4707-B2E0-8A3CD48BA4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6b5b58-d915-4cec-96ac-b3a0a2df66b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TM04033937[[fn=Vapor Trail]]</Template>
  <TotalTime>48</TotalTime>
  <Words>572</Words>
  <Application>Microsoft Office PowerPoint</Application>
  <PresentationFormat>Widescreen</PresentationFormat>
  <Paragraphs>25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Century Gothic</vt:lpstr>
      <vt:lpstr>Vapor Trail</vt:lpstr>
      <vt:lpstr>Detection and Face Recognition Project code:MSS03</vt:lpstr>
      <vt:lpstr>Introduction</vt:lpstr>
      <vt:lpstr>PowerPoint Presentation</vt:lpstr>
      <vt:lpstr>PowerPoint Presentation</vt:lpstr>
      <vt:lpstr>PowerPoint Presentation</vt:lpstr>
      <vt:lpstr>PowerPoint Presentation</vt:lpstr>
      <vt:lpstr>The main idea in the entire application will be to first detect the face by capturing a small piece from the image and encapturing only the face. </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David Seliman</dc:creator>
  <cp:lastModifiedBy>David</cp:lastModifiedBy>
  <cp:revision>3</cp:revision>
  <dcterms:created xsi:type="dcterms:W3CDTF">2022-11-24T19:06:29Z</dcterms:created>
  <dcterms:modified xsi:type="dcterms:W3CDTF">2022-11-24T19:54:40Z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0x0101007656FCD8796AA14F9DCDE8DD3D1F163D</vt:lpwstr>
  </property>
</Properties>
</file>