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5"/>
    <p:restoredTop sz="94694"/>
  </p:normalViewPr>
  <p:slideViewPr>
    <p:cSldViewPr snapToGrid="0">
      <p:cViewPr varScale="1">
        <p:scale>
          <a:sx n="109" d="100"/>
          <a:sy n="109" d="100"/>
        </p:scale>
        <p:origin x="216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71EE-D1F0-8C15-F427-90EF1486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CA888-17DA-144C-1B14-2D8B00609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EE3E8-9D36-7926-27EC-3A530611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05CA-9F4E-7F44-AB0A-DF87B6D6BB68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FB166-C05F-D168-2361-A80D9A6A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3ADA8-1CA9-CC4E-0F94-2B2D6BDB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DD4C-1B7F-FB46-8B98-8DC5DE57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2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F4A6-DE44-CB01-044A-4D41141A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572B0-9AD4-F79A-293F-B8072E0AC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8797F-EFC9-CDE5-C310-5ACF6C92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05CA-9F4E-7F44-AB0A-DF87B6D6BB68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A9300-9A9D-E377-779E-AE425FA5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08CF-634F-444B-32D6-AB2CD8F9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DD4C-1B7F-FB46-8B98-8DC5DE57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4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13630-8CC0-1483-20DE-8E28CD2DD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61B00-72D2-7D01-D242-49CF735B7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0D428-E52F-8708-CD36-3712F0CB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05CA-9F4E-7F44-AB0A-DF87B6D6BB68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1C6EE-2973-462A-F70C-AD8CE02C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E2F15-A467-6900-9DAE-880E0DC1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DD4C-1B7F-FB46-8B98-8DC5DE57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52EE-80F9-B148-5F58-7F64357A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AD2B8-C981-7BF5-8BEA-ED2FD7058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8812-ADA3-4D46-4085-B1668E91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05CA-9F4E-7F44-AB0A-DF87B6D6BB68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FA197-0A2B-3C73-FAA5-05795D02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3D550-9407-4A62-2851-B484A4D6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DD4C-1B7F-FB46-8B98-8DC5DE57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8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9B965-67CC-E1CC-20EE-587E0EC3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57076-CF70-20F0-A436-7E2B1E056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CB7D2-4695-8178-EBE6-827AFADF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05CA-9F4E-7F44-AB0A-DF87B6D6BB68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00758-BC7E-8FE2-E70D-D7C146B2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DB60C-F402-ED78-ECEF-9E9AFEF9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DD4C-1B7F-FB46-8B98-8DC5DE57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3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599D-5265-54DD-59D4-706D6390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04DB6-762B-7D26-E9D6-A85FBE95E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E2858-40F4-CF28-DAD2-023FC9B28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89763-FBCC-6AB4-FCD1-E25EFC06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05CA-9F4E-7F44-AB0A-DF87B6D6BB68}" type="datetimeFigureOut">
              <a:rPr lang="en-US" smtClean="0"/>
              <a:t>10/9/22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B0A81-D220-4511-D166-02E832C3C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0A6DB-B4F1-FD91-AD7D-F46952A7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DD4C-1B7F-FB46-8B98-8DC5DE57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9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A34F-AEEB-59BA-2B2B-1B3CF0F2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60E04-EFE5-805A-1C66-A7616400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B6218-0661-1533-CEB0-C33F3090D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01C28-635D-0D0A-0672-3552C14BB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ED12A-378D-3974-2D17-0077A0A58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7FB4D-AACF-DBBD-70E1-04E8D764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05CA-9F4E-7F44-AB0A-DF87B6D6BB68}" type="datetimeFigureOut">
              <a:rPr lang="en-US" smtClean="0"/>
              <a:t>10/9/22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751B42-9A38-09D3-01B9-051B7481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11B98-0485-C195-52BE-65C69424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DD4C-1B7F-FB46-8B98-8DC5DE57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3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FEE0-8138-6DFF-6373-F447ED53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A9C7E-8DB5-27B4-B3D2-D1983E72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05CA-9F4E-7F44-AB0A-DF87B6D6BB68}" type="datetimeFigureOut">
              <a:rPr lang="en-US" smtClean="0"/>
              <a:t>10/9/22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0454D-3D38-B4C4-D9FD-86143F27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EC9D2-CA4C-20D5-F7B9-8FEB029C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DD4C-1B7F-FB46-8B98-8DC5DE57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5FD19-6F3B-9F81-5C30-130BB192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05CA-9F4E-7F44-AB0A-DF87B6D6BB68}" type="datetimeFigureOut">
              <a:rPr lang="en-US" smtClean="0"/>
              <a:t>10/9/22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14B1F-5718-362C-3DDF-3EA090FA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E0342-3D4D-72B1-7F30-AEBA2C4E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DD4C-1B7F-FB46-8B98-8DC5DE57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6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8790-953D-49DC-9A3D-EF8731FC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5F530-0181-474F-3E8C-3161E7E42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F7F4C-7A6F-28DE-22E2-D46CE516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C2F5E-5003-99D0-D58D-65D6BA36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05CA-9F4E-7F44-AB0A-DF87B6D6BB68}" type="datetimeFigureOut">
              <a:rPr lang="en-US" smtClean="0"/>
              <a:t>10/9/22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FCF78-E051-A3D0-2F2F-F8FEAED5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E836B-1482-9C55-44E0-EFD604F7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DD4C-1B7F-FB46-8B98-8DC5DE57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7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449A-A735-0ABE-3C33-7BA8BC64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9BF746-B321-E5A6-5035-546025047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39DBF-0FE9-99A6-D890-10FDEDEAA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44B4F-BE1F-98FA-A152-F3F801FF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05CA-9F4E-7F44-AB0A-DF87B6D6BB68}" type="datetimeFigureOut">
              <a:rPr lang="en-US" smtClean="0"/>
              <a:t>10/9/22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0BC88-8634-DDAE-4C7A-3E699B9D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4D21A-3542-ECF5-689E-897FACE4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DD4C-1B7F-FB46-8B98-8DC5DE57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66E508-67EE-5438-8714-A133DA58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5702F-1BE7-7E01-6576-63D37523C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31E27-B7BD-FBC6-07CF-65D0A6639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705CA-9F4E-7F44-AB0A-DF87B6D6BB68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E9D75-F732-4962-7E70-FEF96AD40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D9743-79E6-02C3-017D-FE10B8F42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DD4C-1B7F-FB46-8B98-8DC5DE57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0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velers.com/resources/auto/distracted-driving/what-is-distracted-driving" TargetMode="External"/><Relationship Id="rId2" Type="http://schemas.openxmlformats.org/officeDocument/2006/relationships/hyperlink" Target="https://www.pnas.org/doi/10.1073/pnas.1513271113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4EB5-4909-C630-A3EA-6416CD3A3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De-Distracted driving: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8C9AF-8800-8A5C-61FE-4FE029006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Hackathon 2022 project</a:t>
            </a:r>
          </a:p>
          <a:p>
            <a:r>
              <a:rPr lang="en-US" sz="3000" dirty="0"/>
              <a:t>Presented by </a:t>
            </a:r>
            <a:r>
              <a:rPr lang="en-US" sz="3000" dirty="0" err="1"/>
              <a:t>kristina_johnsons_team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4590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E843-C4FF-A3D3-601B-8FFEF0BD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/>
              <a:t>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B0321-195E-31A5-2425-FB026FA77159}"/>
              </a:ext>
            </a:extLst>
          </p:cNvPr>
          <p:cNvSpPr txBox="1"/>
          <p:nvPr/>
        </p:nvSpPr>
        <p:spPr>
          <a:xfrm>
            <a:off x="956441" y="1849821"/>
            <a:ext cx="499241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0" dirty="0"/>
              <a:t>Distracted driving is a primary cause of traffic accidents.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 dirty="0"/>
              <a:t>‘68.3% of crashes involved some type of observable distraction’</a:t>
            </a:r>
            <a:r>
              <a:rPr lang="en-US" sz="3000" dirty="0"/>
              <a:t> </a:t>
            </a:r>
            <a:r>
              <a:rPr lang="en-US" sz="3000" b="0" dirty="0"/>
              <a:t>[1]</a:t>
            </a:r>
          </a:p>
          <a:p>
            <a:r>
              <a:rPr lang="en-US" sz="3000" dirty="0"/>
              <a:t>By alerting a driver when their behavior is dangerous, we can prevent future accidents</a:t>
            </a:r>
            <a:endParaRPr lang="en-US" sz="3000" b="0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2A36E9-5D0A-14D9-8B42-9808F230E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856" y="1963446"/>
            <a:ext cx="6096000" cy="3835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77B71A-4674-DACB-FC20-5166DEF3A2B7}"/>
              </a:ext>
            </a:extLst>
          </p:cNvPr>
          <p:cNvSpPr txBox="1"/>
          <p:nvPr/>
        </p:nvSpPr>
        <p:spPr>
          <a:xfrm>
            <a:off x="5948856" y="578461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55664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E843-C4FF-A3D3-601B-8FFEF0BD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/>
              <a:t>Outline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B0321-195E-31A5-2425-FB026FA77159}"/>
              </a:ext>
            </a:extLst>
          </p:cNvPr>
          <p:cNvSpPr txBox="1"/>
          <p:nvPr/>
        </p:nvSpPr>
        <p:spPr>
          <a:xfrm>
            <a:off x="956441" y="1849821"/>
            <a:ext cx="499241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Data sourcing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Training ML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Integrating ML with 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Performance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2967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E843-C4FF-A3D3-601B-8FFEF0BD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/>
              <a:t>Data sourcing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B0321-195E-31A5-2425-FB026FA77159}"/>
              </a:ext>
            </a:extLst>
          </p:cNvPr>
          <p:cNvSpPr txBox="1"/>
          <p:nvPr/>
        </p:nvSpPr>
        <p:spPr>
          <a:xfrm>
            <a:off x="956441" y="1849821"/>
            <a:ext cx="49924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Videos recorded during hackathon</a:t>
            </a:r>
          </a:p>
          <a:p>
            <a:r>
              <a:rPr lang="en-US" sz="3000" dirty="0"/>
              <a:t>Automated annotation of 13,037 frames</a:t>
            </a:r>
          </a:p>
          <a:p>
            <a:r>
              <a:rPr lang="en-US" sz="3000" dirty="0"/>
              <a:t>Split into training, testing, and validation 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771AE-A4F7-290F-691E-93EA28E1B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076" y="956600"/>
            <a:ext cx="2723329" cy="2723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8F2568-A77F-9F8E-5FE6-DCF8A1C83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528" y="956600"/>
            <a:ext cx="2723329" cy="2723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7B8177-F7FA-4B21-2F3B-E5E10DDC7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090" y="3679929"/>
            <a:ext cx="2723329" cy="27233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C17782-8E51-D4D7-4DB3-73B2CFB2F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6514" y="3679929"/>
            <a:ext cx="2723329" cy="27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E843-C4FF-A3D3-601B-8FFEF0BD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/>
              <a:t>Training ML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B0321-195E-31A5-2425-FB026FA77159}"/>
              </a:ext>
            </a:extLst>
          </p:cNvPr>
          <p:cNvSpPr txBox="1"/>
          <p:nvPr/>
        </p:nvSpPr>
        <p:spPr>
          <a:xfrm>
            <a:off x="956441" y="1849821"/>
            <a:ext cx="484881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Imported Images into </a:t>
            </a:r>
            <a:r>
              <a:rPr lang="en-US" sz="3000" dirty="0" err="1"/>
              <a:t>Roboflow</a:t>
            </a:r>
            <a:endParaRPr lang="en-US" sz="3000" dirty="0"/>
          </a:p>
          <a:p>
            <a:r>
              <a:rPr lang="en-US" sz="3000" dirty="0"/>
              <a:t>Trained yolov5s model to detect distracted driving </a:t>
            </a:r>
            <a:r>
              <a:rPr lang="en-US" sz="3000" dirty="0" err="1"/>
              <a:t>behaviours</a:t>
            </a: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70E33-CF0E-3EE3-A54D-A6BBDC27A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1" t="12712" r="3245" b="6110"/>
          <a:stretch/>
        </p:blipFill>
        <p:spPr>
          <a:xfrm>
            <a:off x="5805252" y="1690688"/>
            <a:ext cx="6234347" cy="36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2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E843-C4FF-A3D3-601B-8FFEF0BD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Integrating ML with hardware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B0321-195E-31A5-2425-FB026FA77159}"/>
              </a:ext>
            </a:extLst>
          </p:cNvPr>
          <p:cNvSpPr txBox="1"/>
          <p:nvPr/>
        </p:nvSpPr>
        <p:spPr>
          <a:xfrm>
            <a:off x="956441" y="1849821"/>
            <a:ext cx="484881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We used an Arduino to indicated how distracted the driver 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/>
              <a:t>Blue and Green LEDs indicate engaged driving (calms the driver too)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/>
              <a:t>Red LEDS indicate distracted driving for &gt;1 second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/>
              <a:t>Buzzer indicates distracted driving for &gt; 2 seconds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/>
              <a:t>Vibrate indicates distracted driving for &gt; 3 seconds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E12F3-009D-AF08-BA4F-4C09FBA74E6A}"/>
              </a:ext>
            </a:extLst>
          </p:cNvPr>
          <p:cNvSpPr txBox="1"/>
          <p:nvPr/>
        </p:nvSpPr>
        <p:spPr>
          <a:xfrm>
            <a:off x="7221415" y="3317631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 PICTURE IN</a:t>
            </a:r>
          </a:p>
        </p:txBody>
      </p:sp>
    </p:spTree>
    <p:extLst>
      <p:ext uri="{BB962C8B-B14F-4D97-AF65-F5344CB8AC3E}">
        <p14:creationId xmlns:p14="http://schemas.microsoft.com/office/powerpoint/2010/main" val="372908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E843-C4FF-A3D3-601B-8FFEF0BD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Integrating ML with hardware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B0321-195E-31A5-2425-FB026FA77159}"/>
              </a:ext>
            </a:extLst>
          </p:cNvPr>
          <p:cNvSpPr txBox="1"/>
          <p:nvPr/>
        </p:nvSpPr>
        <p:spPr>
          <a:xfrm>
            <a:off x="956441" y="1849821"/>
            <a:ext cx="48488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We interface with the Arduino using python using the serial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BBA41-E753-DEB2-6DC6-CE4B786B0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181" y="4010513"/>
            <a:ext cx="8668566" cy="24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1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E843-C4FF-A3D3-601B-8FFEF0BD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/>
              <a:t>Results</a:t>
            </a:r>
            <a:endParaRPr lang="en-US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78D65-B4E9-CFC3-4735-52F4450BB827}"/>
              </a:ext>
            </a:extLst>
          </p:cNvPr>
          <p:cNvSpPr txBox="1"/>
          <p:nvPr/>
        </p:nvSpPr>
        <p:spPr>
          <a:xfrm>
            <a:off x="3938954" y="3704492"/>
            <a:ext cx="77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754628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F6D9C-E7A1-1535-AFB7-A58480864C57}"/>
              </a:ext>
            </a:extLst>
          </p:cNvPr>
          <p:cNvSpPr txBox="1"/>
          <p:nvPr/>
        </p:nvSpPr>
        <p:spPr>
          <a:xfrm>
            <a:off x="903890" y="651641"/>
            <a:ext cx="8766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References:</a:t>
            </a:r>
          </a:p>
          <a:p>
            <a:r>
              <a:rPr lang="en-US" dirty="0"/>
              <a:t>[1] </a:t>
            </a:r>
            <a:r>
              <a:rPr lang="en-US" dirty="0">
                <a:hlinkClick r:id="rId2"/>
              </a:rPr>
              <a:t>https://www.pnas.org/doi/10.1073/pnas.1513271113</a:t>
            </a:r>
            <a:endParaRPr lang="en-US" dirty="0"/>
          </a:p>
          <a:p>
            <a:r>
              <a:rPr lang="en-US" dirty="0"/>
              <a:t>[2] </a:t>
            </a:r>
            <a:r>
              <a:rPr lang="en-US" dirty="0">
                <a:hlinkClick r:id="rId3"/>
              </a:rPr>
              <a:t>https://www.travelers.com/resources/auto/distracted-driving/what-is-distracted-driving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9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215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De-Distracted driving:</vt:lpstr>
      <vt:lpstr>Motivation</vt:lpstr>
      <vt:lpstr>Outline</vt:lpstr>
      <vt:lpstr>Data sourcing</vt:lpstr>
      <vt:lpstr>Training ML Model</vt:lpstr>
      <vt:lpstr>Integrating ML with hardware</vt:lpstr>
      <vt:lpstr>Integrating ML with hardware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De-Distracted driving</dc:title>
  <dc:creator>Novikov, David</dc:creator>
  <cp:lastModifiedBy>Novikov, David</cp:lastModifiedBy>
  <cp:revision>6</cp:revision>
  <dcterms:created xsi:type="dcterms:W3CDTF">2022-10-09T04:25:25Z</dcterms:created>
  <dcterms:modified xsi:type="dcterms:W3CDTF">2022-10-09T13:45:47Z</dcterms:modified>
</cp:coreProperties>
</file>