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81" r:id="rId4"/>
    <p:sldId id="260" r:id="rId5"/>
    <p:sldId id="261" r:id="rId6"/>
    <p:sldId id="262" r:id="rId7"/>
    <p:sldId id="263" r:id="rId8"/>
    <p:sldId id="282" r:id="rId9"/>
    <p:sldId id="280" r:id="rId10"/>
    <p:sldId id="271" r:id="rId11"/>
    <p:sldId id="272" r:id="rId12"/>
    <p:sldId id="273" r:id="rId13"/>
    <p:sldId id="269" r:id="rId14"/>
    <p:sldId id="274" r:id="rId15"/>
    <p:sldId id="275" r:id="rId16"/>
    <p:sldId id="276" r:id="rId17"/>
    <p:sldId id="277" r:id="rId18"/>
    <p:sldId id="264" r:id="rId19"/>
    <p:sldId id="278" r:id="rId20"/>
    <p:sldId id="279" r:id="rId21"/>
    <p:sldId id="284" r:id="rId22"/>
    <p:sldId id="265" r:id="rId23"/>
    <p:sldId id="266"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4E8B69-919B-4092-A97F-6D75BF5FD62E}" v="170" dt="2020-05-11T23:29:06.774"/>
    <p1510:client id="{68CA49A1-78A1-4A90-AA35-2EB850BB8F10}" v="2" dt="2020-05-12T01:32:36.893"/>
    <p1510:client id="{7FD1C94A-5B8B-4EE5-9476-6844641F4FC6}" v="298" dt="2020-05-11T06:36:49.514"/>
    <p1510:client id="{86E345E5-BF4C-4760-92A2-EC0C0193B634}" v="112" dt="2020-05-11T20:39:23.990"/>
    <p1510:client id="{C6A41161-E4E4-4B46-90A9-79591A963465}" v="25" dt="2020-05-11T22:13:22.881"/>
    <p1510:client id="{EDC9149A-583C-4647-A8C0-84954091B059}" v="521" dt="2020-05-12T01:26:39.693"/>
    <p1510:client id="{FF616F34-720E-4E49-A671-E855DF268A85}" v="4657" dt="2020-05-11T23:45:18.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60"/>
  </p:normalViewPr>
  <p:slideViewPr>
    <p:cSldViewPr snapToGrid="0">
      <p:cViewPr varScale="1">
        <p:scale>
          <a:sx n="91" d="100"/>
          <a:sy n="91" d="100"/>
        </p:scale>
        <p:origin x="6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Tambert" userId="4ff2c32d297fcc0f" providerId="Windows Live" clId="Web-{03B87681-9FB1-4AAC-A6EB-0A659D0CA472}"/>
    <pc:docChg chg="addSld modSld sldOrd modMainMaster">
      <pc:chgData name="Jack Tambert" userId="4ff2c32d297fcc0f" providerId="Windows Live" clId="Web-{03B87681-9FB1-4AAC-A6EB-0A659D0CA472}" dt="2020-05-10T22:30:54.953" v="332" actId="20577"/>
      <pc:docMkLst>
        <pc:docMk/>
      </pc:docMkLst>
      <pc:sldChg chg="addSp delSp modSp modTransition delAnim">
        <pc:chgData name="Jack Tambert" userId="4ff2c32d297fcc0f" providerId="Windows Live" clId="Web-{03B87681-9FB1-4AAC-A6EB-0A659D0CA472}" dt="2020-05-10T22:01:41.275" v="261"/>
        <pc:sldMkLst>
          <pc:docMk/>
          <pc:sldMk cId="383096841" sldId="256"/>
        </pc:sldMkLst>
        <pc:spChg chg="ord">
          <ac:chgData name="Jack Tambert" userId="4ff2c32d297fcc0f" providerId="Windows Live" clId="Web-{03B87681-9FB1-4AAC-A6EB-0A659D0CA472}" dt="2020-05-10T20:23:52.193" v="8"/>
          <ac:spMkLst>
            <pc:docMk/>
            <pc:sldMk cId="383096841" sldId="256"/>
            <ac:spMk id="9" creationId="{5A59F003-E00A-43F9-91DC-CC54E3B87466}"/>
          </ac:spMkLst>
        </pc:spChg>
        <pc:picChg chg="del">
          <ac:chgData name="Jack Tambert" userId="4ff2c32d297fcc0f" providerId="Windows Live" clId="Web-{03B87681-9FB1-4AAC-A6EB-0A659D0CA472}" dt="2020-05-10T20:22:02.538" v="0"/>
          <ac:picMkLst>
            <pc:docMk/>
            <pc:sldMk cId="383096841" sldId="256"/>
            <ac:picMk id="4" creationId="{3AAFD5D8-DDF6-417F-95D7-073B96070357}"/>
          </ac:picMkLst>
        </pc:picChg>
        <pc:picChg chg="add del mod ord">
          <ac:chgData name="Jack Tambert" userId="4ff2c32d297fcc0f" providerId="Windows Live" clId="Web-{03B87681-9FB1-4AAC-A6EB-0A659D0CA472}" dt="2020-05-10T21:52:04.976" v="258"/>
          <ac:picMkLst>
            <pc:docMk/>
            <pc:sldMk cId="383096841" sldId="256"/>
            <ac:picMk id="5" creationId="{0BA935C2-BE9F-42C5-BC68-672B5386E30E}"/>
          </ac:picMkLst>
        </pc:picChg>
      </pc:sldChg>
      <pc:sldChg chg="addSp delSp modSp modTransition">
        <pc:chgData name="Jack Tambert" userId="4ff2c32d297fcc0f" providerId="Windows Live" clId="Web-{03B87681-9FB1-4AAC-A6EB-0A659D0CA472}" dt="2020-05-10T22:01:41.275" v="261"/>
        <pc:sldMkLst>
          <pc:docMk/>
          <pc:sldMk cId="2373020595" sldId="257"/>
        </pc:sldMkLst>
        <pc:spChg chg="mod">
          <ac:chgData name="Jack Tambert" userId="4ff2c32d297fcc0f" providerId="Windows Live" clId="Web-{03B87681-9FB1-4AAC-A6EB-0A659D0CA472}" dt="2020-05-10T21:41:55.973" v="17"/>
          <ac:spMkLst>
            <pc:docMk/>
            <pc:sldMk cId="2373020595" sldId="257"/>
            <ac:spMk id="2" creationId="{313B6211-E8F3-4A8F-A9CA-F1EDAAEF627B}"/>
          </ac:spMkLst>
        </pc:spChg>
        <pc:spChg chg="mod">
          <ac:chgData name="Jack Tambert" userId="4ff2c32d297fcc0f" providerId="Windows Live" clId="Web-{03B87681-9FB1-4AAC-A6EB-0A659D0CA472}" dt="2020-05-10T21:41:55.973" v="17"/>
          <ac:spMkLst>
            <pc:docMk/>
            <pc:sldMk cId="2373020595" sldId="257"/>
            <ac:spMk id="3" creationId="{44ADC507-78E2-45BD-A898-ADDFE6BE32E6}"/>
          </ac:spMkLst>
        </pc:spChg>
        <pc:spChg chg="del">
          <ac:chgData name="Jack Tambert" userId="4ff2c32d297fcc0f" providerId="Windows Live" clId="Web-{03B87681-9FB1-4AAC-A6EB-0A659D0CA472}" dt="2020-05-10T21:41:55.973" v="17"/>
          <ac:spMkLst>
            <pc:docMk/>
            <pc:sldMk cId="2373020595" sldId="257"/>
            <ac:spMk id="8" creationId="{8D06CE56-3881-4ADA-8CEF-D18B02C242A3}"/>
          </ac:spMkLst>
        </pc:spChg>
        <pc:spChg chg="del">
          <ac:chgData name="Jack Tambert" userId="4ff2c32d297fcc0f" providerId="Windows Live" clId="Web-{03B87681-9FB1-4AAC-A6EB-0A659D0CA472}" dt="2020-05-10T21:41:55.973" v="17"/>
          <ac:spMkLst>
            <pc:docMk/>
            <pc:sldMk cId="2373020595" sldId="257"/>
            <ac:spMk id="10" creationId="{79F3C543-62EC-4433-9C93-A2CD8764E9B4}"/>
          </ac:spMkLst>
        </pc:spChg>
        <pc:spChg chg="del">
          <ac:chgData name="Jack Tambert" userId="4ff2c32d297fcc0f" providerId="Windows Live" clId="Web-{03B87681-9FB1-4AAC-A6EB-0A659D0CA472}" dt="2020-05-10T21:41:55.973" v="17"/>
          <ac:spMkLst>
            <pc:docMk/>
            <pc:sldMk cId="2373020595" sldId="257"/>
            <ac:spMk id="12" creationId="{5463EB0A-3D7C-4AA5-BFA5-8EE5B4BA5624}"/>
          </ac:spMkLst>
        </pc:spChg>
        <pc:spChg chg="del">
          <ac:chgData name="Jack Tambert" userId="4ff2c32d297fcc0f" providerId="Windows Live" clId="Web-{03B87681-9FB1-4AAC-A6EB-0A659D0CA472}" dt="2020-05-10T21:41:55.973" v="17"/>
          <ac:spMkLst>
            <pc:docMk/>
            <pc:sldMk cId="2373020595" sldId="257"/>
            <ac:spMk id="14" creationId="{7945AD00-F967-454D-A4B2-39ABA5C88C20}"/>
          </ac:spMkLst>
        </pc:spChg>
        <pc:spChg chg="del">
          <ac:chgData name="Jack Tambert" userId="4ff2c32d297fcc0f" providerId="Windows Live" clId="Web-{03B87681-9FB1-4AAC-A6EB-0A659D0CA472}" dt="2020-05-10T21:41:55.973" v="17"/>
          <ac:spMkLst>
            <pc:docMk/>
            <pc:sldMk cId="2373020595" sldId="257"/>
            <ac:spMk id="16" creationId="{E9BC5B79-B912-427C-8219-E3E50943FCDE}"/>
          </ac:spMkLst>
        </pc:spChg>
        <pc:spChg chg="add">
          <ac:chgData name="Jack Tambert" userId="4ff2c32d297fcc0f" providerId="Windows Live" clId="Web-{03B87681-9FB1-4AAC-A6EB-0A659D0CA472}" dt="2020-05-10T21:41:55.973" v="17"/>
          <ac:spMkLst>
            <pc:docMk/>
            <pc:sldMk cId="2373020595" sldId="257"/>
            <ac:spMk id="21" creationId="{8D06CE56-3881-4ADA-8CEF-D18B02C242A3}"/>
          </ac:spMkLst>
        </pc:spChg>
        <pc:spChg chg="add">
          <ac:chgData name="Jack Tambert" userId="4ff2c32d297fcc0f" providerId="Windows Live" clId="Web-{03B87681-9FB1-4AAC-A6EB-0A659D0CA472}" dt="2020-05-10T21:41:55.973" v="17"/>
          <ac:spMkLst>
            <pc:docMk/>
            <pc:sldMk cId="2373020595" sldId="257"/>
            <ac:spMk id="23" creationId="{79F3C543-62EC-4433-9C93-A2CD8764E9B4}"/>
          </ac:spMkLst>
        </pc:spChg>
        <pc:spChg chg="add">
          <ac:chgData name="Jack Tambert" userId="4ff2c32d297fcc0f" providerId="Windows Live" clId="Web-{03B87681-9FB1-4AAC-A6EB-0A659D0CA472}" dt="2020-05-10T21:41:55.973" v="17"/>
          <ac:spMkLst>
            <pc:docMk/>
            <pc:sldMk cId="2373020595" sldId="257"/>
            <ac:spMk id="25" creationId="{FFD48BC7-DC40-47DE-87EE-9F4B6ECB9ABB}"/>
          </ac:spMkLst>
        </pc:spChg>
        <pc:spChg chg="add">
          <ac:chgData name="Jack Tambert" userId="4ff2c32d297fcc0f" providerId="Windows Live" clId="Web-{03B87681-9FB1-4AAC-A6EB-0A659D0CA472}" dt="2020-05-10T21:41:55.973" v="17"/>
          <ac:spMkLst>
            <pc:docMk/>
            <pc:sldMk cId="2373020595" sldId="257"/>
            <ac:spMk id="27" creationId="{E502BBC7-2C76-46F3-BC24-5985BC13DB88}"/>
          </ac:spMkLst>
        </pc:spChg>
        <pc:spChg chg="add">
          <ac:chgData name="Jack Tambert" userId="4ff2c32d297fcc0f" providerId="Windows Live" clId="Web-{03B87681-9FB1-4AAC-A6EB-0A659D0CA472}" dt="2020-05-10T21:41:55.973" v="17"/>
          <ac:spMkLst>
            <pc:docMk/>
            <pc:sldMk cId="2373020595" sldId="257"/>
            <ac:spMk id="29" creationId="{9C45F024-2468-4D8A-9E11-BB2B1E0A3B37}"/>
          </ac:spMkLst>
        </pc:spChg>
        <pc:spChg chg="add">
          <ac:chgData name="Jack Tambert" userId="4ff2c32d297fcc0f" providerId="Windows Live" clId="Web-{03B87681-9FB1-4AAC-A6EB-0A659D0CA472}" dt="2020-05-10T21:41:55.973" v="17"/>
          <ac:spMkLst>
            <pc:docMk/>
            <pc:sldMk cId="2373020595" sldId="257"/>
            <ac:spMk id="31" creationId="{3629484E-3792-4B3D-89AD-7C8A1ED0E0D4}"/>
          </ac:spMkLst>
        </pc:spChg>
      </pc:sldChg>
      <pc:sldChg chg="modTransition">
        <pc:chgData name="Jack Tambert" userId="4ff2c32d297fcc0f" providerId="Windows Live" clId="Web-{03B87681-9FB1-4AAC-A6EB-0A659D0CA472}" dt="2020-05-10T22:01:41.275" v="261"/>
        <pc:sldMkLst>
          <pc:docMk/>
          <pc:sldMk cId="2669934175" sldId="258"/>
        </pc:sldMkLst>
      </pc:sldChg>
      <pc:sldChg chg="modTransition">
        <pc:chgData name="Jack Tambert" userId="4ff2c32d297fcc0f" providerId="Windows Live" clId="Web-{03B87681-9FB1-4AAC-A6EB-0A659D0CA472}" dt="2020-05-10T22:01:41.275" v="261"/>
        <pc:sldMkLst>
          <pc:docMk/>
          <pc:sldMk cId="4069537829" sldId="259"/>
        </pc:sldMkLst>
      </pc:sldChg>
      <pc:sldChg chg="modTransition">
        <pc:chgData name="Jack Tambert" userId="4ff2c32d297fcc0f" providerId="Windows Live" clId="Web-{03B87681-9FB1-4AAC-A6EB-0A659D0CA472}" dt="2020-05-10T22:01:41.275" v="261"/>
        <pc:sldMkLst>
          <pc:docMk/>
          <pc:sldMk cId="215732666" sldId="260"/>
        </pc:sldMkLst>
      </pc:sldChg>
      <pc:sldChg chg="modTransition">
        <pc:chgData name="Jack Tambert" userId="4ff2c32d297fcc0f" providerId="Windows Live" clId="Web-{03B87681-9FB1-4AAC-A6EB-0A659D0CA472}" dt="2020-05-10T22:01:41.275" v="261"/>
        <pc:sldMkLst>
          <pc:docMk/>
          <pc:sldMk cId="2281886095" sldId="261"/>
        </pc:sldMkLst>
      </pc:sldChg>
      <pc:sldChg chg="modTransition">
        <pc:chgData name="Jack Tambert" userId="4ff2c32d297fcc0f" providerId="Windows Live" clId="Web-{03B87681-9FB1-4AAC-A6EB-0A659D0CA472}" dt="2020-05-10T22:01:41.275" v="261"/>
        <pc:sldMkLst>
          <pc:docMk/>
          <pc:sldMk cId="813272605" sldId="262"/>
        </pc:sldMkLst>
      </pc:sldChg>
      <pc:sldChg chg="ord modTransition">
        <pc:chgData name="Jack Tambert" userId="4ff2c32d297fcc0f" providerId="Windows Live" clId="Web-{03B87681-9FB1-4AAC-A6EB-0A659D0CA472}" dt="2020-05-10T22:05:50.854" v="262"/>
        <pc:sldMkLst>
          <pc:docMk/>
          <pc:sldMk cId="2574689848" sldId="263"/>
        </pc:sldMkLst>
      </pc:sldChg>
      <pc:sldChg chg="ord modTransition">
        <pc:chgData name="Jack Tambert" userId="4ff2c32d297fcc0f" providerId="Windows Live" clId="Web-{03B87681-9FB1-4AAC-A6EB-0A659D0CA472}" dt="2020-05-10T22:16:15.060" v="264"/>
        <pc:sldMkLst>
          <pc:docMk/>
          <pc:sldMk cId="2785107362" sldId="264"/>
        </pc:sldMkLst>
      </pc:sldChg>
      <pc:sldChg chg="addSp delSp modSp modTransition">
        <pc:chgData name="Jack Tambert" userId="4ff2c32d297fcc0f" providerId="Windows Live" clId="Web-{03B87681-9FB1-4AAC-A6EB-0A659D0CA472}" dt="2020-05-10T22:24:40.624" v="269" actId="20577"/>
        <pc:sldMkLst>
          <pc:docMk/>
          <pc:sldMk cId="3685418659" sldId="265"/>
        </pc:sldMkLst>
        <pc:spChg chg="add del mod">
          <ac:chgData name="Jack Tambert" userId="4ff2c32d297fcc0f" providerId="Windows Live" clId="Web-{03B87681-9FB1-4AAC-A6EB-0A659D0CA472}" dt="2020-05-10T21:51:44.976" v="255" actId="20577"/>
          <ac:spMkLst>
            <pc:docMk/>
            <pc:sldMk cId="3685418659" sldId="265"/>
            <ac:spMk id="3" creationId="{3DF8199C-9D7E-466F-ACB7-13112CF102F2}"/>
          </ac:spMkLst>
        </pc:spChg>
        <pc:graphicFrameChg chg="add del mod ord modGraphic">
          <ac:chgData name="Jack Tambert" userId="4ff2c32d297fcc0f" providerId="Windows Live" clId="Web-{03B87681-9FB1-4AAC-A6EB-0A659D0CA472}" dt="2020-05-10T21:47:54.476" v="25"/>
          <ac:graphicFrameMkLst>
            <pc:docMk/>
            <pc:sldMk cId="3685418659" sldId="265"/>
            <ac:graphicFrameMk id="4" creationId="{174715B3-82C4-4BE9-8884-DE1A65DE2857}"/>
          </ac:graphicFrameMkLst>
        </pc:graphicFrameChg>
        <pc:graphicFrameChg chg="modGraphic">
          <ac:chgData name="Jack Tambert" userId="4ff2c32d297fcc0f" providerId="Windows Live" clId="Web-{03B87681-9FB1-4AAC-A6EB-0A659D0CA472}" dt="2020-05-10T22:24:40.624" v="269" actId="20577"/>
          <ac:graphicFrameMkLst>
            <pc:docMk/>
            <pc:sldMk cId="3685418659" sldId="265"/>
            <ac:graphicFrameMk id="5" creationId="{334F80B3-848C-42DC-B34F-CB21763D2AB2}"/>
          </ac:graphicFrameMkLst>
        </pc:graphicFrameChg>
      </pc:sldChg>
      <pc:sldChg chg="addSp delSp modSp mod modTransition setBg setClrOvrMap">
        <pc:chgData name="Jack Tambert" userId="4ff2c32d297fcc0f" providerId="Windows Live" clId="Web-{03B87681-9FB1-4AAC-A6EB-0A659D0CA472}" dt="2020-05-10T22:01:41.275" v="261"/>
        <pc:sldMkLst>
          <pc:docMk/>
          <pc:sldMk cId="674675025" sldId="266"/>
        </pc:sldMkLst>
        <pc:spChg chg="mod ord">
          <ac:chgData name="Jack Tambert" userId="4ff2c32d297fcc0f" providerId="Windows Live" clId="Web-{03B87681-9FB1-4AAC-A6EB-0A659D0CA472}" dt="2020-05-10T21:39:23.254" v="16"/>
          <ac:spMkLst>
            <pc:docMk/>
            <pc:sldMk cId="674675025" sldId="266"/>
            <ac:spMk id="2" creationId="{CB530650-A8EA-4254-ACAE-56C95778A5BE}"/>
          </ac:spMkLst>
        </pc:spChg>
        <pc:spChg chg="del">
          <ac:chgData name="Jack Tambert" userId="4ff2c32d297fcc0f" providerId="Windows Live" clId="Web-{03B87681-9FB1-4AAC-A6EB-0A659D0CA472}" dt="2020-05-10T21:38:55.348" v="9"/>
          <ac:spMkLst>
            <pc:docMk/>
            <pc:sldMk cId="674675025" sldId="266"/>
            <ac:spMk id="3" creationId="{C57BC096-AD6E-4D2C-9B58-27C7606E78F8}"/>
          </ac:spMkLst>
        </pc:spChg>
        <pc:spChg chg="add del mod">
          <ac:chgData name="Jack Tambert" userId="4ff2c32d297fcc0f" providerId="Windows Live" clId="Web-{03B87681-9FB1-4AAC-A6EB-0A659D0CA472}" dt="2020-05-10T21:39:09.317" v="11"/>
          <ac:spMkLst>
            <pc:docMk/>
            <pc:sldMk cId="674675025" sldId="266"/>
            <ac:spMk id="7" creationId="{619588DF-F08C-4915-8F1D-68D8FD64ED9E}"/>
          </ac:spMkLst>
        </pc:spChg>
        <pc:spChg chg="add del">
          <ac:chgData name="Jack Tambert" userId="4ff2c32d297fcc0f" providerId="Windows Live" clId="Web-{03B87681-9FB1-4AAC-A6EB-0A659D0CA472}" dt="2020-05-10T21:39:23.238" v="15"/>
          <ac:spMkLst>
            <pc:docMk/>
            <pc:sldMk cId="674675025" sldId="266"/>
            <ac:spMk id="10" creationId="{8FC9BE17-9A7B-462D-AE50-3D8777387304}"/>
          </ac:spMkLst>
        </pc:spChg>
        <pc:spChg chg="add del">
          <ac:chgData name="Jack Tambert" userId="4ff2c32d297fcc0f" providerId="Windows Live" clId="Web-{03B87681-9FB1-4AAC-A6EB-0A659D0CA472}" dt="2020-05-10T21:39:23.238" v="15"/>
          <ac:spMkLst>
            <pc:docMk/>
            <pc:sldMk cId="674675025" sldId="266"/>
            <ac:spMk id="11" creationId="{3EBE8569-6AEC-4B8C-8D53-2DE337CDBA65}"/>
          </ac:spMkLst>
        </pc:spChg>
        <pc:spChg chg="add del">
          <ac:chgData name="Jack Tambert" userId="4ff2c32d297fcc0f" providerId="Windows Live" clId="Web-{03B87681-9FB1-4AAC-A6EB-0A659D0CA472}" dt="2020-05-10T21:39:23.238" v="15"/>
          <ac:spMkLst>
            <pc:docMk/>
            <pc:sldMk cId="674675025" sldId="266"/>
            <ac:spMk id="12" creationId="{9502172D-C7B8-4DAE-B86A-DEB6EB647F98}"/>
          </ac:spMkLst>
        </pc:spChg>
        <pc:spChg chg="add del">
          <ac:chgData name="Jack Tambert" userId="4ff2c32d297fcc0f" providerId="Windows Live" clId="Web-{03B87681-9FB1-4AAC-A6EB-0A659D0CA472}" dt="2020-05-10T21:39:19.895" v="13"/>
          <ac:spMkLst>
            <pc:docMk/>
            <pc:sldMk cId="674675025" sldId="266"/>
            <ac:spMk id="13" creationId="{8D06CE56-3881-4ADA-8CEF-D18B02C242A3}"/>
          </ac:spMkLst>
        </pc:spChg>
        <pc:spChg chg="add del">
          <ac:chgData name="Jack Tambert" userId="4ff2c32d297fcc0f" providerId="Windows Live" clId="Web-{03B87681-9FB1-4AAC-A6EB-0A659D0CA472}" dt="2020-05-10T21:39:23.238" v="15"/>
          <ac:spMkLst>
            <pc:docMk/>
            <pc:sldMk cId="674675025" sldId="266"/>
            <ac:spMk id="14" creationId="{55D4142C-5077-457F-A6AD-3FECFDB39685}"/>
          </ac:spMkLst>
        </pc:spChg>
        <pc:spChg chg="add del">
          <ac:chgData name="Jack Tambert" userId="4ff2c32d297fcc0f" providerId="Windows Live" clId="Web-{03B87681-9FB1-4AAC-A6EB-0A659D0CA472}" dt="2020-05-10T21:39:19.895" v="13"/>
          <ac:spMkLst>
            <pc:docMk/>
            <pc:sldMk cId="674675025" sldId="266"/>
            <ac:spMk id="15" creationId="{79F3C543-62EC-4433-9C93-A2CD8764E9B4}"/>
          </ac:spMkLst>
        </pc:spChg>
        <pc:spChg chg="add del">
          <ac:chgData name="Jack Tambert" userId="4ff2c32d297fcc0f" providerId="Windows Live" clId="Web-{03B87681-9FB1-4AAC-A6EB-0A659D0CA472}" dt="2020-05-10T21:39:23.238" v="15"/>
          <ac:spMkLst>
            <pc:docMk/>
            <pc:sldMk cId="674675025" sldId="266"/>
            <ac:spMk id="16" creationId="{7A5F0580-5EE9-419F-96EE-B6529EF6E7D0}"/>
          </ac:spMkLst>
        </pc:spChg>
        <pc:spChg chg="add del">
          <ac:chgData name="Jack Tambert" userId="4ff2c32d297fcc0f" providerId="Windows Live" clId="Web-{03B87681-9FB1-4AAC-A6EB-0A659D0CA472}" dt="2020-05-10T21:39:19.895" v="13"/>
          <ac:spMkLst>
            <pc:docMk/>
            <pc:sldMk cId="674675025" sldId="266"/>
            <ac:spMk id="17" creationId="{0671A8AE-40A1-4631-A6B8-581AFF065482}"/>
          </ac:spMkLst>
        </pc:spChg>
        <pc:spChg chg="add">
          <ac:chgData name="Jack Tambert" userId="4ff2c32d297fcc0f" providerId="Windows Live" clId="Web-{03B87681-9FB1-4AAC-A6EB-0A659D0CA472}" dt="2020-05-10T21:39:23.254" v="16"/>
          <ac:spMkLst>
            <pc:docMk/>
            <pc:sldMk cId="674675025" sldId="266"/>
            <ac:spMk id="18" creationId="{8D06CE56-3881-4ADA-8CEF-D18B02C242A3}"/>
          </ac:spMkLst>
        </pc:spChg>
        <pc:spChg chg="add del">
          <ac:chgData name="Jack Tambert" userId="4ff2c32d297fcc0f" providerId="Windows Live" clId="Web-{03B87681-9FB1-4AAC-A6EB-0A659D0CA472}" dt="2020-05-10T21:39:19.895" v="13"/>
          <ac:spMkLst>
            <pc:docMk/>
            <pc:sldMk cId="674675025" sldId="266"/>
            <ac:spMk id="19" creationId="{A44CD100-6267-4E62-AA64-2182A3A6A1C0}"/>
          </ac:spMkLst>
        </pc:spChg>
        <pc:spChg chg="add">
          <ac:chgData name="Jack Tambert" userId="4ff2c32d297fcc0f" providerId="Windows Live" clId="Web-{03B87681-9FB1-4AAC-A6EB-0A659D0CA472}" dt="2020-05-10T21:39:23.254" v="16"/>
          <ac:spMkLst>
            <pc:docMk/>
            <pc:sldMk cId="674675025" sldId="266"/>
            <ac:spMk id="20" creationId="{79F3C543-62EC-4433-9C93-A2CD8764E9B4}"/>
          </ac:spMkLst>
        </pc:spChg>
        <pc:spChg chg="add del">
          <ac:chgData name="Jack Tambert" userId="4ff2c32d297fcc0f" providerId="Windows Live" clId="Web-{03B87681-9FB1-4AAC-A6EB-0A659D0CA472}" dt="2020-05-10T21:39:19.895" v="13"/>
          <ac:spMkLst>
            <pc:docMk/>
            <pc:sldMk cId="674675025" sldId="266"/>
            <ac:spMk id="21" creationId="{AF2F604E-43BE-4DC3-B983-E071523364F8}"/>
          </ac:spMkLst>
        </pc:spChg>
        <pc:spChg chg="add">
          <ac:chgData name="Jack Tambert" userId="4ff2c32d297fcc0f" providerId="Windows Live" clId="Web-{03B87681-9FB1-4AAC-A6EB-0A659D0CA472}" dt="2020-05-10T21:39:23.254" v="16"/>
          <ac:spMkLst>
            <pc:docMk/>
            <pc:sldMk cId="674675025" sldId="266"/>
            <ac:spMk id="22" creationId="{0671A8AE-40A1-4631-A6B8-581AFF065482}"/>
          </ac:spMkLst>
        </pc:spChg>
        <pc:spChg chg="add del">
          <ac:chgData name="Jack Tambert" userId="4ff2c32d297fcc0f" providerId="Windows Live" clId="Web-{03B87681-9FB1-4AAC-A6EB-0A659D0CA472}" dt="2020-05-10T21:39:19.895" v="13"/>
          <ac:spMkLst>
            <pc:docMk/>
            <pc:sldMk cId="674675025" sldId="266"/>
            <ac:spMk id="23" creationId="{08C9B587-E65E-4B52-B37C-ABEBB6E87928}"/>
          </ac:spMkLst>
        </pc:spChg>
        <pc:spChg chg="add">
          <ac:chgData name="Jack Tambert" userId="4ff2c32d297fcc0f" providerId="Windows Live" clId="Web-{03B87681-9FB1-4AAC-A6EB-0A659D0CA472}" dt="2020-05-10T21:39:23.254" v="16"/>
          <ac:spMkLst>
            <pc:docMk/>
            <pc:sldMk cId="674675025" sldId="266"/>
            <ac:spMk id="24" creationId="{A44CD100-6267-4E62-AA64-2182A3A6A1C0}"/>
          </ac:spMkLst>
        </pc:spChg>
        <pc:spChg chg="add">
          <ac:chgData name="Jack Tambert" userId="4ff2c32d297fcc0f" providerId="Windows Live" clId="Web-{03B87681-9FB1-4AAC-A6EB-0A659D0CA472}" dt="2020-05-10T21:39:23.254" v="16"/>
          <ac:spMkLst>
            <pc:docMk/>
            <pc:sldMk cId="674675025" sldId="266"/>
            <ac:spMk id="25" creationId="{AF2F604E-43BE-4DC3-B983-E071523364F8}"/>
          </ac:spMkLst>
        </pc:spChg>
        <pc:spChg chg="add">
          <ac:chgData name="Jack Tambert" userId="4ff2c32d297fcc0f" providerId="Windows Live" clId="Web-{03B87681-9FB1-4AAC-A6EB-0A659D0CA472}" dt="2020-05-10T21:39:23.254" v="16"/>
          <ac:spMkLst>
            <pc:docMk/>
            <pc:sldMk cId="674675025" sldId="266"/>
            <ac:spMk id="26" creationId="{08C9B587-E65E-4B52-B37C-ABEBB6E87928}"/>
          </ac:spMkLst>
        </pc:spChg>
        <pc:picChg chg="add del mod ord">
          <ac:chgData name="Jack Tambert" userId="4ff2c32d297fcc0f" providerId="Windows Live" clId="Web-{03B87681-9FB1-4AAC-A6EB-0A659D0CA472}" dt="2020-05-10T21:38:57.145" v="10"/>
          <ac:picMkLst>
            <pc:docMk/>
            <pc:sldMk cId="674675025" sldId="266"/>
            <ac:picMk id="4" creationId="{0710EEE5-D513-429A-88FB-560FC5C9DE57}"/>
          </ac:picMkLst>
        </pc:picChg>
        <pc:picChg chg="add mod ord">
          <ac:chgData name="Jack Tambert" userId="4ff2c32d297fcc0f" providerId="Windows Live" clId="Web-{03B87681-9FB1-4AAC-A6EB-0A659D0CA472}" dt="2020-05-10T21:39:23.254" v="16"/>
          <ac:picMkLst>
            <pc:docMk/>
            <pc:sldMk cId="674675025" sldId="266"/>
            <ac:picMk id="8" creationId="{66072307-62B2-4B0D-B453-2BB94591CA8C}"/>
          </ac:picMkLst>
        </pc:picChg>
      </pc:sldChg>
      <pc:sldChg chg="modTransition">
        <pc:chgData name="Jack Tambert" userId="4ff2c32d297fcc0f" providerId="Windows Live" clId="Web-{03B87681-9FB1-4AAC-A6EB-0A659D0CA472}" dt="2020-05-10T22:01:41.275" v="261"/>
        <pc:sldMkLst>
          <pc:docMk/>
          <pc:sldMk cId="921789485" sldId="267"/>
        </pc:sldMkLst>
      </pc:sldChg>
      <pc:sldChg chg="modTransition">
        <pc:chgData name="Jack Tambert" userId="4ff2c32d297fcc0f" providerId="Windows Live" clId="Web-{03B87681-9FB1-4AAC-A6EB-0A659D0CA472}" dt="2020-05-10T22:01:41.275" v="261"/>
        <pc:sldMkLst>
          <pc:docMk/>
          <pc:sldMk cId="1127059756" sldId="268"/>
        </pc:sldMkLst>
      </pc:sldChg>
      <pc:sldChg chg="modTransition">
        <pc:chgData name="Jack Tambert" userId="4ff2c32d297fcc0f" providerId="Windows Live" clId="Web-{03B87681-9FB1-4AAC-A6EB-0A659D0CA472}" dt="2020-05-10T22:01:41.275" v="261"/>
        <pc:sldMkLst>
          <pc:docMk/>
          <pc:sldMk cId="3962649470" sldId="269"/>
        </pc:sldMkLst>
      </pc:sldChg>
      <pc:sldChg chg="modSp new modTransition">
        <pc:chgData name="Jack Tambert" userId="4ff2c32d297fcc0f" providerId="Windows Live" clId="Web-{03B87681-9FB1-4AAC-A6EB-0A659D0CA472}" dt="2020-05-10T22:30:54.953" v="331" actId="20577"/>
        <pc:sldMkLst>
          <pc:docMk/>
          <pc:sldMk cId="604612237" sldId="270"/>
        </pc:sldMkLst>
        <pc:spChg chg="mod">
          <ac:chgData name="Jack Tambert" userId="4ff2c32d297fcc0f" providerId="Windows Live" clId="Web-{03B87681-9FB1-4AAC-A6EB-0A659D0CA472}" dt="2020-05-10T21:49:51.773" v="61" actId="20577"/>
          <ac:spMkLst>
            <pc:docMk/>
            <pc:sldMk cId="604612237" sldId="270"/>
            <ac:spMk id="2" creationId="{BB867F6A-EB47-4150-8365-3795A7650F12}"/>
          </ac:spMkLst>
        </pc:spChg>
        <pc:spChg chg="mod">
          <ac:chgData name="Jack Tambert" userId="4ff2c32d297fcc0f" providerId="Windows Live" clId="Web-{03B87681-9FB1-4AAC-A6EB-0A659D0CA472}" dt="2020-05-10T22:30:54.953" v="331" actId="20577"/>
          <ac:spMkLst>
            <pc:docMk/>
            <pc:sldMk cId="604612237" sldId="270"/>
            <ac:spMk id="3" creationId="{81830A86-40EC-46C7-B2D3-9A1CAB3E3006}"/>
          </ac:spMkLst>
        </pc:spChg>
      </pc:sldChg>
      <pc:sldChg chg="modTransition">
        <pc:chgData name="Jack Tambert" userId="4ff2c32d297fcc0f" providerId="Windows Live" clId="Web-{03B87681-9FB1-4AAC-A6EB-0A659D0CA472}" dt="2020-05-10T22:01:41.275" v="261"/>
        <pc:sldMkLst>
          <pc:docMk/>
          <pc:sldMk cId="1611794993" sldId="271"/>
        </pc:sldMkLst>
      </pc:sldChg>
      <pc:sldChg chg="modTransition">
        <pc:chgData name="Jack Tambert" userId="4ff2c32d297fcc0f" providerId="Windows Live" clId="Web-{03B87681-9FB1-4AAC-A6EB-0A659D0CA472}" dt="2020-05-10T22:01:41.275" v="261"/>
        <pc:sldMkLst>
          <pc:docMk/>
          <pc:sldMk cId="3416226538" sldId="272"/>
        </pc:sldMkLst>
      </pc:sldChg>
      <pc:sldChg chg="modTransition">
        <pc:chgData name="Jack Tambert" userId="4ff2c32d297fcc0f" providerId="Windows Live" clId="Web-{03B87681-9FB1-4AAC-A6EB-0A659D0CA472}" dt="2020-05-10T22:01:41.275" v="261"/>
        <pc:sldMkLst>
          <pc:docMk/>
          <pc:sldMk cId="1320914324" sldId="273"/>
        </pc:sldMkLst>
      </pc:sldChg>
      <pc:sldChg chg="modTransition">
        <pc:chgData name="Jack Tambert" userId="4ff2c32d297fcc0f" providerId="Windows Live" clId="Web-{03B87681-9FB1-4AAC-A6EB-0A659D0CA472}" dt="2020-05-10T22:01:41.275" v="261"/>
        <pc:sldMkLst>
          <pc:docMk/>
          <pc:sldMk cId="3779081629" sldId="274"/>
        </pc:sldMkLst>
      </pc:sldChg>
      <pc:sldChg chg="modTransition">
        <pc:chgData name="Jack Tambert" userId="4ff2c32d297fcc0f" providerId="Windows Live" clId="Web-{03B87681-9FB1-4AAC-A6EB-0A659D0CA472}" dt="2020-05-10T22:01:41.275" v="261"/>
        <pc:sldMkLst>
          <pc:docMk/>
          <pc:sldMk cId="355901703" sldId="275"/>
        </pc:sldMkLst>
      </pc:sldChg>
      <pc:sldChg chg="modTransition">
        <pc:chgData name="Jack Tambert" userId="4ff2c32d297fcc0f" providerId="Windows Live" clId="Web-{03B87681-9FB1-4AAC-A6EB-0A659D0CA472}" dt="2020-05-10T22:01:41.275" v="261"/>
        <pc:sldMkLst>
          <pc:docMk/>
          <pc:sldMk cId="1259289360" sldId="276"/>
        </pc:sldMkLst>
      </pc:sldChg>
      <pc:sldChg chg="ord modTransition">
        <pc:chgData name="Jack Tambert" userId="4ff2c32d297fcc0f" providerId="Windows Live" clId="Web-{03B87681-9FB1-4AAC-A6EB-0A659D0CA472}" dt="2020-05-10T22:24:55.421" v="271"/>
        <pc:sldMkLst>
          <pc:docMk/>
          <pc:sldMk cId="857973826" sldId="277"/>
        </pc:sldMkLst>
      </pc:sldChg>
      <pc:sldChg chg="ord">
        <pc:chgData name="Jack Tambert" userId="4ff2c32d297fcc0f" providerId="Windows Live" clId="Web-{03B87681-9FB1-4AAC-A6EB-0A659D0CA472}" dt="2020-05-10T22:16:44.638" v="266"/>
        <pc:sldMkLst>
          <pc:docMk/>
          <pc:sldMk cId="2142257264" sldId="278"/>
        </pc:sldMkLst>
      </pc:sldChg>
      <pc:sldMasterChg chg="modTransition modSldLayout">
        <pc:chgData name="Jack Tambert" userId="4ff2c32d297fcc0f" providerId="Windows Live" clId="Web-{03B87681-9FB1-4AAC-A6EB-0A659D0CA472}" dt="2020-05-10T22:01:41.275" v="261"/>
        <pc:sldMasterMkLst>
          <pc:docMk/>
          <pc:sldMasterMk cId="1857563830" sldId="2147483660"/>
        </pc:sldMasterMkLst>
        <pc:sldLayoutChg chg="modTransition">
          <pc:chgData name="Jack Tambert" userId="4ff2c32d297fcc0f" providerId="Windows Live" clId="Web-{03B87681-9FB1-4AAC-A6EB-0A659D0CA472}" dt="2020-05-10T22:01:41.275" v="261"/>
          <pc:sldLayoutMkLst>
            <pc:docMk/>
            <pc:sldMasterMk cId="1857563830" sldId="2147483660"/>
            <pc:sldLayoutMk cId="715890743" sldId="2147483661"/>
          </pc:sldLayoutMkLst>
        </pc:sldLayoutChg>
        <pc:sldLayoutChg chg="modTransition">
          <pc:chgData name="Jack Tambert" userId="4ff2c32d297fcc0f" providerId="Windows Live" clId="Web-{03B87681-9FB1-4AAC-A6EB-0A659D0CA472}" dt="2020-05-10T22:01:41.275" v="261"/>
          <pc:sldLayoutMkLst>
            <pc:docMk/>
            <pc:sldMasterMk cId="1857563830" sldId="2147483660"/>
            <pc:sldLayoutMk cId="3587138557" sldId="2147483662"/>
          </pc:sldLayoutMkLst>
        </pc:sldLayoutChg>
        <pc:sldLayoutChg chg="modTransition">
          <pc:chgData name="Jack Tambert" userId="4ff2c32d297fcc0f" providerId="Windows Live" clId="Web-{03B87681-9FB1-4AAC-A6EB-0A659D0CA472}" dt="2020-05-10T22:01:41.275" v="261"/>
          <pc:sldLayoutMkLst>
            <pc:docMk/>
            <pc:sldMasterMk cId="1857563830" sldId="2147483660"/>
            <pc:sldLayoutMk cId="2292876662" sldId="2147483663"/>
          </pc:sldLayoutMkLst>
        </pc:sldLayoutChg>
        <pc:sldLayoutChg chg="modTransition">
          <pc:chgData name="Jack Tambert" userId="4ff2c32d297fcc0f" providerId="Windows Live" clId="Web-{03B87681-9FB1-4AAC-A6EB-0A659D0CA472}" dt="2020-05-10T22:01:41.275" v="261"/>
          <pc:sldLayoutMkLst>
            <pc:docMk/>
            <pc:sldMasterMk cId="1857563830" sldId="2147483660"/>
            <pc:sldLayoutMk cId="1006647069" sldId="2147483664"/>
          </pc:sldLayoutMkLst>
        </pc:sldLayoutChg>
        <pc:sldLayoutChg chg="modTransition">
          <pc:chgData name="Jack Tambert" userId="4ff2c32d297fcc0f" providerId="Windows Live" clId="Web-{03B87681-9FB1-4AAC-A6EB-0A659D0CA472}" dt="2020-05-10T22:01:41.275" v="261"/>
          <pc:sldLayoutMkLst>
            <pc:docMk/>
            <pc:sldMasterMk cId="1857563830" sldId="2147483660"/>
            <pc:sldLayoutMk cId="1978865497" sldId="2147483665"/>
          </pc:sldLayoutMkLst>
        </pc:sldLayoutChg>
        <pc:sldLayoutChg chg="modTransition">
          <pc:chgData name="Jack Tambert" userId="4ff2c32d297fcc0f" providerId="Windows Live" clId="Web-{03B87681-9FB1-4AAC-A6EB-0A659D0CA472}" dt="2020-05-10T22:01:41.275" v="261"/>
          <pc:sldLayoutMkLst>
            <pc:docMk/>
            <pc:sldMasterMk cId="1857563830" sldId="2147483660"/>
            <pc:sldLayoutMk cId="1145982715" sldId="2147483666"/>
          </pc:sldLayoutMkLst>
        </pc:sldLayoutChg>
        <pc:sldLayoutChg chg="modTransition">
          <pc:chgData name="Jack Tambert" userId="4ff2c32d297fcc0f" providerId="Windows Live" clId="Web-{03B87681-9FB1-4AAC-A6EB-0A659D0CA472}" dt="2020-05-10T22:01:41.275" v="261"/>
          <pc:sldLayoutMkLst>
            <pc:docMk/>
            <pc:sldMasterMk cId="1857563830" sldId="2147483660"/>
            <pc:sldLayoutMk cId="2893793501" sldId="2147483667"/>
          </pc:sldLayoutMkLst>
        </pc:sldLayoutChg>
        <pc:sldLayoutChg chg="modTransition">
          <pc:chgData name="Jack Tambert" userId="4ff2c32d297fcc0f" providerId="Windows Live" clId="Web-{03B87681-9FB1-4AAC-A6EB-0A659D0CA472}" dt="2020-05-10T22:01:41.275" v="261"/>
          <pc:sldLayoutMkLst>
            <pc:docMk/>
            <pc:sldMasterMk cId="1857563830" sldId="2147483660"/>
            <pc:sldLayoutMk cId="415228418" sldId="2147483668"/>
          </pc:sldLayoutMkLst>
        </pc:sldLayoutChg>
        <pc:sldLayoutChg chg="modTransition">
          <pc:chgData name="Jack Tambert" userId="4ff2c32d297fcc0f" providerId="Windows Live" clId="Web-{03B87681-9FB1-4AAC-A6EB-0A659D0CA472}" dt="2020-05-10T22:01:41.275" v="261"/>
          <pc:sldLayoutMkLst>
            <pc:docMk/>
            <pc:sldMasterMk cId="1857563830" sldId="2147483660"/>
            <pc:sldLayoutMk cId="1156393966" sldId="2147483669"/>
          </pc:sldLayoutMkLst>
        </pc:sldLayoutChg>
        <pc:sldLayoutChg chg="modTransition">
          <pc:chgData name="Jack Tambert" userId="4ff2c32d297fcc0f" providerId="Windows Live" clId="Web-{03B87681-9FB1-4AAC-A6EB-0A659D0CA472}" dt="2020-05-10T22:01:41.275" v="261"/>
          <pc:sldLayoutMkLst>
            <pc:docMk/>
            <pc:sldMasterMk cId="1857563830" sldId="2147483660"/>
            <pc:sldLayoutMk cId="1891705522" sldId="2147483670"/>
          </pc:sldLayoutMkLst>
        </pc:sldLayoutChg>
        <pc:sldLayoutChg chg="modTransition">
          <pc:chgData name="Jack Tambert" userId="4ff2c32d297fcc0f" providerId="Windows Live" clId="Web-{03B87681-9FB1-4AAC-A6EB-0A659D0CA472}" dt="2020-05-10T22:01:41.275" v="261"/>
          <pc:sldLayoutMkLst>
            <pc:docMk/>
            <pc:sldMasterMk cId="1857563830" sldId="2147483660"/>
            <pc:sldLayoutMk cId="226180166" sldId="2147483671"/>
          </pc:sldLayoutMkLst>
        </pc:sldLayoutChg>
      </pc:sldMasterChg>
    </pc:docChg>
  </pc:docChgLst>
  <pc:docChgLst>
    <pc:chgData name="David Obembe" userId="eb67027adb75fb1d" providerId="Windows Live" clId="Web-{484E8B69-919B-4092-A97F-6D75BF5FD62E}"/>
    <pc:docChg chg="addSld modSld">
      <pc:chgData name="David Obembe" userId="eb67027adb75fb1d" providerId="Windows Live" clId="Web-{484E8B69-919B-4092-A97F-6D75BF5FD62E}" dt="2020-05-11T23:29:06.774" v="193" actId="14100"/>
      <pc:docMkLst>
        <pc:docMk/>
      </pc:docMkLst>
      <pc:sldChg chg="addSp modSp">
        <pc:chgData name="David Obembe" userId="eb67027adb75fb1d" providerId="Windows Live" clId="Web-{484E8B69-919B-4092-A97F-6D75BF5FD62E}" dt="2020-05-11T23:26:43.601" v="185" actId="14100"/>
        <pc:sldMkLst>
          <pc:docMk/>
          <pc:sldMk cId="1611794993" sldId="271"/>
        </pc:sldMkLst>
        <pc:cxnChg chg="add mod">
          <ac:chgData name="David Obembe" userId="eb67027adb75fb1d" providerId="Windows Live" clId="Web-{484E8B69-919B-4092-A97F-6D75BF5FD62E}" dt="2020-05-11T23:26:17.336" v="179" actId="14100"/>
          <ac:cxnSpMkLst>
            <pc:docMk/>
            <pc:sldMk cId="1611794993" sldId="271"/>
            <ac:cxnSpMk id="8" creationId="{11C30134-EAEA-4EA4-AFE6-B081EA8152B4}"/>
          </ac:cxnSpMkLst>
        </pc:cxnChg>
        <pc:cxnChg chg="add mod">
          <ac:chgData name="David Obembe" userId="eb67027adb75fb1d" providerId="Windows Live" clId="Web-{484E8B69-919B-4092-A97F-6D75BF5FD62E}" dt="2020-05-11T23:26:43.601" v="185" actId="14100"/>
          <ac:cxnSpMkLst>
            <pc:docMk/>
            <pc:sldMk cId="1611794993" sldId="271"/>
            <ac:cxnSpMk id="9" creationId="{3D716525-A0C0-4F17-8C03-23F53D045AAB}"/>
          </ac:cxnSpMkLst>
        </pc:cxnChg>
      </pc:sldChg>
      <pc:sldChg chg="addSp modSp">
        <pc:chgData name="David Obembe" userId="eb67027adb75fb1d" providerId="Windows Live" clId="Web-{484E8B69-919B-4092-A97F-6D75BF5FD62E}" dt="2020-05-11T23:29:06.774" v="193" actId="14100"/>
        <pc:sldMkLst>
          <pc:docMk/>
          <pc:sldMk cId="3416226538" sldId="272"/>
        </pc:sldMkLst>
        <pc:cxnChg chg="add mod">
          <ac:chgData name="David Obembe" userId="eb67027adb75fb1d" providerId="Windows Live" clId="Web-{484E8B69-919B-4092-A97F-6D75BF5FD62E}" dt="2020-05-11T23:27:31.383" v="189" actId="14100"/>
          <ac:cxnSpMkLst>
            <pc:docMk/>
            <pc:sldMk cId="3416226538" sldId="272"/>
            <ac:cxnSpMk id="2" creationId="{15ED5864-E490-456A-B208-177D3F579442}"/>
          </ac:cxnSpMkLst>
        </pc:cxnChg>
        <pc:cxnChg chg="add mod">
          <ac:chgData name="David Obembe" userId="eb67027adb75fb1d" providerId="Windows Live" clId="Web-{484E8B69-919B-4092-A97F-6D75BF5FD62E}" dt="2020-05-11T23:29:06.774" v="193" actId="14100"/>
          <ac:cxnSpMkLst>
            <pc:docMk/>
            <pc:sldMk cId="3416226538" sldId="272"/>
            <ac:cxnSpMk id="11" creationId="{208A956A-902D-44A7-B54E-6B9A03DDC3A3}"/>
          </ac:cxnSpMkLst>
        </pc:cxnChg>
      </pc:sldChg>
      <pc:sldChg chg="addSp delSp modSp new mod setBg">
        <pc:chgData name="David Obembe" userId="eb67027adb75fb1d" providerId="Windows Live" clId="Web-{484E8B69-919B-4092-A97F-6D75BF5FD62E}" dt="2020-05-11T21:11:02.648" v="173" actId="20577"/>
        <pc:sldMkLst>
          <pc:docMk/>
          <pc:sldMk cId="2683666863" sldId="283"/>
        </pc:sldMkLst>
        <pc:spChg chg="mod">
          <ac:chgData name="David Obembe" userId="eb67027adb75fb1d" providerId="Windows Live" clId="Web-{484E8B69-919B-4092-A97F-6D75BF5FD62E}" dt="2020-05-11T21:11:02.648" v="173" actId="20577"/>
          <ac:spMkLst>
            <pc:docMk/>
            <pc:sldMk cId="2683666863" sldId="283"/>
            <ac:spMk id="2" creationId="{3968A7E8-81C5-4F22-BDD2-671CCC8C79C2}"/>
          </ac:spMkLst>
        </pc:spChg>
        <pc:spChg chg="del">
          <ac:chgData name="David Obembe" userId="eb67027adb75fb1d" providerId="Windows Live" clId="Web-{484E8B69-919B-4092-A97F-6D75BF5FD62E}" dt="2020-05-11T20:59:16.187" v="1"/>
          <ac:spMkLst>
            <pc:docMk/>
            <pc:sldMk cId="2683666863" sldId="283"/>
            <ac:spMk id="3" creationId="{93EB7FFB-54EE-4A62-9F70-826EBE60F550}"/>
          </ac:spMkLst>
        </pc:spChg>
        <pc:spChg chg="add del mod">
          <ac:chgData name="David Obembe" userId="eb67027adb75fb1d" providerId="Windows Live" clId="Web-{484E8B69-919B-4092-A97F-6D75BF5FD62E}" dt="2020-05-11T21:00:11.547" v="23"/>
          <ac:spMkLst>
            <pc:docMk/>
            <pc:sldMk cId="2683666863" sldId="283"/>
            <ac:spMk id="4" creationId="{DE7AB5C1-43D2-4F38-923A-F7CB36F24CB9}"/>
          </ac:spMkLst>
        </pc:spChg>
        <pc:spChg chg="add del">
          <ac:chgData name="David Obembe" userId="eb67027adb75fb1d" providerId="Windows Live" clId="Web-{484E8B69-919B-4092-A97F-6D75BF5FD62E}" dt="2020-05-11T20:59:37.781" v="6"/>
          <ac:spMkLst>
            <pc:docMk/>
            <pc:sldMk cId="2683666863" sldId="283"/>
            <ac:spMk id="9" creationId="{4C6C9A81-EBD8-4A7D-BE1B-7520E2A46FCD}"/>
          </ac:spMkLst>
        </pc:spChg>
        <pc:spChg chg="add del">
          <ac:chgData name="David Obembe" userId="eb67027adb75fb1d" providerId="Windows Live" clId="Web-{484E8B69-919B-4092-A97F-6D75BF5FD62E}" dt="2020-05-11T20:59:32.390" v="4"/>
          <ac:spMkLst>
            <pc:docMk/>
            <pc:sldMk cId="2683666863" sldId="283"/>
            <ac:spMk id="14" creationId="{845D3C1D-A85C-44EE-A21E-2DAAEC79F14E}"/>
          </ac:spMkLst>
        </pc:spChg>
        <pc:spChg chg="add del">
          <ac:chgData name="David Obembe" userId="eb67027adb75fb1d" providerId="Windows Live" clId="Web-{484E8B69-919B-4092-A97F-6D75BF5FD62E}" dt="2020-05-11T20:59:37.781" v="6"/>
          <ac:spMkLst>
            <pc:docMk/>
            <pc:sldMk cId="2683666863" sldId="283"/>
            <ac:spMk id="15" creationId="{1CFBC036-F1E2-42B1-B205-11560583B5BB}"/>
          </ac:spMkLst>
        </pc:spChg>
        <pc:spChg chg="add del">
          <ac:chgData name="David Obembe" userId="eb67027adb75fb1d" providerId="Windows Live" clId="Web-{484E8B69-919B-4092-A97F-6D75BF5FD62E}" dt="2020-05-11T20:59:37.781" v="6"/>
          <ac:spMkLst>
            <pc:docMk/>
            <pc:sldMk cId="2683666863" sldId="283"/>
            <ac:spMk id="17" creationId="{D4895BFE-F64B-41CE-869C-71C4A06BD2E9}"/>
          </ac:spMkLst>
        </pc:spChg>
        <pc:spChg chg="add del">
          <ac:chgData name="David Obembe" userId="eb67027adb75fb1d" providerId="Windows Live" clId="Web-{484E8B69-919B-4092-A97F-6D75BF5FD62E}" dt="2020-05-11T20:59:32.390" v="4"/>
          <ac:spMkLst>
            <pc:docMk/>
            <pc:sldMk cId="2683666863" sldId="283"/>
            <ac:spMk id="20" creationId="{D987E165-75F1-443C-9A05-ADC511C3375C}"/>
          </ac:spMkLst>
        </pc:spChg>
        <pc:spChg chg="add del">
          <ac:chgData name="David Obembe" userId="eb67027adb75fb1d" providerId="Windows Live" clId="Web-{484E8B69-919B-4092-A97F-6D75BF5FD62E}" dt="2020-05-11T20:59:32.390" v="4"/>
          <ac:spMkLst>
            <pc:docMk/>
            <pc:sldMk cId="2683666863" sldId="283"/>
            <ac:spMk id="22" creationId="{1BB654B3-F3F3-4563-AD63-D784299DA671}"/>
          </ac:spMkLst>
        </pc:spChg>
        <pc:spChg chg="add del">
          <ac:chgData name="David Obembe" userId="eb67027adb75fb1d" providerId="Windows Live" clId="Web-{484E8B69-919B-4092-A97F-6D75BF5FD62E}" dt="2020-05-11T20:59:42.297" v="8"/>
          <ac:spMkLst>
            <pc:docMk/>
            <pc:sldMk cId="2683666863" sldId="283"/>
            <ac:spMk id="23" creationId="{4C6C9A81-EBD8-4A7D-BE1B-7520E2A46FCD}"/>
          </ac:spMkLst>
        </pc:spChg>
        <pc:spChg chg="add del">
          <ac:chgData name="David Obembe" userId="eb67027adb75fb1d" providerId="Windows Live" clId="Web-{484E8B69-919B-4092-A97F-6D75BF5FD62E}" dt="2020-05-11T20:59:37.781" v="6"/>
          <ac:spMkLst>
            <pc:docMk/>
            <pc:sldMk cId="2683666863" sldId="283"/>
            <ac:spMk id="24" creationId="{0E6FAA9E-989B-4A11-9EF3-1D6E0664BC0C}"/>
          </ac:spMkLst>
        </pc:spChg>
        <pc:spChg chg="add del">
          <ac:chgData name="David Obembe" userId="eb67027adb75fb1d" providerId="Windows Live" clId="Web-{484E8B69-919B-4092-A97F-6D75BF5FD62E}" dt="2020-05-11T20:59:37.781" v="6"/>
          <ac:spMkLst>
            <pc:docMk/>
            <pc:sldMk cId="2683666863" sldId="283"/>
            <ac:spMk id="26" creationId="{EBFDE49C-243A-4B0B-AA88-FCB35F42C26B}"/>
          </ac:spMkLst>
        </pc:spChg>
        <pc:spChg chg="add del">
          <ac:chgData name="David Obembe" userId="eb67027adb75fb1d" providerId="Windows Live" clId="Web-{484E8B69-919B-4092-A97F-6D75BF5FD62E}" dt="2020-05-11T20:59:42.297" v="8"/>
          <ac:spMkLst>
            <pc:docMk/>
            <pc:sldMk cId="2683666863" sldId="283"/>
            <ac:spMk id="28" creationId="{1CFBC036-F1E2-42B1-B205-11560583B5BB}"/>
          </ac:spMkLst>
        </pc:spChg>
        <pc:spChg chg="add del">
          <ac:chgData name="David Obembe" userId="eb67027adb75fb1d" providerId="Windows Live" clId="Web-{484E8B69-919B-4092-A97F-6D75BF5FD62E}" dt="2020-05-11T20:59:42.297" v="8"/>
          <ac:spMkLst>
            <pc:docMk/>
            <pc:sldMk cId="2683666863" sldId="283"/>
            <ac:spMk id="29" creationId="{D7B67C8B-C015-4C06-B886-6316A0BB3D86}"/>
          </ac:spMkLst>
        </pc:spChg>
        <pc:spChg chg="add del">
          <ac:chgData name="David Obembe" userId="eb67027adb75fb1d" providerId="Windows Live" clId="Web-{484E8B69-919B-4092-A97F-6D75BF5FD62E}" dt="2020-05-11T20:59:42.297" v="8"/>
          <ac:spMkLst>
            <pc:docMk/>
            <pc:sldMk cId="2683666863" sldId="283"/>
            <ac:spMk id="30" creationId="{6273E6A2-6B02-4AE4-8309-CB2004F21B85}"/>
          </ac:spMkLst>
        </pc:spChg>
        <pc:spChg chg="add del">
          <ac:chgData name="David Obembe" userId="eb67027adb75fb1d" providerId="Windows Live" clId="Web-{484E8B69-919B-4092-A97F-6D75BF5FD62E}" dt="2020-05-11T20:59:42.297" v="8"/>
          <ac:spMkLst>
            <pc:docMk/>
            <pc:sldMk cId="2683666863" sldId="283"/>
            <ac:spMk id="31" creationId="{53E12C6B-97EC-4BE9-A226-D81D570E6D9A}"/>
          </ac:spMkLst>
        </pc:spChg>
        <pc:spChg chg="add del">
          <ac:chgData name="David Obembe" userId="eb67027adb75fb1d" providerId="Windows Live" clId="Web-{484E8B69-919B-4092-A97F-6D75BF5FD62E}" dt="2020-05-11T20:59:45.375" v="10"/>
          <ac:spMkLst>
            <pc:docMk/>
            <pc:sldMk cId="2683666863" sldId="283"/>
            <ac:spMk id="34" creationId="{4C6C9A81-EBD8-4A7D-BE1B-7520E2A46FCD}"/>
          </ac:spMkLst>
        </pc:spChg>
        <pc:spChg chg="add del">
          <ac:chgData name="David Obembe" userId="eb67027adb75fb1d" providerId="Windows Live" clId="Web-{484E8B69-919B-4092-A97F-6D75BF5FD62E}" dt="2020-05-11T20:59:45.375" v="10"/>
          <ac:spMkLst>
            <pc:docMk/>
            <pc:sldMk cId="2683666863" sldId="283"/>
            <ac:spMk id="37" creationId="{1CFBC036-F1E2-42B1-B205-11560583B5BB}"/>
          </ac:spMkLst>
        </pc:spChg>
        <pc:spChg chg="add del">
          <ac:chgData name="David Obembe" userId="eb67027adb75fb1d" providerId="Windows Live" clId="Web-{484E8B69-919B-4092-A97F-6D75BF5FD62E}" dt="2020-05-11T20:59:45.375" v="10"/>
          <ac:spMkLst>
            <pc:docMk/>
            <pc:sldMk cId="2683666863" sldId="283"/>
            <ac:spMk id="38" creationId="{9200DA9A-C650-4C85-93DE-F8BFB97880AA}"/>
          </ac:spMkLst>
        </pc:spChg>
        <pc:spChg chg="add del">
          <ac:chgData name="David Obembe" userId="eb67027adb75fb1d" providerId="Windows Live" clId="Web-{484E8B69-919B-4092-A97F-6D75BF5FD62E}" dt="2020-05-11T20:59:45.375" v="10"/>
          <ac:spMkLst>
            <pc:docMk/>
            <pc:sldMk cId="2683666863" sldId="283"/>
            <ac:spMk id="39" creationId="{D8A2D167-807B-4285-BF5A-BE1660FA27F5}"/>
          </ac:spMkLst>
        </pc:spChg>
        <pc:spChg chg="add del">
          <ac:chgData name="David Obembe" userId="eb67027adb75fb1d" providerId="Windows Live" clId="Web-{484E8B69-919B-4092-A97F-6D75BF5FD62E}" dt="2020-05-11T20:59:45.375" v="10"/>
          <ac:spMkLst>
            <pc:docMk/>
            <pc:sldMk cId="2683666863" sldId="283"/>
            <ac:spMk id="40" creationId="{83B96611-4BCB-4210-9437-6F78615AB780}"/>
          </ac:spMkLst>
        </pc:spChg>
        <pc:spChg chg="add del">
          <ac:chgData name="David Obembe" userId="eb67027adb75fb1d" providerId="Windows Live" clId="Web-{484E8B69-919B-4092-A97F-6D75BF5FD62E}" dt="2020-05-11T20:59:48.797" v="12"/>
          <ac:spMkLst>
            <pc:docMk/>
            <pc:sldMk cId="2683666863" sldId="283"/>
            <ac:spMk id="43" creationId="{845D3C1D-A85C-44EE-A21E-2DAAEC79F14E}"/>
          </ac:spMkLst>
        </pc:spChg>
        <pc:spChg chg="add del">
          <ac:chgData name="David Obembe" userId="eb67027adb75fb1d" providerId="Windows Live" clId="Web-{484E8B69-919B-4092-A97F-6D75BF5FD62E}" dt="2020-05-11T20:59:48.797" v="12"/>
          <ac:spMkLst>
            <pc:docMk/>
            <pc:sldMk cId="2683666863" sldId="283"/>
            <ac:spMk id="46" creationId="{D987E165-75F1-443C-9A05-ADC511C3375C}"/>
          </ac:spMkLst>
        </pc:spChg>
        <pc:spChg chg="add del">
          <ac:chgData name="David Obembe" userId="eb67027adb75fb1d" providerId="Windows Live" clId="Web-{484E8B69-919B-4092-A97F-6D75BF5FD62E}" dt="2020-05-11T20:59:52.141" v="14"/>
          <ac:spMkLst>
            <pc:docMk/>
            <pc:sldMk cId="2683666863" sldId="283"/>
            <ac:spMk id="49" creationId="{4C6C9A81-EBD8-4A7D-BE1B-7520E2A46FCD}"/>
          </ac:spMkLst>
        </pc:spChg>
        <pc:spChg chg="add del">
          <ac:chgData name="David Obembe" userId="eb67027adb75fb1d" providerId="Windows Live" clId="Web-{484E8B69-919B-4092-A97F-6D75BF5FD62E}" dt="2020-05-11T20:59:52.141" v="14"/>
          <ac:spMkLst>
            <pc:docMk/>
            <pc:sldMk cId="2683666863" sldId="283"/>
            <ac:spMk id="52" creationId="{1CFBC036-F1E2-42B1-B205-11560583B5BB}"/>
          </ac:spMkLst>
        </pc:spChg>
        <pc:spChg chg="add del">
          <ac:chgData name="David Obembe" userId="eb67027adb75fb1d" providerId="Windows Live" clId="Web-{484E8B69-919B-4092-A97F-6D75BF5FD62E}" dt="2020-05-11T20:59:52.141" v="14"/>
          <ac:spMkLst>
            <pc:docMk/>
            <pc:sldMk cId="2683666863" sldId="283"/>
            <ac:spMk id="53" creationId="{8DB9BC10-DABC-48C4-BF24-E621264B0A19}"/>
          </ac:spMkLst>
        </pc:spChg>
        <pc:spChg chg="add del">
          <ac:chgData name="David Obembe" userId="eb67027adb75fb1d" providerId="Windows Live" clId="Web-{484E8B69-919B-4092-A97F-6D75BF5FD62E}" dt="2020-05-11T20:59:52.141" v="14"/>
          <ac:spMkLst>
            <pc:docMk/>
            <pc:sldMk cId="2683666863" sldId="283"/>
            <ac:spMk id="54" creationId="{38348FA2-1392-4EC3-AF8B-6A64B797C7A9}"/>
          </ac:spMkLst>
        </pc:spChg>
        <pc:spChg chg="add del">
          <ac:chgData name="David Obembe" userId="eb67027adb75fb1d" providerId="Windows Live" clId="Web-{484E8B69-919B-4092-A97F-6D75BF5FD62E}" dt="2020-05-11T20:59:52.141" v="14"/>
          <ac:spMkLst>
            <pc:docMk/>
            <pc:sldMk cId="2683666863" sldId="283"/>
            <ac:spMk id="55" creationId="{93CB2C36-347C-4705-BC75-94EAB8FF83B9}"/>
          </ac:spMkLst>
        </pc:spChg>
        <pc:spChg chg="add del">
          <ac:chgData name="David Obembe" userId="eb67027adb75fb1d" providerId="Windows Live" clId="Web-{484E8B69-919B-4092-A97F-6D75BF5FD62E}" dt="2020-05-11T20:59:52.141" v="14"/>
          <ac:spMkLst>
            <pc:docMk/>
            <pc:sldMk cId="2683666863" sldId="283"/>
            <ac:spMk id="56" creationId="{4437D23E-7DA0-4020-B991-9734AB977433}"/>
          </ac:spMkLst>
        </pc:spChg>
        <pc:spChg chg="add del">
          <ac:chgData name="David Obembe" userId="eb67027adb75fb1d" providerId="Windows Live" clId="Web-{484E8B69-919B-4092-A97F-6D75BF5FD62E}" dt="2020-05-11T21:00:11.547" v="23"/>
          <ac:spMkLst>
            <pc:docMk/>
            <pc:sldMk cId="2683666863" sldId="283"/>
            <ac:spMk id="59" creationId="{845D3C1D-A85C-44EE-A21E-2DAAEC79F14E}"/>
          </ac:spMkLst>
        </pc:spChg>
        <pc:spChg chg="add del">
          <ac:chgData name="David Obembe" userId="eb67027adb75fb1d" providerId="Windows Live" clId="Web-{484E8B69-919B-4092-A97F-6D75BF5FD62E}" dt="2020-05-11T21:00:11.547" v="23"/>
          <ac:spMkLst>
            <pc:docMk/>
            <pc:sldMk cId="2683666863" sldId="283"/>
            <ac:spMk id="62" creationId="{D987E165-75F1-443C-9A05-ADC511C3375C}"/>
          </ac:spMkLst>
        </pc:spChg>
        <pc:spChg chg="add del">
          <ac:chgData name="David Obembe" userId="eb67027adb75fb1d" providerId="Windows Live" clId="Web-{484E8B69-919B-4092-A97F-6D75BF5FD62E}" dt="2020-05-11T21:00:11.547" v="23"/>
          <ac:spMkLst>
            <pc:docMk/>
            <pc:sldMk cId="2683666863" sldId="283"/>
            <ac:spMk id="63" creationId="{1BB654B3-F3F3-4563-AD63-D784299DA671}"/>
          </ac:spMkLst>
        </pc:spChg>
        <pc:spChg chg="add del">
          <ac:chgData name="David Obembe" userId="eb67027adb75fb1d" providerId="Windows Live" clId="Web-{484E8B69-919B-4092-A97F-6D75BF5FD62E}" dt="2020-05-11T21:06:19.489" v="34"/>
          <ac:spMkLst>
            <pc:docMk/>
            <pc:sldMk cId="2683666863" sldId="283"/>
            <ac:spMk id="67" creationId="{4C6C9A81-EBD8-4A7D-BE1B-7520E2A46FCD}"/>
          </ac:spMkLst>
        </pc:spChg>
        <pc:spChg chg="add del">
          <ac:chgData name="David Obembe" userId="eb67027adb75fb1d" providerId="Windows Live" clId="Web-{484E8B69-919B-4092-A97F-6D75BF5FD62E}" dt="2020-05-11T21:00:11.516" v="22"/>
          <ac:spMkLst>
            <pc:docMk/>
            <pc:sldMk cId="2683666863" sldId="283"/>
            <ac:spMk id="72" creationId="{845D3C1D-A85C-44EE-A21E-2DAAEC79F14E}"/>
          </ac:spMkLst>
        </pc:spChg>
        <pc:spChg chg="add del">
          <ac:chgData name="David Obembe" userId="eb67027adb75fb1d" providerId="Windows Live" clId="Web-{484E8B69-919B-4092-A97F-6D75BF5FD62E}" dt="2020-05-11T21:06:19.489" v="34"/>
          <ac:spMkLst>
            <pc:docMk/>
            <pc:sldMk cId="2683666863" sldId="283"/>
            <ac:spMk id="73" creationId="{1CFBC036-F1E2-42B1-B205-11560583B5BB}"/>
          </ac:spMkLst>
        </pc:spChg>
        <pc:spChg chg="add del">
          <ac:chgData name="David Obembe" userId="eb67027adb75fb1d" providerId="Windows Live" clId="Web-{484E8B69-919B-4092-A97F-6D75BF5FD62E}" dt="2020-05-11T21:06:19.489" v="34"/>
          <ac:spMkLst>
            <pc:docMk/>
            <pc:sldMk cId="2683666863" sldId="283"/>
            <ac:spMk id="75" creationId="{8F576A5C-51BA-4F64-8224-13A2515445AB}"/>
          </ac:spMkLst>
        </pc:spChg>
        <pc:spChg chg="add del mod">
          <ac:chgData name="David Obembe" userId="eb67027adb75fb1d" providerId="Windows Live" clId="Web-{484E8B69-919B-4092-A97F-6D75BF5FD62E}" dt="2020-05-11T21:05:41.488" v="25"/>
          <ac:spMkLst>
            <pc:docMk/>
            <pc:sldMk cId="2683666863" sldId="283"/>
            <ac:spMk id="77" creationId="{5F3AE244-032D-4144-A210-90192240AC00}"/>
          </ac:spMkLst>
        </pc:spChg>
        <pc:spChg chg="add del">
          <ac:chgData name="David Obembe" userId="eb67027adb75fb1d" providerId="Windows Live" clId="Web-{484E8B69-919B-4092-A97F-6D75BF5FD62E}" dt="2020-05-11T21:00:11.516" v="22"/>
          <ac:spMkLst>
            <pc:docMk/>
            <pc:sldMk cId="2683666863" sldId="283"/>
            <ac:spMk id="78" creationId="{D987E165-75F1-443C-9A05-ADC511C3375C}"/>
          </ac:spMkLst>
        </pc:spChg>
        <pc:spChg chg="add del">
          <ac:chgData name="David Obembe" userId="eb67027adb75fb1d" providerId="Windows Live" clId="Web-{484E8B69-919B-4092-A97F-6D75BF5FD62E}" dt="2020-05-11T21:00:11.516" v="22"/>
          <ac:spMkLst>
            <pc:docMk/>
            <pc:sldMk cId="2683666863" sldId="283"/>
            <ac:spMk id="80" creationId="{1BB654B3-F3F3-4563-AD63-D784299DA671}"/>
          </ac:spMkLst>
        </pc:spChg>
        <pc:spChg chg="add del">
          <ac:chgData name="David Obembe" userId="eb67027adb75fb1d" providerId="Windows Live" clId="Web-{484E8B69-919B-4092-A97F-6D75BF5FD62E}" dt="2020-05-11T21:06:19.489" v="34"/>
          <ac:spMkLst>
            <pc:docMk/>
            <pc:sldMk cId="2683666863" sldId="283"/>
            <ac:spMk id="82" creationId="{46F59DE4-6203-4DD3-AAB4-73B4CD213EBA}"/>
          </ac:spMkLst>
        </pc:spChg>
        <pc:spChg chg="add del">
          <ac:chgData name="David Obembe" userId="eb67027adb75fb1d" providerId="Windows Live" clId="Web-{484E8B69-919B-4092-A97F-6D75BF5FD62E}" dt="2020-05-11T21:06:19.489" v="34"/>
          <ac:spMkLst>
            <pc:docMk/>
            <pc:sldMk cId="2683666863" sldId="283"/>
            <ac:spMk id="84" creationId="{CC56C2D5-4646-4F60-A7B4-EADB8388446D}"/>
          </ac:spMkLst>
        </pc:spChg>
        <pc:spChg chg="add del">
          <ac:chgData name="David Obembe" userId="eb67027adb75fb1d" providerId="Windows Live" clId="Web-{484E8B69-919B-4092-A97F-6D75BF5FD62E}" dt="2020-05-11T21:06:19.489" v="34"/>
          <ac:spMkLst>
            <pc:docMk/>
            <pc:sldMk cId="2683666863" sldId="283"/>
            <ac:spMk id="86" creationId="{902B4FBC-AAA1-4643-96FC-DC635FC54973}"/>
          </ac:spMkLst>
        </pc:spChg>
        <pc:spChg chg="add del">
          <ac:chgData name="David Obembe" userId="eb67027adb75fb1d" providerId="Windows Live" clId="Web-{484E8B69-919B-4092-A97F-6D75BF5FD62E}" dt="2020-05-11T21:05:56.301" v="29"/>
          <ac:spMkLst>
            <pc:docMk/>
            <pc:sldMk cId="2683666863" sldId="283"/>
            <ac:spMk id="90" creationId="{1FCC4F78-C6D5-4BDC-A6F7-FC55F43E9998}"/>
          </ac:spMkLst>
        </pc:spChg>
        <pc:spChg chg="add del">
          <ac:chgData name="David Obembe" userId="eb67027adb75fb1d" providerId="Windows Live" clId="Web-{484E8B69-919B-4092-A97F-6D75BF5FD62E}" dt="2020-05-11T21:05:56.301" v="29"/>
          <ac:spMkLst>
            <pc:docMk/>
            <pc:sldMk cId="2683666863" sldId="283"/>
            <ac:spMk id="92" creationId="{4C6C9A81-EBD8-4A7D-BE1B-7520E2A46FCD}"/>
          </ac:spMkLst>
        </pc:spChg>
        <pc:spChg chg="add del">
          <ac:chgData name="David Obembe" userId="eb67027adb75fb1d" providerId="Windows Live" clId="Web-{484E8B69-919B-4092-A97F-6D75BF5FD62E}" dt="2020-05-11T21:05:51.926" v="27"/>
          <ac:spMkLst>
            <pc:docMk/>
            <pc:sldMk cId="2683666863" sldId="283"/>
            <ac:spMk id="95" creationId="{4C6C9A81-EBD8-4A7D-BE1B-7520E2A46FCD}"/>
          </ac:spMkLst>
        </pc:spChg>
        <pc:spChg chg="add del">
          <ac:chgData name="David Obembe" userId="eb67027adb75fb1d" providerId="Windows Live" clId="Web-{484E8B69-919B-4092-A97F-6D75BF5FD62E}" dt="2020-05-11T21:05:56.301" v="29"/>
          <ac:spMkLst>
            <pc:docMk/>
            <pc:sldMk cId="2683666863" sldId="283"/>
            <ac:spMk id="98" creationId="{1CFBC036-F1E2-42B1-B205-11560583B5BB}"/>
          </ac:spMkLst>
        </pc:spChg>
        <pc:spChg chg="add del">
          <ac:chgData name="David Obembe" userId="eb67027adb75fb1d" providerId="Windows Live" clId="Web-{484E8B69-919B-4092-A97F-6D75BF5FD62E}" dt="2020-05-11T21:05:56.301" v="29"/>
          <ac:spMkLst>
            <pc:docMk/>
            <pc:sldMk cId="2683666863" sldId="283"/>
            <ac:spMk id="100" creationId="{8DB9BC10-DABC-48C4-BF24-E621264B0A19}"/>
          </ac:spMkLst>
        </pc:spChg>
        <pc:spChg chg="add del">
          <ac:chgData name="David Obembe" userId="eb67027adb75fb1d" providerId="Windows Live" clId="Web-{484E8B69-919B-4092-A97F-6D75BF5FD62E}" dt="2020-05-11T21:05:51.926" v="27"/>
          <ac:spMkLst>
            <pc:docMk/>
            <pc:sldMk cId="2683666863" sldId="283"/>
            <ac:spMk id="101" creationId="{1CFBC036-F1E2-42B1-B205-11560583B5BB}"/>
          </ac:spMkLst>
        </pc:spChg>
        <pc:spChg chg="add del">
          <ac:chgData name="David Obembe" userId="eb67027adb75fb1d" providerId="Windows Live" clId="Web-{484E8B69-919B-4092-A97F-6D75BF5FD62E}" dt="2020-05-11T21:05:56.301" v="29"/>
          <ac:spMkLst>
            <pc:docMk/>
            <pc:sldMk cId="2683666863" sldId="283"/>
            <ac:spMk id="102" creationId="{38348FA2-1392-4EC3-AF8B-6A64B797C7A9}"/>
          </ac:spMkLst>
        </pc:spChg>
        <pc:spChg chg="add del">
          <ac:chgData name="David Obembe" userId="eb67027adb75fb1d" providerId="Windows Live" clId="Web-{484E8B69-919B-4092-A97F-6D75BF5FD62E}" dt="2020-05-11T21:05:51.926" v="27"/>
          <ac:spMkLst>
            <pc:docMk/>
            <pc:sldMk cId="2683666863" sldId="283"/>
            <ac:spMk id="103" creationId="{9200DA9A-C650-4C85-93DE-F8BFB97880AA}"/>
          </ac:spMkLst>
        </pc:spChg>
        <pc:spChg chg="add del">
          <ac:chgData name="David Obembe" userId="eb67027adb75fb1d" providerId="Windows Live" clId="Web-{484E8B69-919B-4092-A97F-6D75BF5FD62E}" dt="2020-05-11T21:05:51.926" v="27"/>
          <ac:spMkLst>
            <pc:docMk/>
            <pc:sldMk cId="2683666863" sldId="283"/>
            <ac:spMk id="105" creationId="{D8A2D167-807B-4285-BF5A-BE1660FA27F5}"/>
          </ac:spMkLst>
        </pc:spChg>
        <pc:spChg chg="add del">
          <ac:chgData name="David Obembe" userId="eb67027adb75fb1d" providerId="Windows Live" clId="Web-{484E8B69-919B-4092-A97F-6D75BF5FD62E}" dt="2020-05-11T21:05:51.926" v="27"/>
          <ac:spMkLst>
            <pc:docMk/>
            <pc:sldMk cId="2683666863" sldId="283"/>
            <ac:spMk id="107" creationId="{83B96611-4BCB-4210-9437-6F78615AB780}"/>
          </ac:spMkLst>
        </pc:spChg>
        <pc:spChg chg="add del">
          <ac:chgData name="David Obembe" userId="eb67027adb75fb1d" providerId="Windows Live" clId="Web-{484E8B69-919B-4092-A97F-6D75BF5FD62E}" dt="2020-05-11T21:06:11.754" v="31"/>
          <ac:spMkLst>
            <pc:docMk/>
            <pc:sldMk cId="2683666863" sldId="283"/>
            <ac:spMk id="108" creationId="{845D3C1D-A85C-44EE-A21E-2DAAEC79F14E}"/>
          </ac:spMkLst>
        </pc:spChg>
        <pc:spChg chg="add del">
          <ac:chgData name="David Obembe" userId="eb67027adb75fb1d" providerId="Windows Live" clId="Web-{484E8B69-919B-4092-A97F-6D75BF5FD62E}" dt="2020-05-11T21:05:56.301" v="29"/>
          <ac:spMkLst>
            <pc:docMk/>
            <pc:sldMk cId="2683666863" sldId="283"/>
            <ac:spMk id="109" creationId="{93CB2C36-347C-4705-BC75-94EAB8FF83B9}"/>
          </ac:spMkLst>
        </pc:spChg>
        <pc:spChg chg="add del">
          <ac:chgData name="David Obembe" userId="eb67027adb75fb1d" providerId="Windows Live" clId="Web-{484E8B69-919B-4092-A97F-6D75BF5FD62E}" dt="2020-05-11T21:05:56.301" v="29"/>
          <ac:spMkLst>
            <pc:docMk/>
            <pc:sldMk cId="2683666863" sldId="283"/>
            <ac:spMk id="111" creationId="{4437D23E-7DA0-4020-B991-9734AB977433}"/>
          </ac:spMkLst>
        </pc:spChg>
        <pc:spChg chg="add del">
          <ac:chgData name="David Obembe" userId="eb67027adb75fb1d" providerId="Windows Live" clId="Web-{484E8B69-919B-4092-A97F-6D75BF5FD62E}" dt="2020-05-11T21:06:11.754" v="31"/>
          <ac:spMkLst>
            <pc:docMk/>
            <pc:sldMk cId="2683666863" sldId="283"/>
            <ac:spMk id="113" creationId="{D987E165-75F1-443C-9A05-ADC511C3375C}"/>
          </ac:spMkLst>
        </pc:spChg>
        <pc:spChg chg="add del">
          <ac:chgData name="David Obembe" userId="eb67027adb75fb1d" providerId="Windows Live" clId="Web-{484E8B69-919B-4092-A97F-6D75BF5FD62E}" dt="2020-05-11T21:06:11.754" v="31"/>
          <ac:spMkLst>
            <pc:docMk/>
            <pc:sldMk cId="2683666863" sldId="283"/>
            <ac:spMk id="114" creationId="{1BB654B3-F3F3-4563-AD63-D784299DA671}"/>
          </ac:spMkLst>
        </pc:spChg>
        <pc:spChg chg="add del">
          <ac:chgData name="David Obembe" userId="eb67027adb75fb1d" providerId="Windows Live" clId="Web-{484E8B69-919B-4092-A97F-6D75BF5FD62E}" dt="2020-05-11T21:06:11.754" v="31"/>
          <ac:spMkLst>
            <pc:docMk/>
            <pc:sldMk cId="2683666863" sldId="283"/>
            <ac:spMk id="115" creationId="{2D235EF9-7B32-4DAB-A915-C1521365CCBB}"/>
          </ac:spMkLst>
        </pc:spChg>
        <pc:spChg chg="add del">
          <ac:chgData name="David Obembe" userId="eb67027adb75fb1d" providerId="Windows Live" clId="Web-{484E8B69-919B-4092-A97F-6D75BF5FD62E}" dt="2020-05-11T21:06:19.458" v="33"/>
          <ac:spMkLst>
            <pc:docMk/>
            <pc:sldMk cId="2683666863" sldId="283"/>
            <ac:spMk id="118" creationId="{4C6C9A81-EBD8-4A7D-BE1B-7520E2A46FCD}"/>
          </ac:spMkLst>
        </pc:spChg>
        <pc:spChg chg="add del">
          <ac:chgData name="David Obembe" userId="eb67027adb75fb1d" providerId="Windows Live" clId="Web-{484E8B69-919B-4092-A97F-6D75BF5FD62E}" dt="2020-05-11T21:06:19.458" v="33"/>
          <ac:spMkLst>
            <pc:docMk/>
            <pc:sldMk cId="2683666863" sldId="283"/>
            <ac:spMk id="121" creationId="{1CFBC036-F1E2-42B1-B205-11560583B5BB}"/>
          </ac:spMkLst>
        </pc:spChg>
        <pc:spChg chg="add del">
          <ac:chgData name="David Obembe" userId="eb67027adb75fb1d" providerId="Windows Live" clId="Web-{484E8B69-919B-4092-A97F-6D75BF5FD62E}" dt="2020-05-11T21:06:19.458" v="33"/>
          <ac:spMkLst>
            <pc:docMk/>
            <pc:sldMk cId="2683666863" sldId="283"/>
            <ac:spMk id="122" creationId="{4B2B01A7-37F4-44DD-81FE-559DD8220B4F}"/>
          </ac:spMkLst>
        </pc:spChg>
        <pc:spChg chg="add del">
          <ac:chgData name="David Obembe" userId="eb67027adb75fb1d" providerId="Windows Live" clId="Web-{484E8B69-919B-4092-A97F-6D75BF5FD62E}" dt="2020-05-11T21:06:19.458" v="33"/>
          <ac:spMkLst>
            <pc:docMk/>
            <pc:sldMk cId="2683666863" sldId="283"/>
            <ac:spMk id="123" creationId="{2B1B6050-019C-4032-ADF2-9F0068E2F200}"/>
          </ac:spMkLst>
        </pc:spChg>
        <pc:spChg chg="add del">
          <ac:chgData name="David Obembe" userId="eb67027adb75fb1d" providerId="Windows Live" clId="Web-{484E8B69-919B-4092-A97F-6D75BF5FD62E}" dt="2020-05-11T21:06:19.458" v="33"/>
          <ac:spMkLst>
            <pc:docMk/>
            <pc:sldMk cId="2683666863" sldId="283"/>
            <ac:spMk id="124" creationId="{F8F87282-2443-4148-8E20-6F33E3BA2838}"/>
          </ac:spMkLst>
        </pc:spChg>
        <pc:spChg chg="add del">
          <ac:chgData name="David Obembe" userId="eb67027adb75fb1d" providerId="Windows Live" clId="Web-{484E8B69-919B-4092-A97F-6D75BF5FD62E}" dt="2020-05-11T21:06:19.458" v="33"/>
          <ac:spMkLst>
            <pc:docMk/>
            <pc:sldMk cId="2683666863" sldId="283"/>
            <ac:spMk id="125" creationId="{6A4C477E-96D9-43F1-A6A0-D4C378427587}"/>
          </ac:spMkLst>
        </pc:spChg>
        <pc:spChg chg="add del">
          <ac:chgData name="David Obembe" userId="eb67027adb75fb1d" providerId="Windows Live" clId="Web-{484E8B69-919B-4092-A97F-6D75BF5FD62E}" dt="2020-05-11T21:06:41.989" v="36"/>
          <ac:spMkLst>
            <pc:docMk/>
            <pc:sldMk cId="2683666863" sldId="283"/>
            <ac:spMk id="128" creationId="{845D3C1D-A85C-44EE-A21E-2DAAEC79F14E}"/>
          </ac:spMkLst>
        </pc:spChg>
        <pc:spChg chg="add del">
          <ac:chgData name="David Obembe" userId="eb67027adb75fb1d" providerId="Windows Live" clId="Web-{484E8B69-919B-4092-A97F-6D75BF5FD62E}" dt="2020-05-11T21:06:41.989" v="36"/>
          <ac:spMkLst>
            <pc:docMk/>
            <pc:sldMk cId="2683666863" sldId="283"/>
            <ac:spMk id="131" creationId="{D987E165-75F1-443C-9A05-ADC511C3375C}"/>
          </ac:spMkLst>
        </pc:spChg>
        <pc:spChg chg="add del">
          <ac:chgData name="David Obembe" userId="eb67027adb75fb1d" providerId="Windows Live" clId="Web-{484E8B69-919B-4092-A97F-6D75BF5FD62E}" dt="2020-05-11T21:06:41.989" v="36"/>
          <ac:spMkLst>
            <pc:docMk/>
            <pc:sldMk cId="2683666863" sldId="283"/>
            <ac:spMk id="132" creationId="{BB297425-AE54-41E8-A434-49A561D9C78F}"/>
          </ac:spMkLst>
        </pc:spChg>
        <pc:spChg chg="add">
          <ac:chgData name="David Obembe" userId="eb67027adb75fb1d" providerId="Windows Live" clId="Web-{484E8B69-919B-4092-A97F-6D75BF5FD62E}" dt="2020-05-11T21:06:41.989" v="36"/>
          <ac:spMkLst>
            <pc:docMk/>
            <pc:sldMk cId="2683666863" sldId="283"/>
            <ac:spMk id="141" creationId="{4C6C9A81-EBD8-4A7D-BE1B-7520E2A46FCD}"/>
          </ac:spMkLst>
        </pc:spChg>
        <pc:spChg chg="add">
          <ac:chgData name="David Obembe" userId="eb67027adb75fb1d" providerId="Windows Live" clId="Web-{484E8B69-919B-4092-A97F-6D75BF5FD62E}" dt="2020-05-11T21:06:41.989" v="36"/>
          <ac:spMkLst>
            <pc:docMk/>
            <pc:sldMk cId="2683666863" sldId="283"/>
            <ac:spMk id="147" creationId="{1CFBC036-F1E2-42B1-B205-11560583B5BB}"/>
          </ac:spMkLst>
        </pc:spChg>
        <pc:spChg chg="add">
          <ac:chgData name="David Obembe" userId="eb67027adb75fb1d" providerId="Windows Live" clId="Web-{484E8B69-919B-4092-A97F-6D75BF5FD62E}" dt="2020-05-11T21:06:41.989" v="36"/>
          <ac:spMkLst>
            <pc:docMk/>
            <pc:sldMk cId="2683666863" sldId="283"/>
            <ac:spMk id="149" creationId="{9200DA9A-C650-4C85-93DE-F8BFB97880AA}"/>
          </ac:spMkLst>
        </pc:spChg>
        <pc:spChg chg="add">
          <ac:chgData name="David Obembe" userId="eb67027adb75fb1d" providerId="Windows Live" clId="Web-{484E8B69-919B-4092-A97F-6D75BF5FD62E}" dt="2020-05-11T21:06:41.989" v="36"/>
          <ac:spMkLst>
            <pc:docMk/>
            <pc:sldMk cId="2683666863" sldId="283"/>
            <ac:spMk id="151" creationId="{D8A2D167-807B-4285-BF5A-BE1660FA27F5}"/>
          </ac:spMkLst>
        </pc:spChg>
        <pc:spChg chg="add">
          <ac:chgData name="David Obembe" userId="eb67027adb75fb1d" providerId="Windows Live" clId="Web-{484E8B69-919B-4092-A97F-6D75BF5FD62E}" dt="2020-05-11T21:06:41.989" v="36"/>
          <ac:spMkLst>
            <pc:docMk/>
            <pc:sldMk cId="2683666863" sldId="283"/>
            <ac:spMk id="153" creationId="{83B96611-4BCB-4210-9437-6F78615AB780}"/>
          </ac:spMkLst>
        </pc:spChg>
        <pc:picChg chg="add del mod ord">
          <ac:chgData name="David Obembe" userId="eb67027adb75fb1d" providerId="Windows Live" clId="Web-{484E8B69-919B-4092-A97F-6D75BF5FD62E}" dt="2020-05-11T21:05:25.285" v="24"/>
          <ac:picMkLst>
            <pc:docMk/>
            <pc:sldMk cId="2683666863" sldId="283"/>
            <ac:picMk id="5" creationId="{14B7895A-34D5-410C-B56F-179D6739FBE5}"/>
          </ac:picMkLst>
        </pc:picChg>
        <pc:picChg chg="add del">
          <ac:chgData name="David Obembe" userId="eb67027adb75fb1d" providerId="Windows Live" clId="Web-{484E8B69-919B-4092-A97F-6D75BF5FD62E}" dt="2020-05-11T20:59:37.781" v="6"/>
          <ac:picMkLst>
            <pc:docMk/>
            <pc:sldMk cId="2683666863" sldId="283"/>
            <ac:picMk id="7" creationId="{BED40652-2041-40A8-BD19-217432266812}"/>
          </ac:picMkLst>
        </pc:picChg>
        <pc:picChg chg="add del">
          <ac:chgData name="David Obembe" userId="eb67027adb75fb1d" providerId="Windows Live" clId="Web-{484E8B69-919B-4092-A97F-6D75BF5FD62E}" dt="2020-05-11T20:59:37.781" v="6"/>
          <ac:picMkLst>
            <pc:docMk/>
            <pc:sldMk cId="2683666863" sldId="283"/>
            <ac:picMk id="8" creationId="{3F9E3962-D4A6-4AE1-88E9-74BCE5EB88F5}"/>
          </ac:picMkLst>
        </pc:picChg>
        <pc:picChg chg="add del">
          <ac:chgData name="David Obembe" userId="eb67027adb75fb1d" providerId="Windows Live" clId="Web-{484E8B69-919B-4092-A97F-6D75BF5FD62E}" dt="2020-05-11T20:59:32.390" v="4"/>
          <ac:picMkLst>
            <pc:docMk/>
            <pc:sldMk cId="2683666863" sldId="283"/>
            <ac:picMk id="10" creationId="{C0F4014E-6BAF-4F6C-B8CE-81A4D8F8801E}"/>
          </ac:picMkLst>
        </pc:picChg>
        <pc:picChg chg="add del">
          <ac:chgData name="David Obembe" userId="eb67027adb75fb1d" providerId="Windows Live" clId="Web-{484E8B69-919B-4092-A97F-6D75BF5FD62E}" dt="2020-05-11T20:59:37.781" v="6"/>
          <ac:picMkLst>
            <pc:docMk/>
            <pc:sldMk cId="2683666863" sldId="283"/>
            <ac:picMk id="11" creationId="{79C71F41-5AA1-428C-A1E3-0BD5A769116D}"/>
          </ac:picMkLst>
        </pc:picChg>
        <pc:picChg chg="add del">
          <ac:chgData name="David Obembe" userId="eb67027adb75fb1d" providerId="Windows Live" clId="Web-{484E8B69-919B-4092-A97F-6D75BF5FD62E}" dt="2020-05-11T20:59:32.390" v="4"/>
          <ac:picMkLst>
            <pc:docMk/>
            <pc:sldMk cId="2683666863" sldId="283"/>
            <ac:picMk id="12" creationId="{B891C919-1CCE-4DE8-BCB6-6D4A823ABA63}"/>
          </ac:picMkLst>
        </pc:picChg>
        <pc:picChg chg="add del">
          <ac:chgData name="David Obembe" userId="eb67027adb75fb1d" providerId="Windows Live" clId="Web-{484E8B69-919B-4092-A97F-6D75BF5FD62E}" dt="2020-05-11T20:59:37.781" v="6"/>
          <ac:picMkLst>
            <pc:docMk/>
            <pc:sldMk cId="2683666863" sldId="283"/>
            <ac:picMk id="13" creationId="{8AA17048-7FB7-46CB-B99B-8D9D66ECA5B6}"/>
          </ac:picMkLst>
        </pc:picChg>
        <pc:picChg chg="add del">
          <ac:chgData name="David Obembe" userId="eb67027adb75fb1d" providerId="Windows Live" clId="Web-{484E8B69-919B-4092-A97F-6D75BF5FD62E}" dt="2020-05-11T20:59:32.390" v="4"/>
          <ac:picMkLst>
            <pc:docMk/>
            <pc:sldMk cId="2683666863" sldId="283"/>
            <ac:picMk id="16" creationId="{1272C03D-FF5F-4787-9923-252D8F950C24}"/>
          </ac:picMkLst>
        </pc:picChg>
        <pc:picChg chg="add del">
          <ac:chgData name="David Obembe" userId="eb67027adb75fb1d" providerId="Windows Live" clId="Web-{484E8B69-919B-4092-A97F-6D75BF5FD62E}" dt="2020-05-11T20:59:32.390" v="4"/>
          <ac:picMkLst>
            <pc:docMk/>
            <pc:sldMk cId="2683666863" sldId="283"/>
            <ac:picMk id="18" creationId="{809E94B5-14C4-4FFC-A641-4DD9C0733BEC}"/>
          </ac:picMkLst>
        </pc:picChg>
        <pc:picChg chg="add del">
          <ac:chgData name="David Obembe" userId="eb67027adb75fb1d" providerId="Windows Live" clId="Web-{484E8B69-919B-4092-A97F-6D75BF5FD62E}" dt="2020-05-11T20:59:42.297" v="8"/>
          <ac:picMkLst>
            <pc:docMk/>
            <pc:sldMk cId="2683666863" sldId="283"/>
            <ac:picMk id="19" creationId="{BED40652-2041-40A8-BD19-217432266812}"/>
          </ac:picMkLst>
        </pc:picChg>
        <pc:picChg chg="add del">
          <ac:chgData name="David Obembe" userId="eb67027adb75fb1d" providerId="Windows Live" clId="Web-{484E8B69-919B-4092-A97F-6D75BF5FD62E}" dt="2020-05-11T20:59:42.297" v="8"/>
          <ac:picMkLst>
            <pc:docMk/>
            <pc:sldMk cId="2683666863" sldId="283"/>
            <ac:picMk id="21" creationId="{3F9E3962-D4A6-4AE1-88E9-74BCE5EB88F5}"/>
          </ac:picMkLst>
        </pc:picChg>
        <pc:picChg chg="add del">
          <ac:chgData name="David Obembe" userId="eb67027adb75fb1d" providerId="Windows Live" clId="Web-{484E8B69-919B-4092-A97F-6D75BF5FD62E}" dt="2020-05-11T20:59:42.297" v="8"/>
          <ac:picMkLst>
            <pc:docMk/>
            <pc:sldMk cId="2683666863" sldId="283"/>
            <ac:picMk id="25" creationId="{79C71F41-5AA1-428C-A1E3-0BD5A769116D}"/>
          </ac:picMkLst>
        </pc:picChg>
        <pc:picChg chg="add del">
          <ac:chgData name="David Obembe" userId="eb67027adb75fb1d" providerId="Windows Live" clId="Web-{484E8B69-919B-4092-A97F-6D75BF5FD62E}" dt="2020-05-11T20:59:42.297" v="8"/>
          <ac:picMkLst>
            <pc:docMk/>
            <pc:sldMk cId="2683666863" sldId="283"/>
            <ac:picMk id="27" creationId="{8AA17048-7FB7-46CB-B99B-8D9D66ECA5B6}"/>
          </ac:picMkLst>
        </pc:picChg>
        <pc:picChg chg="add del">
          <ac:chgData name="David Obembe" userId="eb67027adb75fb1d" providerId="Windows Live" clId="Web-{484E8B69-919B-4092-A97F-6D75BF5FD62E}" dt="2020-05-11T20:59:45.375" v="10"/>
          <ac:picMkLst>
            <pc:docMk/>
            <pc:sldMk cId="2683666863" sldId="283"/>
            <ac:picMk id="32" creationId="{BED40652-2041-40A8-BD19-217432266812}"/>
          </ac:picMkLst>
        </pc:picChg>
        <pc:picChg chg="add del">
          <ac:chgData name="David Obembe" userId="eb67027adb75fb1d" providerId="Windows Live" clId="Web-{484E8B69-919B-4092-A97F-6D75BF5FD62E}" dt="2020-05-11T20:59:45.375" v="10"/>
          <ac:picMkLst>
            <pc:docMk/>
            <pc:sldMk cId="2683666863" sldId="283"/>
            <ac:picMk id="33" creationId="{3F9E3962-D4A6-4AE1-88E9-74BCE5EB88F5}"/>
          </ac:picMkLst>
        </pc:picChg>
        <pc:picChg chg="add del">
          <ac:chgData name="David Obembe" userId="eb67027adb75fb1d" providerId="Windows Live" clId="Web-{484E8B69-919B-4092-A97F-6D75BF5FD62E}" dt="2020-05-11T20:59:45.375" v="10"/>
          <ac:picMkLst>
            <pc:docMk/>
            <pc:sldMk cId="2683666863" sldId="283"/>
            <ac:picMk id="35" creationId="{79C71F41-5AA1-428C-A1E3-0BD5A769116D}"/>
          </ac:picMkLst>
        </pc:picChg>
        <pc:picChg chg="add del">
          <ac:chgData name="David Obembe" userId="eb67027adb75fb1d" providerId="Windows Live" clId="Web-{484E8B69-919B-4092-A97F-6D75BF5FD62E}" dt="2020-05-11T20:59:45.375" v="10"/>
          <ac:picMkLst>
            <pc:docMk/>
            <pc:sldMk cId="2683666863" sldId="283"/>
            <ac:picMk id="36" creationId="{8AA17048-7FB7-46CB-B99B-8D9D66ECA5B6}"/>
          </ac:picMkLst>
        </pc:picChg>
        <pc:picChg chg="add del">
          <ac:chgData name="David Obembe" userId="eb67027adb75fb1d" providerId="Windows Live" clId="Web-{484E8B69-919B-4092-A97F-6D75BF5FD62E}" dt="2020-05-11T20:59:48.797" v="12"/>
          <ac:picMkLst>
            <pc:docMk/>
            <pc:sldMk cId="2683666863" sldId="283"/>
            <ac:picMk id="41" creationId="{C0F4014E-6BAF-4F6C-B8CE-81A4D8F8801E}"/>
          </ac:picMkLst>
        </pc:picChg>
        <pc:picChg chg="add del">
          <ac:chgData name="David Obembe" userId="eb67027adb75fb1d" providerId="Windows Live" clId="Web-{484E8B69-919B-4092-A97F-6D75BF5FD62E}" dt="2020-05-11T20:59:48.797" v="12"/>
          <ac:picMkLst>
            <pc:docMk/>
            <pc:sldMk cId="2683666863" sldId="283"/>
            <ac:picMk id="42" creationId="{B891C919-1CCE-4DE8-BCB6-6D4A823ABA63}"/>
          </ac:picMkLst>
        </pc:picChg>
        <pc:picChg chg="add del">
          <ac:chgData name="David Obembe" userId="eb67027adb75fb1d" providerId="Windows Live" clId="Web-{484E8B69-919B-4092-A97F-6D75BF5FD62E}" dt="2020-05-11T20:59:48.797" v="12"/>
          <ac:picMkLst>
            <pc:docMk/>
            <pc:sldMk cId="2683666863" sldId="283"/>
            <ac:picMk id="44" creationId="{1272C03D-FF5F-4787-9923-252D8F950C24}"/>
          </ac:picMkLst>
        </pc:picChg>
        <pc:picChg chg="add del">
          <ac:chgData name="David Obembe" userId="eb67027adb75fb1d" providerId="Windows Live" clId="Web-{484E8B69-919B-4092-A97F-6D75BF5FD62E}" dt="2020-05-11T20:59:48.797" v="12"/>
          <ac:picMkLst>
            <pc:docMk/>
            <pc:sldMk cId="2683666863" sldId="283"/>
            <ac:picMk id="45" creationId="{809E94B5-14C4-4FFC-A641-4DD9C0733BEC}"/>
          </ac:picMkLst>
        </pc:picChg>
        <pc:picChg chg="add del">
          <ac:chgData name="David Obembe" userId="eb67027adb75fb1d" providerId="Windows Live" clId="Web-{484E8B69-919B-4092-A97F-6D75BF5FD62E}" dt="2020-05-11T20:59:52.141" v="14"/>
          <ac:picMkLst>
            <pc:docMk/>
            <pc:sldMk cId="2683666863" sldId="283"/>
            <ac:picMk id="47" creationId="{BED40652-2041-40A8-BD19-217432266812}"/>
          </ac:picMkLst>
        </pc:picChg>
        <pc:picChg chg="add del">
          <ac:chgData name="David Obembe" userId="eb67027adb75fb1d" providerId="Windows Live" clId="Web-{484E8B69-919B-4092-A97F-6D75BF5FD62E}" dt="2020-05-11T20:59:52.141" v="14"/>
          <ac:picMkLst>
            <pc:docMk/>
            <pc:sldMk cId="2683666863" sldId="283"/>
            <ac:picMk id="48" creationId="{3F9E3962-D4A6-4AE1-88E9-74BCE5EB88F5}"/>
          </ac:picMkLst>
        </pc:picChg>
        <pc:picChg chg="add del">
          <ac:chgData name="David Obembe" userId="eb67027adb75fb1d" providerId="Windows Live" clId="Web-{484E8B69-919B-4092-A97F-6D75BF5FD62E}" dt="2020-05-11T20:59:52.141" v="14"/>
          <ac:picMkLst>
            <pc:docMk/>
            <pc:sldMk cId="2683666863" sldId="283"/>
            <ac:picMk id="50" creationId="{79C71F41-5AA1-428C-A1E3-0BD5A769116D}"/>
          </ac:picMkLst>
        </pc:picChg>
        <pc:picChg chg="add del">
          <ac:chgData name="David Obembe" userId="eb67027adb75fb1d" providerId="Windows Live" clId="Web-{484E8B69-919B-4092-A97F-6D75BF5FD62E}" dt="2020-05-11T20:59:52.141" v="14"/>
          <ac:picMkLst>
            <pc:docMk/>
            <pc:sldMk cId="2683666863" sldId="283"/>
            <ac:picMk id="51" creationId="{8AA17048-7FB7-46CB-B99B-8D9D66ECA5B6}"/>
          </ac:picMkLst>
        </pc:picChg>
        <pc:picChg chg="add del">
          <ac:chgData name="David Obembe" userId="eb67027adb75fb1d" providerId="Windows Live" clId="Web-{484E8B69-919B-4092-A97F-6D75BF5FD62E}" dt="2020-05-11T21:00:11.547" v="23"/>
          <ac:picMkLst>
            <pc:docMk/>
            <pc:sldMk cId="2683666863" sldId="283"/>
            <ac:picMk id="57" creationId="{C0F4014E-6BAF-4F6C-B8CE-81A4D8F8801E}"/>
          </ac:picMkLst>
        </pc:picChg>
        <pc:picChg chg="add del">
          <ac:chgData name="David Obembe" userId="eb67027adb75fb1d" providerId="Windows Live" clId="Web-{484E8B69-919B-4092-A97F-6D75BF5FD62E}" dt="2020-05-11T21:00:11.547" v="23"/>
          <ac:picMkLst>
            <pc:docMk/>
            <pc:sldMk cId="2683666863" sldId="283"/>
            <ac:picMk id="58" creationId="{B891C919-1CCE-4DE8-BCB6-6D4A823ABA63}"/>
          </ac:picMkLst>
        </pc:picChg>
        <pc:picChg chg="add del">
          <ac:chgData name="David Obembe" userId="eb67027adb75fb1d" providerId="Windows Live" clId="Web-{484E8B69-919B-4092-A97F-6D75BF5FD62E}" dt="2020-05-11T21:00:11.547" v="23"/>
          <ac:picMkLst>
            <pc:docMk/>
            <pc:sldMk cId="2683666863" sldId="283"/>
            <ac:picMk id="60" creationId="{1272C03D-FF5F-4787-9923-252D8F950C24}"/>
          </ac:picMkLst>
        </pc:picChg>
        <pc:picChg chg="add del">
          <ac:chgData name="David Obembe" userId="eb67027adb75fb1d" providerId="Windows Live" clId="Web-{484E8B69-919B-4092-A97F-6D75BF5FD62E}" dt="2020-05-11T21:00:11.547" v="23"/>
          <ac:picMkLst>
            <pc:docMk/>
            <pc:sldMk cId="2683666863" sldId="283"/>
            <ac:picMk id="61" creationId="{809E94B5-14C4-4FFC-A641-4DD9C0733BEC}"/>
          </ac:picMkLst>
        </pc:picChg>
        <pc:picChg chg="add del">
          <ac:chgData name="David Obembe" userId="eb67027adb75fb1d" providerId="Windows Live" clId="Web-{484E8B69-919B-4092-A97F-6D75BF5FD62E}" dt="2020-05-11T21:06:19.489" v="34"/>
          <ac:picMkLst>
            <pc:docMk/>
            <pc:sldMk cId="2683666863" sldId="283"/>
            <ac:picMk id="65" creationId="{BED40652-2041-40A8-BD19-217432266812}"/>
          </ac:picMkLst>
        </pc:picChg>
        <pc:picChg chg="add del">
          <ac:chgData name="David Obembe" userId="eb67027adb75fb1d" providerId="Windows Live" clId="Web-{484E8B69-919B-4092-A97F-6D75BF5FD62E}" dt="2020-05-11T21:06:19.489" v="34"/>
          <ac:picMkLst>
            <pc:docMk/>
            <pc:sldMk cId="2683666863" sldId="283"/>
            <ac:picMk id="66" creationId="{3F9E3962-D4A6-4AE1-88E9-74BCE5EB88F5}"/>
          </ac:picMkLst>
        </pc:picChg>
        <pc:picChg chg="add del">
          <ac:chgData name="David Obembe" userId="eb67027adb75fb1d" providerId="Windows Live" clId="Web-{484E8B69-919B-4092-A97F-6D75BF5FD62E}" dt="2020-05-11T21:00:11.516" v="22"/>
          <ac:picMkLst>
            <pc:docMk/>
            <pc:sldMk cId="2683666863" sldId="283"/>
            <ac:picMk id="68" creationId="{C0F4014E-6BAF-4F6C-B8CE-81A4D8F8801E}"/>
          </ac:picMkLst>
        </pc:picChg>
        <pc:picChg chg="add del">
          <ac:chgData name="David Obembe" userId="eb67027adb75fb1d" providerId="Windows Live" clId="Web-{484E8B69-919B-4092-A97F-6D75BF5FD62E}" dt="2020-05-11T21:06:19.489" v="34"/>
          <ac:picMkLst>
            <pc:docMk/>
            <pc:sldMk cId="2683666863" sldId="283"/>
            <ac:picMk id="69" creationId="{79C71F41-5AA1-428C-A1E3-0BD5A769116D}"/>
          </ac:picMkLst>
        </pc:picChg>
        <pc:picChg chg="add del">
          <ac:chgData name="David Obembe" userId="eb67027adb75fb1d" providerId="Windows Live" clId="Web-{484E8B69-919B-4092-A97F-6D75BF5FD62E}" dt="2020-05-11T21:00:11.516" v="22"/>
          <ac:picMkLst>
            <pc:docMk/>
            <pc:sldMk cId="2683666863" sldId="283"/>
            <ac:picMk id="70" creationId="{B891C919-1CCE-4DE8-BCB6-6D4A823ABA63}"/>
          </ac:picMkLst>
        </pc:picChg>
        <pc:picChg chg="add del">
          <ac:chgData name="David Obembe" userId="eb67027adb75fb1d" providerId="Windows Live" clId="Web-{484E8B69-919B-4092-A97F-6D75BF5FD62E}" dt="2020-05-11T21:06:19.489" v="34"/>
          <ac:picMkLst>
            <pc:docMk/>
            <pc:sldMk cId="2683666863" sldId="283"/>
            <ac:picMk id="71" creationId="{8AA17048-7FB7-46CB-B99B-8D9D66ECA5B6}"/>
          </ac:picMkLst>
        </pc:picChg>
        <pc:picChg chg="add del">
          <ac:chgData name="David Obembe" userId="eb67027adb75fb1d" providerId="Windows Live" clId="Web-{484E8B69-919B-4092-A97F-6D75BF5FD62E}" dt="2020-05-11T21:00:11.516" v="22"/>
          <ac:picMkLst>
            <pc:docMk/>
            <pc:sldMk cId="2683666863" sldId="283"/>
            <ac:picMk id="74" creationId="{1272C03D-FF5F-4787-9923-252D8F950C24}"/>
          </ac:picMkLst>
        </pc:picChg>
        <pc:picChg chg="add del">
          <ac:chgData name="David Obembe" userId="eb67027adb75fb1d" providerId="Windows Live" clId="Web-{484E8B69-919B-4092-A97F-6D75BF5FD62E}" dt="2020-05-11T21:00:11.516" v="22"/>
          <ac:picMkLst>
            <pc:docMk/>
            <pc:sldMk cId="2683666863" sldId="283"/>
            <ac:picMk id="76" creationId="{809E94B5-14C4-4FFC-A641-4DD9C0733BEC}"/>
          </ac:picMkLst>
        </pc:picChg>
        <pc:picChg chg="add mod ord">
          <ac:chgData name="David Obembe" userId="eb67027adb75fb1d" providerId="Windows Live" clId="Web-{484E8B69-919B-4092-A97F-6D75BF5FD62E}" dt="2020-05-11T21:07:17.146" v="43" actId="14100"/>
          <ac:picMkLst>
            <pc:docMk/>
            <pc:sldMk cId="2683666863" sldId="283"/>
            <ac:picMk id="79" creationId="{C283099C-038A-4A0B-A11D-C656090EB820}"/>
          </ac:picMkLst>
        </pc:picChg>
        <pc:picChg chg="add del">
          <ac:chgData name="David Obembe" userId="eb67027adb75fb1d" providerId="Windows Live" clId="Web-{484E8B69-919B-4092-A97F-6D75BF5FD62E}" dt="2020-05-11T21:05:56.301" v="29"/>
          <ac:picMkLst>
            <pc:docMk/>
            <pc:sldMk cId="2683666863" sldId="283"/>
            <ac:picMk id="88" creationId="{BED40652-2041-40A8-BD19-217432266812}"/>
          </ac:picMkLst>
        </pc:picChg>
        <pc:picChg chg="add del">
          <ac:chgData name="David Obembe" userId="eb67027adb75fb1d" providerId="Windows Live" clId="Web-{484E8B69-919B-4092-A97F-6D75BF5FD62E}" dt="2020-05-11T21:05:56.301" v="29"/>
          <ac:picMkLst>
            <pc:docMk/>
            <pc:sldMk cId="2683666863" sldId="283"/>
            <ac:picMk id="89" creationId="{3F9E3962-D4A6-4AE1-88E9-74BCE5EB88F5}"/>
          </ac:picMkLst>
        </pc:picChg>
        <pc:picChg chg="add del">
          <ac:chgData name="David Obembe" userId="eb67027adb75fb1d" providerId="Windows Live" clId="Web-{484E8B69-919B-4092-A97F-6D75BF5FD62E}" dt="2020-05-11T21:05:51.926" v="27"/>
          <ac:picMkLst>
            <pc:docMk/>
            <pc:sldMk cId="2683666863" sldId="283"/>
            <ac:picMk id="91" creationId="{BED40652-2041-40A8-BD19-217432266812}"/>
          </ac:picMkLst>
        </pc:picChg>
        <pc:picChg chg="add del">
          <ac:chgData name="David Obembe" userId="eb67027adb75fb1d" providerId="Windows Live" clId="Web-{484E8B69-919B-4092-A97F-6D75BF5FD62E}" dt="2020-05-11T21:05:51.926" v="27"/>
          <ac:picMkLst>
            <pc:docMk/>
            <pc:sldMk cId="2683666863" sldId="283"/>
            <ac:picMk id="93" creationId="{3F9E3962-D4A6-4AE1-88E9-74BCE5EB88F5}"/>
          </ac:picMkLst>
        </pc:picChg>
        <pc:picChg chg="add del">
          <ac:chgData name="David Obembe" userId="eb67027adb75fb1d" providerId="Windows Live" clId="Web-{484E8B69-919B-4092-A97F-6D75BF5FD62E}" dt="2020-05-11T21:05:56.301" v="29"/>
          <ac:picMkLst>
            <pc:docMk/>
            <pc:sldMk cId="2683666863" sldId="283"/>
            <ac:picMk id="94" creationId="{79C71F41-5AA1-428C-A1E3-0BD5A769116D}"/>
          </ac:picMkLst>
        </pc:picChg>
        <pc:picChg chg="add del">
          <ac:chgData name="David Obembe" userId="eb67027adb75fb1d" providerId="Windows Live" clId="Web-{484E8B69-919B-4092-A97F-6D75BF5FD62E}" dt="2020-05-11T21:05:56.301" v="29"/>
          <ac:picMkLst>
            <pc:docMk/>
            <pc:sldMk cId="2683666863" sldId="283"/>
            <ac:picMk id="96" creationId="{8AA17048-7FB7-46CB-B99B-8D9D66ECA5B6}"/>
          </ac:picMkLst>
        </pc:picChg>
        <pc:picChg chg="add del">
          <ac:chgData name="David Obembe" userId="eb67027adb75fb1d" providerId="Windows Live" clId="Web-{484E8B69-919B-4092-A97F-6D75BF5FD62E}" dt="2020-05-11T21:05:51.926" v="27"/>
          <ac:picMkLst>
            <pc:docMk/>
            <pc:sldMk cId="2683666863" sldId="283"/>
            <ac:picMk id="97" creationId="{79C71F41-5AA1-428C-A1E3-0BD5A769116D}"/>
          </ac:picMkLst>
        </pc:picChg>
        <pc:picChg chg="add del">
          <ac:chgData name="David Obembe" userId="eb67027adb75fb1d" providerId="Windows Live" clId="Web-{484E8B69-919B-4092-A97F-6D75BF5FD62E}" dt="2020-05-11T21:05:51.926" v="27"/>
          <ac:picMkLst>
            <pc:docMk/>
            <pc:sldMk cId="2683666863" sldId="283"/>
            <ac:picMk id="99" creationId="{8AA17048-7FB7-46CB-B99B-8D9D66ECA5B6}"/>
          </ac:picMkLst>
        </pc:picChg>
        <pc:picChg chg="add del">
          <ac:chgData name="David Obembe" userId="eb67027adb75fb1d" providerId="Windows Live" clId="Web-{484E8B69-919B-4092-A97F-6D75BF5FD62E}" dt="2020-05-11T21:06:11.754" v="31"/>
          <ac:picMkLst>
            <pc:docMk/>
            <pc:sldMk cId="2683666863" sldId="283"/>
            <ac:picMk id="104" creationId="{C0F4014E-6BAF-4F6C-B8CE-81A4D8F8801E}"/>
          </ac:picMkLst>
        </pc:picChg>
        <pc:picChg chg="add del">
          <ac:chgData name="David Obembe" userId="eb67027adb75fb1d" providerId="Windows Live" clId="Web-{484E8B69-919B-4092-A97F-6D75BF5FD62E}" dt="2020-05-11T21:06:11.754" v="31"/>
          <ac:picMkLst>
            <pc:docMk/>
            <pc:sldMk cId="2683666863" sldId="283"/>
            <ac:picMk id="106" creationId="{B891C919-1CCE-4DE8-BCB6-6D4A823ABA63}"/>
          </ac:picMkLst>
        </pc:picChg>
        <pc:picChg chg="add del">
          <ac:chgData name="David Obembe" userId="eb67027adb75fb1d" providerId="Windows Live" clId="Web-{484E8B69-919B-4092-A97F-6D75BF5FD62E}" dt="2020-05-11T21:06:11.754" v="31"/>
          <ac:picMkLst>
            <pc:docMk/>
            <pc:sldMk cId="2683666863" sldId="283"/>
            <ac:picMk id="110" creationId="{1272C03D-FF5F-4787-9923-252D8F950C24}"/>
          </ac:picMkLst>
        </pc:picChg>
        <pc:picChg chg="add del">
          <ac:chgData name="David Obembe" userId="eb67027adb75fb1d" providerId="Windows Live" clId="Web-{484E8B69-919B-4092-A97F-6D75BF5FD62E}" dt="2020-05-11T21:06:11.754" v="31"/>
          <ac:picMkLst>
            <pc:docMk/>
            <pc:sldMk cId="2683666863" sldId="283"/>
            <ac:picMk id="112" creationId="{809E94B5-14C4-4FFC-A641-4DD9C0733BEC}"/>
          </ac:picMkLst>
        </pc:picChg>
        <pc:picChg chg="add del">
          <ac:chgData name="David Obembe" userId="eb67027adb75fb1d" providerId="Windows Live" clId="Web-{484E8B69-919B-4092-A97F-6D75BF5FD62E}" dt="2020-05-11T21:06:19.458" v="33"/>
          <ac:picMkLst>
            <pc:docMk/>
            <pc:sldMk cId="2683666863" sldId="283"/>
            <ac:picMk id="116" creationId="{BED40652-2041-40A8-BD19-217432266812}"/>
          </ac:picMkLst>
        </pc:picChg>
        <pc:picChg chg="add del">
          <ac:chgData name="David Obembe" userId="eb67027adb75fb1d" providerId="Windows Live" clId="Web-{484E8B69-919B-4092-A97F-6D75BF5FD62E}" dt="2020-05-11T21:06:19.458" v="33"/>
          <ac:picMkLst>
            <pc:docMk/>
            <pc:sldMk cId="2683666863" sldId="283"/>
            <ac:picMk id="117" creationId="{3F9E3962-D4A6-4AE1-88E9-74BCE5EB88F5}"/>
          </ac:picMkLst>
        </pc:picChg>
        <pc:picChg chg="add del">
          <ac:chgData name="David Obembe" userId="eb67027adb75fb1d" providerId="Windows Live" clId="Web-{484E8B69-919B-4092-A97F-6D75BF5FD62E}" dt="2020-05-11T21:06:19.458" v="33"/>
          <ac:picMkLst>
            <pc:docMk/>
            <pc:sldMk cId="2683666863" sldId="283"/>
            <ac:picMk id="119" creationId="{79C71F41-5AA1-428C-A1E3-0BD5A769116D}"/>
          </ac:picMkLst>
        </pc:picChg>
        <pc:picChg chg="add del">
          <ac:chgData name="David Obembe" userId="eb67027adb75fb1d" providerId="Windows Live" clId="Web-{484E8B69-919B-4092-A97F-6D75BF5FD62E}" dt="2020-05-11T21:06:19.458" v="33"/>
          <ac:picMkLst>
            <pc:docMk/>
            <pc:sldMk cId="2683666863" sldId="283"/>
            <ac:picMk id="120" creationId="{8AA17048-7FB7-46CB-B99B-8D9D66ECA5B6}"/>
          </ac:picMkLst>
        </pc:picChg>
        <pc:picChg chg="add del">
          <ac:chgData name="David Obembe" userId="eb67027adb75fb1d" providerId="Windows Live" clId="Web-{484E8B69-919B-4092-A97F-6D75BF5FD62E}" dt="2020-05-11T21:06:41.989" v="36"/>
          <ac:picMkLst>
            <pc:docMk/>
            <pc:sldMk cId="2683666863" sldId="283"/>
            <ac:picMk id="126" creationId="{C0F4014E-6BAF-4F6C-B8CE-81A4D8F8801E}"/>
          </ac:picMkLst>
        </pc:picChg>
        <pc:picChg chg="add del">
          <ac:chgData name="David Obembe" userId="eb67027adb75fb1d" providerId="Windows Live" clId="Web-{484E8B69-919B-4092-A97F-6D75BF5FD62E}" dt="2020-05-11T21:06:41.989" v="36"/>
          <ac:picMkLst>
            <pc:docMk/>
            <pc:sldMk cId="2683666863" sldId="283"/>
            <ac:picMk id="127" creationId="{B891C919-1CCE-4DE8-BCB6-6D4A823ABA63}"/>
          </ac:picMkLst>
        </pc:picChg>
        <pc:picChg chg="add del">
          <ac:chgData name="David Obembe" userId="eb67027adb75fb1d" providerId="Windows Live" clId="Web-{484E8B69-919B-4092-A97F-6D75BF5FD62E}" dt="2020-05-11T21:06:41.989" v="36"/>
          <ac:picMkLst>
            <pc:docMk/>
            <pc:sldMk cId="2683666863" sldId="283"/>
            <ac:picMk id="129" creationId="{1272C03D-FF5F-4787-9923-252D8F950C24}"/>
          </ac:picMkLst>
        </pc:picChg>
        <pc:picChg chg="add del">
          <ac:chgData name="David Obembe" userId="eb67027adb75fb1d" providerId="Windows Live" clId="Web-{484E8B69-919B-4092-A97F-6D75BF5FD62E}" dt="2020-05-11T21:06:41.989" v="36"/>
          <ac:picMkLst>
            <pc:docMk/>
            <pc:sldMk cId="2683666863" sldId="283"/>
            <ac:picMk id="130" creationId="{809E94B5-14C4-4FFC-A641-4DD9C0733BEC}"/>
          </ac:picMkLst>
        </pc:picChg>
        <pc:picChg chg="add">
          <ac:chgData name="David Obembe" userId="eb67027adb75fb1d" providerId="Windows Live" clId="Web-{484E8B69-919B-4092-A97F-6D75BF5FD62E}" dt="2020-05-11T21:06:41.989" v="36"/>
          <ac:picMkLst>
            <pc:docMk/>
            <pc:sldMk cId="2683666863" sldId="283"/>
            <ac:picMk id="137" creationId="{BED40652-2041-40A8-BD19-217432266812}"/>
          </ac:picMkLst>
        </pc:picChg>
        <pc:picChg chg="add">
          <ac:chgData name="David Obembe" userId="eb67027adb75fb1d" providerId="Windows Live" clId="Web-{484E8B69-919B-4092-A97F-6D75BF5FD62E}" dt="2020-05-11T21:06:41.989" v="36"/>
          <ac:picMkLst>
            <pc:docMk/>
            <pc:sldMk cId="2683666863" sldId="283"/>
            <ac:picMk id="139" creationId="{3F9E3962-D4A6-4AE1-88E9-74BCE5EB88F5}"/>
          </ac:picMkLst>
        </pc:picChg>
        <pc:picChg chg="add">
          <ac:chgData name="David Obembe" userId="eb67027adb75fb1d" providerId="Windows Live" clId="Web-{484E8B69-919B-4092-A97F-6D75BF5FD62E}" dt="2020-05-11T21:06:41.989" v="36"/>
          <ac:picMkLst>
            <pc:docMk/>
            <pc:sldMk cId="2683666863" sldId="283"/>
            <ac:picMk id="143" creationId="{79C71F41-5AA1-428C-A1E3-0BD5A769116D}"/>
          </ac:picMkLst>
        </pc:picChg>
        <pc:picChg chg="add">
          <ac:chgData name="David Obembe" userId="eb67027adb75fb1d" providerId="Windows Live" clId="Web-{484E8B69-919B-4092-A97F-6D75BF5FD62E}" dt="2020-05-11T21:06:41.989" v="36"/>
          <ac:picMkLst>
            <pc:docMk/>
            <pc:sldMk cId="2683666863" sldId="283"/>
            <ac:picMk id="145" creationId="{8AA17048-7FB7-46CB-B99B-8D9D66ECA5B6}"/>
          </ac:picMkLst>
        </pc:picChg>
      </pc:sldChg>
    </pc:docChg>
  </pc:docChgLst>
  <pc:docChgLst>
    <pc:chgData name="Ahasan Hossain" userId="a6e9125317669c86" providerId="Windows Live" clId="Web-{7FD1C94A-5B8B-4EE5-9476-6844641F4FC6}"/>
    <pc:docChg chg="addSld modSld">
      <pc:chgData name="Ahasan Hossain" userId="a6e9125317669c86" providerId="Windows Live" clId="Web-{7FD1C94A-5B8B-4EE5-9476-6844641F4FC6}" dt="2020-05-11T06:36:49.514" v="296" actId="20577"/>
      <pc:docMkLst>
        <pc:docMk/>
      </pc:docMkLst>
      <pc:sldChg chg="modSp">
        <pc:chgData name="Ahasan Hossain" userId="a6e9125317669c86" providerId="Windows Live" clId="Web-{7FD1C94A-5B8B-4EE5-9476-6844641F4FC6}" dt="2020-05-11T06:36:49.498" v="295" actId="20577"/>
        <pc:sldMkLst>
          <pc:docMk/>
          <pc:sldMk cId="1127059756" sldId="268"/>
        </pc:sldMkLst>
        <pc:spChg chg="mod">
          <ac:chgData name="Ahasan Hossain" userId="a6e9125317669c86" providerId="Windows Live" clId="Web-{7FD1C94A-5B8B-4EE5-9476-6844641F4FC6}" dt="2020-05-11T06:36:49.498" v="295" actId="20577"/>
          <ac:spMkLst>
            <pc:docMk/>
            <pc:sldMk cId="1127059756" sldId="268"/>
            <ac:spMk id="3" creationId="{4EAA6064-0E64-42B6-896D-7F9A3957A2AB}"/>
          </ac:spMkLst>
        </pc:spChg>
      </pc:sldChg>
      <pc:sldChg chg="addSp delSp modSp new">
        <pc:chgData name="Ahasan Hossain" userId="a6e9125317669c86" providerId="Windows Live" clId="Web-{7FD1C94A-5B8B-4EE5-9476-6844641F4FC6}" dt="2020-05-11T06:36:36.936" v="225" actId="20577"/>
        <pc:sldMkLst>
          <pc:docMk/>
          <pc:sldMk cId="1392442922" sldId="280"/>
        </pc:sldMkLst>
        <pc:spChg chg="mod">
          <ac:chgData name="Ahasan Hossain" userId="a6e9125317669c86" providerId="Windows Live" clId="Web-{7FD1C94A-5B8B-4EE5-9476-6844641F4FC6}" dt="2020-05-11T06:32:14.356" v="31" actId="20577"/>
          <ac:spMkLst>
            <pc:docMk/>
            <pc:sldMk cId="1392442922" sldId="280"/>
            <ac:spMk id="2" creationId="{51570F38-7978-4431-8008-E04139F4CF11}"/>
          </ac:spMkLst>
        </pc:spChg>
        <pc:spChg chg="add mod">
          <ac:chgData name="Ahasan Hossain" userId="a6e9125317669c86" providerId="Windows Live" clId="Web-{7FD1C94A-5B8B-4EE5-9476-6844641F4FC6}" dt="2020-05-11T06:36:36.936" v="225" actId="20577"/>
          <ac:spMkLst>
            <pc:docMk/>
            <pc:sldMk cId="1392442922" sldId="280"/>
            <ac:spMk id="3" creationId="{93741D9D-B5F1-475F-932E-A6A3122567F1}"/>
          </ac:spMkLst>
        </pc:spChg>
        <pc:spChg chg="del">
          <ac:chgData name="Ahasan Hossain" userId="a6e9125317669c86" providerId="Windows Live" clId="Web-{7FD1C94A-5B8B-4EE5-9476-6844641F4FC6}" dt="2020-05-11T06:13:06.944" v="1"/>
          <ac:spMkLst>
            <pc:docMk/>
            <pc:sldMk cId="1392442922" sldId="280"/>
            <ac:spMk id="3" creationId="{FFC78807-AFFB-4E21-9446-884D8A598D59}"/>
          </ac:spMkLst>
        </pc:spChg>
        <pc:picChg chg="add mod ord">
          <ac:chgData name="Ahasan Hossain" userId="a6e9125317669c86" providerId="Windows Live" clId="Web-{7FD1C94A-5B8B-4EE5-9476-6844641F4FC6}" dt="2020-05-11T06:13:34.584" v="4" actId="14100"/>
          <ac:picMkLst>
            <pc:docMk/>
            <pc:sldMk cId="1392442922" sldId="280"/>
            <ac:picMk id="4" creationId="{6DC6E30D-162A-4552-B806-3AEE8124B619}"/>
          </ac:picMkLst>
        </pc:picChg>
      </pc:sldChg>
    </pc:docChg>
  </pc:docChgLst>
  <pc:docChgLst>
    <pc:chgData name="Ahasan Hossain" userId="a6e9125317669c86" providerId="Windows Live" clId="Web-{256D4D68-6F09-4992-9E50-0E1BE8074E71}"/>
    <pc:docChg chg="modSld">
      <pc:chgData name="Ahasan Hossain" userId="a6e9125317669c86" providerId="Windows Live" clId="Web-{256D4D68-6F09-4992-9E50-0E1BE8074E71}" dt="2020-05-10T22:12:41.736" v="691" actId="20577"/>
      <pc:docMkLst>
        <pc:docMk/>
      </pc:docMkLst>
      <pc:sldChg chg="modSp">
        <pc:chgData name="Ahasan Hossain" userId="a6e9125317669c86" providerId="Windows Live" clId="Web-{256D4D68-6F09-4992-9E50-0E1BE8074E71}" dt="2020-05-10T22:12:41.736" v="690" actId="20577"/>
        <pc:sldMkLst>
          <pc:docMk/>
          <pc:sldMk cId="1127059756" sldId="268"/>
        </pc:sldMkLst>
        <pc:spChg chg="mod">
          <ac:chgData name="Ahasan Hossain" userId="a6e9125317669c86" providerId="Windows Live" clId="Web-{256D4D68-6F09-4992-9E50-0E1BE8074E71}" dt="2020-05-10T21:55:08.525" v="23" actId="20577"/>
          <ac:spMkLst>
            <pc:docMk/>
            <pc:sldMk cId="1127059756" sldId="268"/>
            <ac:spMk id="2" creationId="{238273FD-A7EF-4249-A6BA-3C03AF6B6273}"/>
          </ac:spMkLst>
        </pc:spChg>
        <pc:spChg chg="mod">
          <ac:chgData name="Ahasan Hossain" userId="a6e9125317669c86" providerId="Windows Live" clId="Web-{256D4D68-6F09-4992-9E50-0E1BE8074E71}" dt="2020-05-10T22:12:41.736" v="690" actId="20577"/>
          <ac:spMkLst>
            <pc:docMk/>
            <pc:sldMk cId="1127059756" sldId="268"/>
            <ac:spMk id="3" creationId="{4EAA6064-0E64-42B6-896D-7F9A3957A2AB}"/>
          </ac:spMkLst>
        </pc:spChg>
      </pc:sldChg>
    </pc:docChg>
  </pc:docChgLst>
  <pc:docChgLst>
    <pc:chgData name="Ahasan Hossain" userId="a6e9125317669c86" providerId="Windows Live" clId="Web-{EDC9149A-583C-4647-A8C0-84954091B059}"/>
    <pc:docChg chg="modSld">
      <pc:chgData name="Ahasan Hossain" userId="a6e9125317669c86" providerId="Windows Live" clId="Web-{EDC9149A-583C-4647-A8C0-84954091B059}" dt="2020-05-12T01:26:39.693" v="518" actId="20577"/>
      <pc:docMkLst>
        <pc:docMk/>
      </pc:docMkLst>
      <pc:sldChg chg="modSp">
        <pc:chgData name="Ahasan Hossain" userId="a6e9125317669c86" providerId="Windows Live" clId="Web-{EDC9149A-583C-4647-A8C0-84954091B059}" dt="2020-05-12T01:26:39.693" v="517" actId="20577"/>
        <pc:sldMkLst>
          <pc:docMk/>
          <pc:sldMk cId="2574689848" sldId="263"/>
        </pc:sldMkLst>
        <pc:spChg chg="mod">
          <ac:chgData name="Ahasan Hossain" userId="a6e9125317669c86" providerId="Windows Live" clId="Web-{EDC9149A-583C-4647-A8C0-84954091B059}" dt="2020-05-12T01:26:39.693" v="517" actId="20577"/>
          <ac:spMkLst>
            <pc:docMk/>
            <pc:sldMk cId="2574689848" sldId="263"/>
            <ac:spMk id="3" creationId="{FCE70D13-5E4B-4C7D-BA10-49A4CEEDC69D}"/>
          </ac:spMkLst>
        </pc:spChg>
      </pc:sldChg>
      <pc:sldChg chg="modSp">
        <pc:chgData name="Ahasan Hossain" userId="a6e9125317669c86" providerId="Windows Live" clId="Web-{EDC9149A-583C-4647-A8C0-84954091B059}" dt="2020-05-11T23:12:12.546" v="480" actId="20577"/>
        <pc:sldMkLst>
          <pc:docMk/>
          <pc:sldMk cId="921789485" sldId="267"/>
        </pc:sldMkLst>
        <pc:spChg chg="mod">
          <ac:chgData name="Ahasan Hossain" userId="a6e9125317669c86" providerId="Windows Live" clId="Web-{EDC9149A-583C-4647-A8C0-84954091B059}" dt="2020-05-11T23:12:12.546" v="480" actId="20577"/>
          <ac:spMkLst>
            <pc:docMk/>
            <pc:sldMk cId="921789485" sldId="267"/>
            <ac:spMk id="3" creationId="{6B5BBF28-152B-4837-960A-A015587B17CD}"/>
          </ac:spMkLst>
        </pc:spChg>
      </pc:sldChg>
      <pc:sldChg chg="modSp">
        <pc:chgData name="Ahasan Hossain" userId="a6e9125317669c86" providerId="Windows Live" clId="Web-{EDC9149A-583C-4647-A8C0-84954091B059}" dt="2020-05-11T23:03:38.746" v="445" actId="20577"/>
        <pc:sldMkLst>
          <pc:docMk/>
          <pc:sldMk cId="1392442922" sldId="280"/>
        </pc:sldMkLst>
        <pc:spChg chg="mod">
          <ac:chgData name="Ahasan Hossain" userId="a6e9125317669c86" providerId="Windows Live" clId="Web-{EDC9149A-583C-4647-A8C0-84954091B059}" dt="2020-05-11T23:03:38.746" v="445" actId="20577"/>
          <ac:spMkLst>
            <pc:docMk/>
            <pc:sldMk cId="1392442922" sldId="280"/>
            <ac:spMk id="7" creationId="{5A7F3589-6928-47E1-86D4-61914DDF70E6}"/>
          </ac:spMkLst>
        </pc:spChg>
      </pc:sldChg>
      <pc:sldChg chg="modSp">
        <pc:chgData name="Ahasan Hossain" userId="a6e9125317669c86" providerId="Windows Live" clId="Web-{EDC9149A-583C-4647-A8C0-84954091B059}" dt="2020-05-11T22:56:21.915" v="170" actId="20577"/>
        <pc:sldMkLst>
          <pc:docMk/>
          <pc:sldMk cId="1169964020" sldId="282"/>
        </pc:sldMkLst>
        <pc:spChg chg="mod">
          <ac:chgData name="Ahasan Hossain" userId="a6e9125317669c86" providerId="Windows Live" clId="Web-{EDC9149A-583C-4647-A8C0-84954091B059}" dt="2020-05-11T22:56:21.915" v="170" actId="20577"/>
          <ac:spMkLst>
            <pc:docMk/>
            <pc:sldMk cId="1169964020" sldId="282"/>
            <ac:spMk id="7" creationId="{C42F6F67-E391-4EFB-B8A8-24A2BD95B5EF}"/>
          </ac:spMkLst>
        </pc:spChg>
      </pc:sldChg>
    </pc:docChg>
  </pc:docChgLst>
  <pc:docChgLst>
    <pc:chgData name="Ahasan Hossain" userId="a6e9125317669c86" providerId="Windows Live" clId="Web-{86E345E5-BF4C-4760-92A2-EC0C0193B634}"/>
    <pc:docChg chg="addSld modSld">
      <pc:chgData name="Ahasan Hossain" userId="a6e9125317669c86" providerId="Windows Live" clId="Web-{86E345E5-BF4C-4760-92A2-EC0C0193B634}" dt="2020-05-11T20:39:23.912" v="105" actId="20577"/>
      <pc:docMkLst>
        <pc:docMk/>
      </pc:docMkLst>
      <pc:sldChg chg="addSp delSp modSp new">
        <pc:chgData name="Ahasan Hossain" userId="a6e9125317669c86" providerId="Windows Live" clId="Web-{86E345E5-BF4C-4760-92A2-EC0C0193B634}" dt="2020-05-11T20:39:23.912" v="105" actId="20577"/>
        <pc:sldMkLst>
          <pc:docMk/>
          <pc:sldMk cId="1169964020" sldId="282"/>
        </pc:sldMkLst>
        <pc:spChg chg="mod">
          <ac:chgData name="Ahasan Hossain" userId="a6e9125317669c86" providerId="Windows Live" clId="Web-{86E345E5-BF4C-4760-92A2-EC0C0193B634}" dt="2020-05-11T20:34:18.618" v="2" actId="20577"/>
          <ac:spMkLst>
            <pc:docMk/>
            <pc:sldMk cId="1169964020" sldId="282"/>
            <ac:spMk id="2" creationId="{2F7AC4CA-5F06-4198-BA7E-C7A6F352DFA2}"/>
          </ac:spMkLst>
        </pc:spChg>
        <pc:spChg chg="del">
          <ac:chgData name="Ahasan Hossain" userId="a6e9125317669c86" providerId="Windows Live" clId="Web-{86E345E5-BF4C-4760-92A2-EC0C0193B634}" dt="2020-05-11T20:34:20.103" v="3"/>
          <ac:spMkLst>
            <pc:docMk/>
            <pc:sldMk cId="1169964020" sldId="282"/>
            <ac:spMk id="3" creationId="{5BB5294A-7A3E-4E56-933B-8C68C08D816E}"/>
          </ac:spMkLst>
        </pc:spChg>
        <pc:spChg chg="add del">
          <ac:chgData name="Ahasan Hossain" userId="a6e9125317669c86" providerId="Windows Live" clId="Web-{86E345E5-BF4C-4760-92A2-EC0C0193B634}" dt="2020-05-11T20:36:53.757" v="13"/>
          <ac:spMkLst>
            <pc:docMk/>
            <pc:sldMk cId="1169964020" sldId="282"/>
            <ac:spMk id="6" creationId="{14241F96-8700-4EDF-B5F0-4F777CE05A84}"/>
          </ac:spMkLst>
        </pc:spChg>
        <pc:spChg chg="add mod">
          <ac:chgData name="Ahasan Hossain" userId="a6e9125317669c86" providerId="Windows Live" clId="Web-{86E345E5-BF4C-4760-92A2-EC0C0193B634}" dt="2020-05-11T20:39:23.912" v="105" actId="20577"/>
          <ac:spMkLst>
            <pc:docMk/>
            <pc:sldMk cId="1169964020" sldId="282"/>
            <ac:spMk id="7" creationId="{C42F6F67-E391-4EFB-B8A8-24A2BD95B5EF}"/>
          </ac:spMkLst>
        </pc:spChg>
        <pc:spChg chg="add del mod">
          <ac:chgData name="Ahasan Hossain" userId="a6e9125317669c86" providerId="Windows Live" clId="Web-{86E345E5-BF4C-4760-92A2-EC0C0193B634}" dt="2020-05-11T20:36:53.976" v="14"/>
          <ac:spMkLst>
            <pc:docMk/>
            <pc:sldMk cId="1169964020" sldId="282"/>
            <ac:spMk id="8" creationId="{0E3D996D-4B26-42DC-BAA5-172EA3EFD239}"/>
          </ac:spMkLst>
        </pc:spChg>
        <pc:spChg chg="add del">
          <ac:chgData name="Ahasan Hossain" userId="a6e9125317669c86" providerId="Windows Live" clId="Web-{86E345E5-BF4C-4760-92A2-EC0C0193B634}" dt="2020-05-11T20:38:00.350" v="18"/>
          <ac:spMkLst>
            <pc:docMk/>
            <pc:sldMk cId="1169964020" sldId="282"/>
            <ac:spMk id="9" creationId="{D8B4EE7C-3040-439E-973B-69B355CADA75}"/>
          </ac:spMkLst>
        </pc:spChg>
        <pc:picChg chg="add mod ord">
          <ac:chgData name="Ahasan Hossain" userId="a6e9125317669c86" providerId="Windows Live" clId="Web-{86E345E5-BF4C-4760-92A2-EC0C0193B634}" dt="2020-05-11T20:34:27.118" v="5" actId="1076"/>
          <ac:picMkLst>
            <pc:docMk/>
            <pc:sldMk cId="1169964020" sldId="282"/>
            <ac:picMk id="4" creationId="{4DFB2357-6C7D-4800-A5D4-8BE54BAE8513}"/>
          </ac:picMkLst>
        </pc:picChg>
      </pc:sldChg>
    </pc:docChg>
  </pc:docChgLst>
  <pc:docChgLst>
    <pc:chgData name="Ahasan Hossain" userId="a6e9125317669c86" providerId="Windows Live" clId="Web-{C6A41161-E4E4-4B46-90A9-79591A963465}"/>
    <pc:docChg chg="delSld modSld">
      <pc:chgData name="Ahasan Hossain" userId="a6e9125317669c86" providerId="Windows Live" clId="Web-{C6A41161-E4E4-4B46-90A9-79591A963465}" dt="2020-05-11T22:13:22.881" v="23"/>
      <pc:docMkLst>
        <pc:docMk/>
      </pc:docMkLst>
      <pc:sldChg chg="del">
        <pc:chgData name="Ahasan Hossain" userId="a6e9125317669c86" providerId="Windows Live" clId="Web-{C6A41161-E4E4-4B46-90A9-79591A963465}" dt="2020-05-11T22:13:22.881" v="23"/>
        <pc:sldMkLst>
          <pc:docMk/>
          <pc:sldMk cId="1127059756" sldId="268"/>
        </pc:sldMkLst>
      </pc:sldChg>
      <pc:sldChg chg="addSp modSp">
        <pc:chgData name="Ahasan Hossain" userId="a6e9125317669c86" providerId="Windows Live" clId="Web-{C6A41161-E4E4-4B46-90A9-79591A963465}" dt="2020-05-11T22:05:33.161" v="22" actId="1076"/>
        <pc:sldMkLst>
          <pc:docMk/>
          <pc:sldMk cId="1392442922" sldId="280"/>
        </pc:sldMkLst>
        <pc:spChg chg="mod">
          <ac:chgData name="Ahasan Hossain" userId="a6e9125317669c86" providerId="Windows Live" clId="Web-{C6A41161-E4E4-4B46-90A9-79591A963465}" dt="2020-05-11T21:26:11.278" v="12" actId="20577"/>
          <ac:spMkLst>
            <pc:docMk/>
            <pc:sldMk cId="1392442922" sldId="280"/>
            <ac:spMk id="3" creationId="{93741D9D-B5F1-475F-932E-A6A3122567F1}"/>
          </ac:spMkLst>
        </pc:spChg>
        <pc:spChg chg="add mod">
          <ac:chgData name="Ahasan Hossain" userId="a6e9125317669c86" providerId="Windows Live" clId="Web-{C6A41161-E4E4-4B46-90A9-79591A963465}" dt="2020-05-11T22:05:33.161" v="22" actId="1076"/>
          <ac:spMkLst>
            <pc:docMk/>
            <pc:sldMk cId="1392442922" sldId="280"/>
            <ac:spMk id="7" creationId="{5A7F3589-6928-47E1-86D4-61914DDF70E6}"/>
          </ac:spMkLst>
        </pc:spChg>
        <pc:picChg chg="mod">
          <ac:chgData name="Ahasan Hossain" userId="a6e9125317669c86" providerId="Windows Live" clId="Web-{C6A41161-E4E4-4B46-90A9-79591A963465}" dt="2020-05-11T21:27:38.075" v="19" actId="14100"/>
          <ac:picMkLst>
            <pc:docMk/>
            <pc:sldMk cId="1392442922" sldId="280"/>
            <ac:picMk id="4" creationId="{6DC6E30D-162A-4552-B806-3AEE8124B619}"/>
          </ac:picMkLst>
        </pc:picChg>
        <pc:picChg chg="add mod">
          <ac:chgData name="Ahasan Hossain" userId="a6e9125317669c86" providerId="Windows Live" clId="Web-{C6A41161-E4E4-4B46-90A9-79591A963465}" dt="2020-05-11T21:26:28.403" v="17" actId="14100"/>
          <ac:picMkLst>
            <pc:docMk/>
            <pc:sldMk cId="1392442922" sldId="280"/>
            <ac:picMk id="5" creationId="{F8BC0C7F-11EC-4A68-91D5-C110BE8200D3}"/>
          </ac:picMkLst>
        </pc:picChg>
      </pc:sldChg>
    </pc:docChg>
  </pc:docChgLst>
  <pc:docChgLst>
    <pc:chgData name="Ahasan Hossain" userId="a6e9125317669c86" providerId="LiveId" clId="{B5B3D571-0C88-4CED-82F4-B0E81141FFEC}"/>
    <pc:docChg chg="addSld modSld">
      <pc:chgData name="Ahasan Hossain" userId="a6e9125317669c86" providerId="LiveId" clId="{B5B3D571-0C88-4CED-82F4-B0E81141FFEC}" dt="2020-05-10T20:58:10.796" v="15" actId="20577"/>
      <pc:docMkLst>
        <pc:docMk/>
      </pc:docMkLst>
      <pc:sldChg chg="modSp new mod">
        <pc:chgData name="Ahasan Hossain" userId="a6e9125317669c86" providerId="LiveId" clId="{B5B3D571-0C88-4CED-82F4-B0E81141FFEC}" dt="2020-05-10T20:58:10.796" v="15" actId="20577"/>
        <pc:sldMkLst>
          <pc:docMk/>
          <pc:sldMk cId="1127059756" sldId="268"/>
        </pc:sldMkLst>
        <pc:spChg chg="mod">
          <ac:chgData name="Ahasan Hossain" userId="a6e9125317669c86" providerId="LiveId" clId="{B5B3D571-0C88-4CED-82F4-B0E81141FFEC}" dt="2020-05-10T20:58:10.796" v="15" actId="20577"/>
          <ac:spMkLst>
            <pc:docMk/>
            <pc:sldMk cId="1127059756" sldId="268"/>
            <ac:spMk id="2" creationId="{238273FD-A7EF-4249-A6BA-3C03AF6B6273}"/>
          </ac:spMkLst>
        </pc:spChg>
      </pc:sldChg>
    </pc:docChg>
  </pc:docChgLst>
  <pc:docChgLst>
    <pc:chgData name="Jack Tambert" userId="4ff2c32d297fcc0f" providerId="Windows Live" clId="Web-{68CA49A1-78A1-4A90-AA35-2EB850BB8F10}"/>
    <pc:docChg chg="modSld">
      <pc:chgData name="Jack Tambert" userId="4ff2c32d297fcc0f" providerId="Windows Live" clId="Web-{68CA49A1-78A1-4A90-AA35-2EB850BB8F10}" dt="2020-05-12T01:32:36.878" v="1" actId="1076"/>
      <pc:docMkLst>
        <pc:docMk/>
      </pc:docMkLst>
      <pc:sldChg chg="modSp">
        <pc:chgData name="Jack Tambert" userId="4ff2c32d297fcc0f" providerId="Windows Live" clId="Web-{68CA49A1-78A1-4A90-AA35-2EB850BB8F10}" dt="2020-05-12T01:32:36.878" v="1" actId="1076"/>
        <pc:sldMkLst>
          <pc:docMk/>
          <pc:sldMk cId="3779081629" sldId="274"/>
        </pc:sldMkLst>
        <pc:spChg chg="mod">
          <ac:chgData name="Jack Tambert" userId="4ff2c32d297fcc0f" providerId="Windows Live" clId="Web-{68CA49A1-78A1-4A90-AA35-2EB850BB8F10}" dt="2020-05-12T01:32:36.878" v="1" actId="1076"/>
          <ac:spMkLst>
            <pc:docMk/>
            <pc:sldMk cId="3779081629" sldId="274"/>
            <ac:spMk id="3" creationId="{CDA49468-1180-497D-AE7E-A896A153C1CE}"/>
          </ac:spMkLst>
        </pc:spChg>
      </pc:sldChg>
    </pc:docChg>
  </pc:docChgLst>
  <pc:docChgLst>
    <pc:chgData name="David Obembe" userId="eb67027adb75fb1d" providerId="Windows Live" clId="Web-{50F08AAA-5789-421A-A1DE-6FE3B4015F12}"/>
    <pc:docChg chg="modSld">
      <pc:chgData name="David Obembe" userId="eb67027adb75fb1d" providerId="Windows Live" clId="Web-{50F08AAA-5789-421A-A1DE-6FE3B4015F12}" dt="2020-05-10T22:43:45.845" v="42" actId="1076"/>
      <pc:docMkLst>
        <pc:docMk/>
      </pc:docMkLst>
      <pc:sldChg chg="addSp modSp">
        <pc:chgData name="David Obembe" userId="eb67027adb75fb1d" providerId="Windows Live" clId="Web-{50F08AAA-5789-421A-A1DE-6FE3B4015F12}" dt="2020-05-10T22:26:13.351" v="22" actId="1076"/>
        <pc:sldMkLst>
          <pc:docMk/>
          <pc:sldMk cId="3962649470" sldId="269"/>
        </pc:sldMkLst>
        <pc:picChg chg="add mod">
          <ac:chgData name="David Obembe" userId="eb67027adb75fb1d" providerId="Windows Live" clId="Web-{50F08AAA-5789-421A-A1DE-6FE3B4015F12}" dt="2020-05-10T22:25:39.788" v="20" actId="1076"/>
          <ac:picMkLst>
            <pc:docMk/>
            <pc:sldMk cId="3962649470" sldId="269"/>
            <ac:picMk id="5" creationId="{4A8CB0F6-7EDC-4598-92B5-02F8FE00505A}"/>
          </ac:picMkLst>
        </pc:picChg>
        <pc:picChg chg="add mod">
          <ac:chgData name="David Obembe" userId="eb67027adb75fb1d" providerId="Windows Live" clId="Web-{50F08AAA-5789-421A-A1DE-6FE3B4015F12}" dt="2020-05-10T22:26:13.351" v="22" actId="1076"/>
          <ac:picMkLst>
            <pc:docMk/>
            <pc:sldMk cId="3962649470" sldId="269"/>
            <ac:picMk id="7" creationId="{2BA3DED3-8754-4719-BF0A-270E450D8104}"/>
          </ac:picMkLst>
        </pc:picChg>
      </pc:sldChg>
      <pc:sldChg chg="addSp modSp">
        <pc:chgData name="David Obembe" userId="eb67027adb75fb1d" providerId="Windows Live" clId="Web-{50F08AAA-5789-421A-A1DE-6FE3B4015F12}" dt="2020-05-10T22:22:16.240" v="7" actId="14100"/>
        <pc:sldMkLst>
          <pc:docMk/>
          <pc:sldMk cId="1611794993" sldId="271"/>
        </pc:sldMkLst>
        <pc:picChg chg="add mod">
          <ac:chgData name="David Obembe" userId="eb67027adb75fb1d" providerId="Windows Live" clId="Web-{50F08AAA-5789-421A-A1DE-6FE3B4015F12}" dt="2020-05-10T22:22:08.865" v="5" actId="1076"/>
          <ac:picMkLst>
            <pc:docMk/>
            <pc:sldMk cId="1611794993" sldId="271"/>
            <ac:picMk id="5" creationId="{860D6D9C-BB1B-44F4-875E-63EDF2A5A387}"/>
          </ac:picMkLst>
        </pc:picChg>
        <pc:picChg chg="add mod">
          <ac:chgData name="David Obembe" userId="eb67027adb75fb1d" providerId="Windows Live" clId="Web-{50F08AAA-5789-421A-A1DE-6FE3B4015F12}" dt="2020-05-10T22:22:16.240" v="7" actId="14100"/>
          <ac:picMkLst>
            <pc:docMk/>
            <pc:sldMk cId="1611794993" sldId="271"/>
            <ac:picMk id="7" creationId="{AACC0B24-8F61-4BAF-9FD0-340D06E21178}"/>
          </ac:picMkLst>
        </pc:picChg>
      </pc:sldChg>
      <pc:sldChg chg="addSp modSp">
        <pc:chgData name="David Obembe" userId="eb67027adb75fb1d" providerId="Windows Live" clId="Web-{50F08AAA-5789-421A-A1DE-6FE3B4015F12}" dt="2020-05-10T22:24:09.756" v="16" actId="14100"/>
        <pc:sldMkLst>
          <pc:docMk/>
          <pc:sldMk cId="3416226538" sldId="272"/>
        </pc:sldMkLst>
        <pc:picChg chg="add mod">
          <ac:chgData name="David Obembe" userId="eb67027adb75fb1d" providerId="Windows Live" clId="Web-{50F08AAA-5789-421A-A1DE-6FE3B4015F12}" dt="2020-05-10T22:24:09.756" v="16" actId="14100"/>
          <ac:picMkLst>
            <pc:docMk/>
            <pc:sldMk cId="3416226538" sldId="272"/>
            <ac:picMk id="5" creationId="{343682F2-8313-49AF-9FAB-CCFA013DFD43}"/>
          </ac:picMkLst>
        </pc:picChg>
        <pc:picChg chg="add mod">
          <ac:chgData name="David Obembe" userId="eb67027adb75fb1d" providerId="Windows Live" clId="Web-{50F08AAA-5789-421A-A1DE-6FE3B4015F12}" dt="2020-05-10T22:23:50.693" v="13" actId="14100"/>
          <ac:picMkLst>
            <pc:docMk/>
            <pc:sldMk cId="3416226538" sldId="272"/>
            <ac:picMk id="7" creationId="{2CFF83D3-206C-4B41-8CAA-3F3CD022C309}"/>
          </ac:picMkLst>
        </pc:picChg>
      </pc:sldChg>
      <pc:sldChg chg="addSp modSp">
        <pc:chgData name="David Obembe" userId="eb67027adb75fb1d" providerId="Windows Live" clId="Web-{50F08AAA-5789-421A-A1DE-6FE3B4015F12}" dt="2020-05-10T22:24:44.850" v="18" actId="1076"/>
        <pc:sldMkLst>
          <pc:docMk/>
          <pc:sldMk cId="1320914324" sldId="273"/>
        </pc:sldMkLst>
        <pc:picChg chg="add mod">
          <ac:chgData name="David Obembe" userId="eb67027adb75fb1d" providerId="Windows Live" clId="Web-{50F08AAA-5789-421A-A1DE-6FE3B4015F12}" dt="2020-05-10T22:24:44.850" v="18" actId="1076"/>
          <ac:picMkLst>
            <pc:docMk/>
            <pc:sldMk cId="1320914324" sldId="273"/>
            <ac:picMk id="4" creationId="{183EBD7E-A5E4-4B2D-B128-F810B25F8602}"/>
          </ac:picMkLst>
        </pc:picChg>
      </pc:sldChg>
      <pc:sldChg chg="addSp modSp">
        <pc:chgData name="David Obembe" userId="eb67027adb75fb1d" providerId="Windows Live" clId="Web-{50F08AAA-5789-421A-A1DE-6FE3B4015F12}" dt="2020-05-10T22:27:29.304" v="26" actId="1076"/>
        <pc:sldMkLst>
          <pc:docMk/>
          <pc:sldMk cId="3779081629" sldId="274"/>
        </pc:sldMkLst>
        <pc:picChg chg="add mod">
          <ac:chgData name="David Obembe" userId="eb67027adb75fb1d" providerId="Windows Live" clId="Web-{50F08AAA-5789-421A-A1DE-6FE3B4015F12}" dt="2020-05-10T22:27:12.539" v="24" actId="1076"/>
          <ac:picMkLst>
            <pc:docMk/>
            <pc:sldMk cId="3779081629" sldId="274"/>
            <ac:picMk id="5" creationId="{A5BB68C3-77D6-4850-ADF3-CD87C4FDCBF6}"/>
          </ac:picMkLst>
        </pc:picChg>
        <pc:picChg chg="add mod">
          <ac:chgData name="David Obembe" userId="eb67027adb75fb1d" providerId="Windows Live" clId="Web-{50F08AAA-5789-421A-A1DE-6FE3B4015F12}" dt="2020-05-10T22:27:29.304" v="26" actId="1076"/>
          <ac:picMkLst>
            <pc:docMk/>
            <pc:sldMk cId="3779081629" sldId="274"/>
            <ac:picMk id="7" creationId="{77350333-E42A-4E87-A78F-D82D75DB364F}"/>
          </ac:picMkLst>
        </pc:picChg>
      </pc:sldChg>
      <pc:sldChg chg="addSp modSp">
        <pc:chgData name="David Obembe" userId="eb67027adb75fb1d" providerId="Windows Live" clId="Web-{50F08AAA-5789-421A-A1DE-6FE3B4015F12}" dt="2020-05-10T22:31:30.276" v="30" actId="1076"/>
        <pc:sldMkLst>
          <pc:docMk/>
          <pc:sldMk cId="355901703" sldId="275"/>
        </pc:sldMkLst>
        <pc:picChg chg="add mod">
          <ac:chgData name="David Obembe" userId="eb67027adb75fb1d" providerId="Windows Live" clId="Web-{50F08AAA-5789-421A-A1DE-6FE3B4015F12}" dt="2020-05-10T22:30:07.212" v="28" actId="1076"/>
          <ac:picMkLst>
            <pc:docMk/>
            <pc:sldMk cId="355901703" sldId="275"/>
            <ac:picMk id="5" creationId="{5E5C6A0E-41DE-4C94-9B8E-343C73DC2050}"/>
          </ac:picMkLst>
        </pc:picChg>
        <pc:picChg chg="add mod">
          <ac:chgData name="David Obembe" userId="eb67027adb75fb1d" providerId="Windows Live" clId="Web-{50F08AAA-5789-421A-A1DE-6FE3B4015F12}" dt="2020-05-10T22:31:30.276" v="30" actId="1076"/>
          <ac:picMkLst>
            <pc:docMk/>
            <pc:sldMk cId="355901703" sldId="275"/>
            <ac:picMk id="7" creationId="{ED1922EE-7AEE-4B4E-B159-9E4B182F9D86}"/>
          </ac:picMkLst>
        </pc:picChg>
      </pc:sldChg>
      <pc:sldChg chg="addSp modSp">
        <pc:chgData name="David Obembe" userId="eb67027adb75fb1d" providerId="Windows Live" clId="Web-{50F08AAA-5789-421A-A1DE-6FE3B4015F12}" dt="2020-05-10T22:41:51.422" v="38" actId="14100"/>
        <pc:sldMkLst>
          <pc:docMk/>
          <pc:sldMk cId="1259289360" sldId="276"/>
        </pc:sldMkLst>
        <pc:picChg chg="add mod">
          <ac:chgData name="David Obembe" userId="eb67027adb75fb1d" providerId="Windows Live" clId="Web-{50F08AAA-5789-421A-A1DE-6FE3B4015F12}" dt="2020-05-10T22:41:45.844" v="37" actId="14100"/>
          <ac:picMkLst>
            <pc:docMk/>
            <pc:sldMk cId="1259289360" sldId="276"/>
            <ac:picMk id="5" creationId="{00B003E9-C48B-427F-B14C-09729C32C702}"/>
          </ac:picMkLst>
        </pc:picChg>
        <pc:picChg chg="add mod">
          <ac:chgData name="David Obembe" userId="eb67027adb75fb1d" providerId="Windows Live" clId="Web-{50F08AAA-5789-421A-A1DE-6FE3B4015F12}" dt="2020-05-10T22:41:51.422" v="38" actId="14100"/>
          <ac:picMkLst>
            <pc:docMk/>
            <pc:sldMk cId="1259289360" sldId="276"/>
            <ac:picMk id="7" creationId="{E8605117-FD25-422B-9839-DA99B27F9AB5}"/>
          </ac:picMkLst>
        </pc:picChg>
      </pc:sldChg>
      <pc:sldChg chg="addSp modSp">
        <pc:chgData name="David Obembe" userId="eb67027adb75fb1d" providerId="Windows Live" clId="Web-{50F08AAA-5789-421A-A1DE-6FE3B4015F12}" dt="2020-05-10T22:43:45.845" v="42" actId="1076"/>
        <pc:sldMkLst>
          <pc:docMk/>
          <pc:sldMk cId="857973826" sldId="277"/>
        </pc:sldMkLst>
        <pc:picChg chg="add mod">
          <ac:chgData name="David Obembe" userId="eb67027adb75fb1d" providerId="Windows Live" clId="Web-{50F08AAA-5789-421A-A1DE-6FE3B4015F12}" dt="2020-05-10T22:43:11.985" v="40" actId="1076"/>
          <ac:picMkLst>
            <pc:docMk/>
            <pc:sldMk cId="857973826" sldId="277"/>
            <ac:picMk id="5" creationId="{CB0F773B-56C8-408A-B0F9-DD70DD792BEB}"/>
          </ac:picMkLst>
        </pc:picChg>
        <pc:picChg chg="add mod">
          <ac:chgData name="David Obembe" userId="eb67027adb75fb1d" providerId="Windows Live" clId="Web-{50F08AAA-5789-421A-A1DE-6FE3B4015F12}" dt="2020-05-10T22:43:45.845" v="42" actId="1076"/>
          <ac:picMkLst>
            <pc:docMk/>
            <pc:sldMk cId="857973826" sldId="277"/>
            <ac:picMk id="7" creationId="{B1CBC27A-D938-46A4-A57E-D1BCCA459D4C}"/>
          </ac:picMkLst>
        </pc:picChg>
      </pc:sldChg>
    </pc:docChg>
  </pc:docChgLst>
  <pc:docChgLst>
    <pc:chgData name="Christopher Lichliter" userId="f8759a2b6cd8fb2a" providerId="LiveId" clId="{FF616F34-720E-4E49-A671-E855DF268A85}"/>
    <pc:docChg chg="undo custSel mod addSld delSld modSld sldOrd modMainMaster">
      <pc:chgData name="Christopher Lichliter" userId="f8759a2b6cd8fb2a" providerId="LiveId" clId="{FF616F34-720E-4E49-A671-E855DF268A85}" dt="2020-05-11T23:45:18.743" v="6698" actId="20577"/>
      <pc:docMkLst>
        <pc:docMk/>
      </pc:docMkLst>
      <pc:sldChg chg="delSp modSp mod setBg delDesignElem">
        <pc:chgData name="Christopher Lichliter" userId="f8759a2b6cd8fb2a" providerId="LiveId" clId="{FF616F34-720E-4E49-A671-E855DF268A85}" dt="2020-05-11T20:22:16.899" v="6059"/>
        <pc:sldMkLst>
          <pc:docMk/>
          <pc:sldMk cId="383096841" sldId="256"/>
        </pc:sldMkLst>
        <pc:spChg chg="mod">
          <ac:chgData name="Christopher Lichliter" userId="f8759a2b6cd8fb2a" providerId="LiveId" clId="{FF616F34-720E-4E49-A671-E855DF268A85}" dt="2020-05-11T20:22:16.899" v="6059"/>
          <ac:spMkLst>
            <pc:docMk/>
            <pc:sldMk cId="383096841" sldId="256"/>
            <ac:spMk id="2" creationId="{7BFAD15D-2597-49F3-8FC9-0C67B069C8EC}"/>
          </ac:spMkLst>
        </pc:spChg>
        <pc:spChg chg="del">
          <ac:chgData name="Christopher Lichliter" userId="f8759a2b6cd8fb2a" providerId="LiveId" clId="{FF616F34-720E-4E49-A671-E855DF268A85}" dt="2020-05-11T14:12:26.831" v="4212"/>
          <ac:spMkLst>
            <pc:docMk/>
            <pc:sldMk cId="383096841" sldId="256"/>
            <ac:spMk id="9" creationId="{5A59F003-E00A-43F9-91DC-CC54E3B87466}"/>
          </ac:spMkLst>
        </pc:spChg>
        <pc:spChg chg="del">
          <ac:chgData name="Christopher Lichliter" userId="f8759a2b6cd8fb2a" providerId="LiveId" clId="{FF616F34-720E-4E49-A671-E855DF268A85}" dt="2020-05-11T14:12:26.831" v="4212"/>
          <ac:spMkLst>
            <pc:docMk/>
            <pc:sldMk cId="383096841" sldId="256"/>
            <ac:spMk id="11" creationId="{D74A4382-E3AD-430A-9A1F-DFA3E0E77A7D}"/>
          </ac:spMkLst>
        </pc:spChg>
      </pc:sldChg>
      <pc:sldChg chg="addSp delSp modSp new mod setBg delDesignElem">
        <pc:chgData name="Christopher Lichliter" userId="f8759a2b6cd8fb2a" providerId="LiveId" clId="{FF616F34-720E-4E49-A671-E855DF268A85}" dt="2020-05-11T20:21:17.818" v="6057" actId="20577"/>
        <pc:sldMkLst>
          <pc:docMk/>
          <pc:sldMk cId="2373020595" sldId="257"/>
        </pc:sldMkLst>
        <pc:spChg chg="mod">
          <ac:chgData name="Christopher Lichliter" userId="f8759a2b6cd8fb2a" providerId="LiveId" clId="{FF616F34-720E-4E49-A671-E855DF268A85}" dt="2020-05-11T20:21:17.818" v="6057" actId="20577"/>
          <ac:spMkLst>
            <pc:docMk/>
            <pc:sldMk cId="2373020595" sldId="257"/>
            <ac:spMk id="2" creationId="{313B6211-E8F3-4A8F-A9CA-F1EDAAEF627B}"/>
          </ac:spMkLst>
        </pc:spChg>
        <pc:spChg chg="mod">
          <ac:chgData name="Christopher Lichliter" userId="f8759a2b6cd8fb2a" providerId="LiveId" clId="{FF616F34-720E-4E49-A671-E855DF268A85}" dt="2020-05-11T14:20:39.120" v="4441" actId="207"/>
          <ac:spMkLst>
            <pc:docMk/>
            <pc:sldMk cId="2373020595" sldId="257"/>
            <ac:spMk id="3" creationId="{44ADC507-78E2-45BD-A898-ADDFE6BE32E6}"/>
          </ac:spMkLst>
        </pc:spChg>
        <pc:spChg chg="add del">
          <ac:chgData name="Christopher Lichliter" userId="f8759a2b6cd8fb2a" providerId="LiveId" clId="{FF616F34-720E-4E49-A671-E855DF268A85}" dt="2020-05-11T14:14:57.374" v="4326"/>
          <ac:spMkLst>
            <pc:docMk/>
            <pc:sldMk cId="2373020595" sldId="257"/>
            <ac:spMk id="7" creationId="{4FA533C5-33E3-4611-AF9F-72811D8B26A6}"/>
          </ac:spMkLst>
        </pc:spChg>
        <pc:spChg chg="add">
          <ac:chgData name="Christopher Lichliter" userId="f8759a2b6cd8fb2a" providerId="LiveId" clId="{FF616F34-720E-4E49-A671-E855DF268A85}" dt="2020-05-10T20:19:05.341" v="50" actId="26606"/>
          <ac:spMkLst>
            <pc:docMk/>
            <pc:sldMk cId="2373020595" sldId="257"/>
            <ac:spMk id="8" creationId="{8D06CE56-3881-4ADA-8CEF-D18B02C242A3}"/>
          </ac:spMkLst>
        </pc:spChg>
        <pc:spChg chg="add">
          <ac:chgData name="Christopher Lichliter" userId="f8759a2b6cd8fb2a" providerId="LiveId" clId="{FF616F34-720E-4E49-A671-E855DF268A85}" dt="2020-05-10T20:19:05.341" v="50" actId="26606"/>
          <ac:spMkLst>
            <pc:docMk/>
            <pc:sldMk cId="2373020595" sldId="257"/>
            <ac:spMk id="10" creationId="{79F3C543-62EC-4433-9C93-A2CD8764E9B4}"/>
          </ac:spMkLst>
        </pc:spChg>
        <pc:spChg chg="add">
          <ac:chgData name="Christopher Lichliter" userId="f8759a2b6cd8fb2a" providerId="LiveId" clId="{FF616F34-720E-4E49-A671-E855DF268A85}" dt="2020-05-10T20:19:05.341" v="50" actId="26606"/>
          <ac:spMkLst>
            <pc:docMk/>
            <pc:sldMk cId="2373020595" sldId="257"/>
            <ac:spMk id="12" creationId="{5463EB0A-3D7C-4AA5-BFA5-8EE5B4BA5624}"/>
          </ac:spMkLst>
        </pc:spChg>
        <pc:spChg chg="add">
          <ac:chgData name="Christopher Lichliter" userId="f8759a2b6cd8fb2a" providerId="LiveId" clId="{FF616F34-720E-4E49-A671-E855DF268A85}" dt="2020-05-10T20:19:05.341" v="50" actId="26606"/>
          <ac:spMkLst>
            <pc:docMk/>
            <pc:sldMk cId="2373020595" sldId="257"/>
            <ac:spMk id="14" creationId="{7945AD00-F967-454D-A4B2-39ABA5C88C20}"/>
          </ac:spMkLst>
        </pc:spChg>
        <pc:spChg chg="add">
          <ac:chgData name="Christopher Lichliter" userId="f8759a2b6cd8fb2a" providerId="LiveId" clId="{FF616F34-720E-4E49-A671-E855DF268A85}" dt="2020-05-10T20:19:05.341" v="50" actId="26606"/>
          <ac:spMkLst>
            <pc:docMk/>
            <pc:sldMk cId="2373020595" sldId="257"/>
            <ac:spMk id="16" creationId="{E9BC5B79-B912-427C-8219-E3E50943FCDE}"/>
          </ac:spMkLst>
        </pc:spChg>
        <pc:spChg chg="add del">
          <ac:chgData name="Christopher Lichliter" userId="f8759a2b6cd8fb2a" providerId="LiveId" clId="{FF616F34-720E-4E49-A671-E855DF268A85}" dt="2020-05-11T14:14:57.374" v="4326"/>
          <ac:spMkLst>
            <pc:docMk/>
            <pc:sldMk cId="2373020595" sldId="257"/>
            <ac:spMk id="18" creationId="{87F0FDC4-AD8C-47D9-9131-623C98ADB0AE}"/>
          </ac:spMkLst>
        </pc:spChg>
        <pc:spChg chg="add del">
          <ac:chgData name="Christopher Lichliter" userId="f8759a2b6cd8fb2a" providerId="LiveId" clId="{FF616F34-720E-4E49-A671-E855DF268A85}" dt="2020-05-11T14:14:57.374" v="4326"/>
          <ac:spMkLst>
            <pc:docMk/>
            <pc:sldMk cId="2373020595" sldId="257"/>
            <ac:spMk id="20" creationId="{C28D0172-F2E0-4763-9C35-F022664959D8}"/>
          </ac:spMkLst>
        </pc:spChg>
        <pc:spChg chg="del">
          <ac:chgData name="Christopher Lichliter" userId="f8759a2b6cd8fb2a" providerId="LiveId" clId="{FF616F34-720E-4E49-A671-E855DF268A85}" dt="2020-05-11T14:12:26.831" v="4212"/>
          <ac:spMkLst>
            <pc:docMk/>
            <pc:sldMk cId="2373020595" sldId="257"/>
            <ac:spMk id="21" creationId="{8D06CE56-3881-4ADA-8CEF-D18B02C242A3}"/>
          </ac:spMkLst>
        </pc:spChg>
        <pc:spChg chg="add del">
          <ac:chgData name="Christopher Lichliter" userId="f8759a2b6cd8fb2a" providerId="LiveId" clId="{FF616F34-720E-4E49-A671-E855DF268A85}" dt="2020-05-11T14:14:57.374" v="4326"/>
          <ac:spMkLst>
            <pc:docMk/>
            <pc:sldMk cId="2373020595" sldId="257"/>
            <ac:spMk id="22" creationId="{9F2851FB-E841-4509-8A6D-A416376EA380}"/>
          </ac:spMkLst>
        </pc:spChg>
        <pc:spChg chg="del">
          <ac:chgData name="Christopher Lichliter" userId="f8759a2b6cd8fb2a" providerId="LiveId" clId="{FF616F34-720E-4E49-A671-E855DF268A85}" dt="2020-05-11T14:12:26.831" v="4212"/>
          <ac:spMkLst>
            <pc:docMk/>
            <pc:sldMk cId="2373020595" sldId="257"/>
            <ac:spMk id="23" creationId="{79F3C543-62EC-4433-9C93-A2CD8764E9B4}"/>
          </ac:spMkLst>
        </pc:spChg>
        <pc:spChg chg="add del">
          <ac:chgData name="Christopher Lichliter" userId="f8759a2b6cd8fb2a" providerId="LiveId" clId="{FF616F34-720E-4E49-A671-E855DF268A85}" dt="2020-05-11T14:14:57.374" v="4326"/>
          <ac:spMkLst>
            <pc:docMk/>
            <pc:sldMk cId="2373020595" sldId="257"/>
            <ac:spMk id="24" creationId="{DF6FB2B2-CE21-407F-B22E-302DADC2C3D3}"/>
          </ac:spMkLst>
        </pc:spChg>
        <pc:spChg chg="del">
          <ac:chgData name="Christopher Lichliter" userId="f8759a2b6cd8fb2a" providerId="LiveId" clId="{FF616F34-720E-4E49-A671-E855DF268A85}" dt="2020-05-11T14:12:26.831" v="4212"/>
          <ac:spMkLst>
            <pc:docMk/>
            <pc:sldMk cId="2373020595" sldId="257"/>
            <ac:spMk id="25" creationId="{FFD48BC7-DC40-47DE-87EE-9F4B6ECB9ABB}"/>
          </ac:spMkLst>
        </pc:spChg>
        <pc:spChg chg="del">
          <ac:chgData name="Christopher Lichliter" userId="f8759a2b6cd8fb2a" providerId="LiveId" clId="{FF616F34-720E-4E49-A671-E855DF268A85}" dt="2020-05-11T14:12:26.831" v="4212"/>
          <ac:spMkLst>
            <pc:docMk/>
            <pc:sldMk cId="2373020595" sldId="257"/>
            <ac:spMk id="27" creationId="{E502BBC7-2C76-46F3-BC24-5985BC13DB88}"/>
          </ac:spMkLst>
        </pc:spChg>
        <pc:spChg chg="del">
          <ac:chgData name="Christopher Lichliter" userId="f8759a2b6cd8fb2a" providerId="LiveId" clId="{FF616F34-720E-4E49-A671-E855DF268A85}" dt="2020-05-11T14:12:26.831" v="4212"/>
          <ac:spMkLst>
            <pc:docMk/>
            <pc:sldMk cId="2373020595" sldId="257"/>
            <ac:spMk id="29" creationId="{9C45F024-2468-4D8A-9E11-BB2B1E0A3B37}"/>
          </ac:spMkLst>
        </pc:spChg>
        <pc:spChg chg="del">
          <ac:chgData name="Christopher Lichliter" userId="f8759a2b6cd8fb2a" providerId="LiveId" clId="{FF616F34-720E-4E49-A671-E855DF268A85}" dt="2020-05-11T14:12:26.831" v="4212"/>
          <ac:spMkLst>
            <pc:docMk/>
            <pc:sldMk cId="2373020595" sldId="257"/>
            <ac:spMk id="31" creationId="{3629484E-3792-4B3D-89AD-7C8A1ED0E0D4}"/>
          </ac:spMkLst>
        </pc:spChg>
        <pc:picChg chg="add del">
          <ac:chgData name="Christopher Lichliter" userId="f8759a2b6cd8fb2a" providerId="LiveId" clId="{FF616F34-720E-4E49-A671-E855DF268A85}" dt="2020-05-11T14:14:57.374" v="4326"/>
          <ac:picMkLst>
            <pc:docMk/>
            <pc:sldMk cId="2373020595" sldId="257"/>
            <ac:picMk id="5" creationId="{91B28F63-CF00-448F-B141-FE33C33B1891}"/>
          </ac:picMkLst>
        </pc:picChg>
        <pc:picChg chg="add del">
          <ac:chgData name="Christopher Lichliter" userId="f8759a2b6cd8fb2a" providerId="LiveId" clId="{FF616F34-720E-4E49-A671-E855DF268A85}" dt="2020-05-11T14:14:57.374" v="4326"/>
          <ac:picMkLst>
            <pc:docMk/>
            <pc:sldMk cId="2373020595" sldId="257"/>
            <ac:picMk id="6" creationId="{2AE609E2-8522-44E4-9077-980E5BCF3E14}"/>
          </ac:picMkLst>
        </pc:picChg>
        <pc:picChg chg="add del">
          <ac:chgData name="Christopher Lichliter" userId="f8759a2b6cd8fb2a" providerId="LiveId" clId="{FF616F34-720E-4E49-A671-E855DF268A85}" dt="2020-05-11T14:14:57.374" v="4326"/>
          <ac:picMkLst>
            <pc:docMk/>
            <pc:sldMk cId="2373020595" sldId="257"/>
            <ac:picMk id="9" creationId="{8949AD42-25FD-4C3D-9EEE-B7FEC5809988}"/>
          </ac:picMkLst>
        </pc:picChg>
        <pc:picChg chg="add del">
          <ac:chgData name="Christopher Lichliter" userId="f8759a2b6cd8fb2a" providerId="LiveId" clId="{FF616F34-720E-4E49-A671-E855DF268A85}" dt="2020-05-11T14:14:57.374" v="4326"/>
          <ac:picMkLst>
            <pc:docMk/>
            <pc:sldMk cId="2373020595" sldId="257"/>
            <ac:picMk id="11" creationId="{6AC7D913-60B7-4603-881B-831DA5D3A940}"/>
          </ac:picMkLst>
        </pc:picChg>
      </pc:sldChg>
      <pc:sldChg chg="addSp modSp new del mod">
        <pc:chgData name="Christopher Lichliter" userId="f8759a2b6cd8fb2a" providerId="LiveId" clId="{FF616F34-720E-4E49-A671-E855DF268A85}" dt="2020-05-11T20:00:34.500" v="6044" actId="47"/>
        <pc:sldMkLst>
          <pc:docMk/>
          <pc:sldMk cId="2669934175" sldId="258"/>
        </pc:sldMkLst>
        <pc:spChg chg="add mod">
          <ac:chgData name="Christopher Lichliter" userId="f8759a2b6cd8fb2a" providerId="LiveId" clId="{FF616F34-720E-4E49-A671-E855DF268A85}" dt="2020-05-11T14:49:46.947" v="4527"/>
          <ac:spMkLst>
            <pc:docMk/>
            <pc:sldMk cId="2669934175" sldId="258"/>
            <ac:spMk id="2" creationId="{2EA62CC8-2A3D-4030-B4A5-0F0108BE6959}"/>
          </ac:spMkLst>
        </pc:spChg>
        <pc:spChg chg="add mod">
          <ac:chgData name="Christopher Lichliter" userId="f8759a2b6cd8fb2a" providerId="LiveId" clId="{FF616F34-720E-4E49-A671-E855DF268A85}" dt="2020-05-11T14:49:46.947" v="4527"/>
          <ac:spMkLst>
            <pc:docMk/>
            <pc:sldMk cId="2669934175" sldId="258"/>
            <ac:spMk id="3" creationId="{FB6AD202-0E06-4159-A370-A6496C82D91F}"/>
          </ac:spMkLst>
        </pc:spChg>
      </pc:sldChg>
      <pc:sldChg chg="modSp new del mod ord setBg">
        <pc:chgData name="Christopher Lichliter" userId="f8759a2b6cd8fb2a" providerId="LiveId" clId="{FF616F34-720E-4E49-A671-E855DF268A85}" dt="2020-05-11T14:11:34.614" v="4205" actId="2696"/>
        <pc:sldMkLst>
          <pc:docMk/>
          <pc:sldMk cId="4069537829" sldId="259"/>
        </pc:sldMkLst>
        <pc:spChg chg="mod">
          <ac:chgData name="Christopher Lichliter" userId="f8759a2b6cd8fb2a" providerId="LiveId" clId="{FF616F34-720E-4E49-A671-E855DF268A85}" dt="2020-05-11T14:10:54.507" v="4197" actId="14100"/>
          <ac:spMkLst>
            <pc:docMk/>
            <pc:sldMk cId="4069537829" sldId="259"/>
            <ac:spMk id="2" creationId="{F60545A3-1075-4EBF-866D-5D1C8E3B23FA}"/>
          </ac:spMkLst>
        </pc:spChg>
        <pc:spChg chg="mod">
          <ac:chgData name="Christopher Lichliter" userId="f8759a2b6cd8fb2a" providerId="LiveId" clId="{FF616F34-720E-4E49-A671-E855DF268A85}" dt="2020-05-11T14:11:27.743" v="4204" actId="21"/>
          <ac:spMkLst>
            <pc:docMk/>
            <pc:sldMk cId="4069537829" sldId="259"/>
            <ac:spMk id="3" creationId="{926AFA92-6403-4600-8C21-DBC58CB2D409}"/>
          </ac:spMkLst>
        </pc:spChg>
      </pc:sldChg>
      <pc:sldChg chg="modSp new mod">
        <pc:chgData name="Christopher Lichliter" userId="f8759a2b6cd8fb2a" providerId="LiveId" clId="{FF616F34-720E-4E49-A671-E855DF268A85}" dt="2020-05-11T14:52:06.440" v="4532"/>
        <pc:sldMkLst>
          <pc:docMk/>
          <pc:sldMk cId="215732666" sldId="260"/>
        </pc:sldMkLst>
        <pc:spChg chg="mod">
          <ac:chgData name="Christopher Lichliter" userId="f8759a2b6cd8fb2a" providerId="LiveId" clId="{FF616F34-720E-4E49-A671-E855DF268A85}" dt="2020-05-11T14:49:46.947" v="4527"/>
          <ac:spMkLst>
            <pc:docMk/>
            <pc:sldMk cId="215732666" sldId="260"/>
            <ac:spMk id="2" creationId="{2CC3FEC8-7E03-42C4-887F-EF1B3B10818B}"/>
          </ac:spMkLst>
        </pc:spChg>
        <pc:spChg chg="mod">
          <ac:chgData name="Christopher Lichliter" userId="f8759a2b6cd8fb2a" providerId="LiveId" clId="{FF616F34-720E-4E49-A671-E855DF268A85}" dt="2020-05-11T14:52:06.440" v="4532"/>
          <ac:spMkLst>
            <pc:docMk/>
            <pc:sldMk cId="215732666" sldId="260"/>
            <ac:spMk id="3" creationId="{C9FED6FE-261E-4256-89C8-2D6B2C2BBD70}"/>
          </ac:spMkLst>
        </pc:spChg>
      </pc:sldChg>
      <pc:sldChg chg="addSp delSp modSp new mod setBg setClrOvrMap">
        <pc:chgData name="Christopher Lichliter" userId="f8759a2b6cd8fb2a" providerId="LiveId" clId="{FF616F34-720E-4E49-A671-E855DF268A85}" dt="2020-05-11T19:03:24.289" v="5501" actId="5793"/>
        <pc:sldMkLst>
          <pc:docMk/>
          <pc:sldMk cId="2281886095" sldId="261"/>
        </pc:sldMkLst>
        <pc:spChg chg="mod">
          <ac:chgData name="Christopher Lichliter" userId="f8759a2b6cd8fb2a" providerId="LiveId" clId="{FF616F34-720E-4E49-A671-E855DF268A85}" dt="2020-05-11T19:01:35.626" v="5475" actId="26606"/>
          <ac:spMkLst>
            <pc:docMk/>
            <pc:sldMk cId="2281886095" sldId="261"/>
            <ac:spMk id="2" creationId="{20325E71-F69B-4C3F-BCAF-EB029CCB66C6}"/>
          </ac:spMkLst>
        </pc:spChg>
        <pc:spChg chg="add del mod">
          <ac:chgData name="Christopher Lichliter" userId="f8759a2b6cd8fb2a" providerId="LiveId" clId="{FF616F34-720E-4E49-A671-E855DF268A85}" dt="2020-05-11T19:01:35.626" v="5475" actId="26606"/>
          <ac:spMkLst>
            <pc:docMk/>
            <pc:sldMk cId="2281886095" sldId="261"/>
            <ac:spMk id="3" creationId="{1FC5CA5D-3CFD-4C09-8A0A-C28AC9660883}"/>
          </ac:spMkLst>
        </pc:spChg>
        <pc:spChg chg="add del">
          <ac:chgData name="Christopher Lichliter" userId="f8759a2b6cd8fb2a" providerId="LiveId" clId="{FF616F34-720E-4E49-A671-E855DF268A85}" dt="2020-05-11T19:01:33.713" v="5472" actId="26606"/>
          <ac:spMkLst>
            <pc:docMk/>
            <pc:sldMk cId="2281886095" sldId="261"/>
            <ac:spMk id="10" creationId="{FE4EC82A-4C8C-4C89-84E5-F167F921BB24}"/>
          </ac:spMkLst>
        </pc:spChg>
        <pc:spChg chg="add del">
          <ac:chgData name="Christopher Lichliter" userId="f8759a2b6cd8fb2a" providerId="LiveId" clId="{FF616F34-720E-4E49-A671-E855DF268A85}" dt="2020-05-11T19:01:33.713" v="5472" actId="26606"/>
          <ac:spMkLst>
            <pc:docMk/>
            <pc:sldMk cId="2281886095" sldId="261"/>
            <ac:spMk id="12" creationId="{20274AE2-B8C3-42B7-A71C-2E111FA46057}"/>
          </ac:spMkLst>
        </pc:spChg>
        <pc:spChg chg="add del">
          <ac:chgData name="Christopher Lichliter" userId="f8759a2b6cd8fb2a" providerId="LiveId" clId="{FF616F34-720E-4E49-A671-E855DF268A85}" dt="2020-05-11T19:01:33.713" v="5472" actId="26606"/>
          <ac:spMkLst>
            <pc:docMk/>
            <pc:sldMk cId="2281886095" sldId="261"/>
            <ac:spMk id="14" creationId="{B1C4F06D-9A48-4DB4-BB8C-E7FD6E58D748}"/>
          </ac:spMkLst>
        </pc:spChg>
        <pc:spChg chg="add del">
          <ac:chgData name="Christopher Lichliter" userId="f8759a2b6cd8fb2a" providerId="LiveId" clId="{FF616F34-720E-4E49-A671-E855DF268A85}" dt="2020-05-11T19:01:33.713" v="5472" actId="26606"/>
          <ac:spMkLst>
            <pc:docMk/>
            <pc:sldMk cId="2281886095" sldId="261"/>
            <ac:spMk id="16" creationId="{998CBEAC-6AB1-4AD1-AD3D-FF124A71AF2F}"/>
          </ac:spMkLst>
        </pc:spChg>
        <pc:spChg chg="add del">
          <ac:chgData name="Christopher Lichliter" userId="f8759a2b6cd8fb2a" providerId="LiveId" clId="{FF616F34-720E-4E49-A671-E855DF268A85}" dt="2020-05-11T19:01:35.566" v="5474" actId="26606"/>
          <ac:spMkLst>
            <pc:docMk/>
            <pc:sldMk cId="2281886095" sldId="261"/>
            <ac:spMk id="18" creationId="{FE4EC82A-4C8C-4C89-84E5-F167F921BB24}"/>
          </ac:spMkLst>
        </pc:spChg>
        <pc:spChg chg="add del">
          <ac:chgData name="Christopher Lichliter" userId="f8759a2b6cd8fb2a" providerId="LiveId" clId="{FF616F34-720E-4E49-A671-E855DF268A85}" dt="2020-05-11T19:01:35.566" v="5474" actId="26606"/>
          <ac:spMkLst>
            <pc:docMk/>
            <pc:sldMk cId="2281886095" sldId="261"/>
            <ac:spMk id="19" creationId="{20274AE2-B8C3-42B7-A71C-2E111FA46057}"/>
          </ac:spMkLst>
        </pc:spChg>
        <pc:spChg chg="add del">
          <ac:chgData name="Christopher Lichliter" userId="f8759a2b6cd8fb2a" providerId="LiveId" clId="{FF616F34-720E-4E49-A671-E855DF268A85}" dt="2020-05-11T19:01:35.566" v="5474" actId="26606"/>
          <ac:spMkLst>
            <pc:docMk/>
            <pc:sldMk cId="2281886095" sldId="261"/>
            <ac:spMk id="20" creationId="{B1C4F06D-9A48-4DB4-BB8C-E7FD6E58D748}"/>
          </ac:spMkLst>
        </pc:spChg>
        <pc:spChg chg="add del">
          <ac:chgData name="Christopher Lichliter" userId="f8759a2b6cd8fb2a" providerId="LiveId" clId="{FF616F34-720E-4E49-A671-E855DF268A85}" dt="2020-05-11T19:01:35.566" v="5474" actId="26606"/>
          <ac:spMkLst>
            <pc:docMk/>
            <pc:sldMk cId="2281886095" sldId="261"/>
            <ac:spMk id="21" creationId="{998CBEAC-6AB1-4AD1-AD3D-FF124A71AF2F}"/>
          </ac:spMkLst>
        </pc:spChg>
        <pc:spChg chg="add">
          <ac:chgData name="Christopher Lichliter" userId="f8759a2b6cd8fb2a" providerId="LiveId" clId="{FF616F34-720E-4E49-A671-E855DF268A85}" dt="2020-05-11T19:01:35.626" v="5475" actId="26606"/>
          <ac:spMkLst>
            <pc:docMk/>
            <pc:sldMk cId="2281886095" sldId="261"/>
            <ac:spMk id="24" creationId="{FE4EC82A-4C8C-4C89-84E5-F167F921BB24}"/>
          </ac:spMkLst>
        </pc:spChg>
        <pc:spChg chg="add">
          <ac:chgData name="Christopher Lichliter" userId="f8759a2b6cd8fb2a" providerId="LiveId" clId="{FF616F34-720E-4E49-A671-E855DF268A85}" dt="2020-05-11T19:01:35.626" v="5475" actId="26606"/>
          <ac:spMkLst>
            <pc:docMk/>
            <pc:sldMk cId="2281886095" sldId="261"/>
            <ac:spMk id="25" creationId="{20274AE2-B8C3-42B7-A71C-2E111FA46057}"/>
          </ac:spMkLst>
        </pc:spChg>
        <pc:spChg chg="add">
          <ac:chgData name="Christopher Lichliter" userId="f8759a2b6cd8fb2a" providerId="LiveId" clId="{FF616F34-720E-4E49-A671-E855DF268A85}" dt="2020-05-11T19:01:35.626" v="5475" actId="26606"/>
          <ac:spMkLst>
            <pc:docMk/>
            <pc:sldMk cId="2281886095" sldId="261"/>
            <ac:spMk id="26" creationId="{B1C4F06D-9A48-4DB4-BB8C-E7FD6E58D748}"/>
          </ac:spMkLst>
        </pc:spChg>
        <pc:spChg chg="add">
          <ac:chgData name="Christopher Lichliter" userId="f8759a2b6cd8fb2a" providerId="LiveId" clId="{FF616F34-720E-4E49-A671-E855DF268A85}" dt="2020-05-11T19:01:35.626" v="5475" actId="26606"/>
          <ac:spMkLst>
            <pc:docMk/>
            <pc:sldMk cId="2281886095" sldId="261"/>
            <ac:spMk id="27" creationId="{998CBEAC-6AB1-4AD1-AD3D-FF124A71AF2F}"/>
          </ac:spMkLst>
        </pc:spChg>
        <pc:graphicFrameChg chg="add del">
          <ac:chgData name="Christopher Lichliter" userId="f8759a2b6cd8fb2a" providerId="LiveId" clId="{FF616F34-720E-4E49-A671-E855DF268A85}" dt="2020-05-11T19:01:33.713" v="5472" actId="26606"/>
          <ac:graphicFrameMkLst>
            <pc:docMk/>
            <pc:sldMk cId="2281886095" sldId="261"/>
            <ac:graphicFrameMk id="5" creationId="{5F7AA350-5D2C-44C9-B849-C719B00E7056}"/>
          </ac:graphicFrameMkLst>
        </pc:graphicFrameChg>
        <pc:graphicFrameChg chg="add del">
          <ac:chgData name="Christopher Lichliter" userId="f8759a2b6cd8fb2a" providerId="LiveId" clId="{FF616F34-720E-4E49-A671-E855DF268A85}" dt="2020-05-11T19:01:35.566" v="5474" actId="26606"/>
          <ac:graphicFrameMkLst>
            <pc:docMk/>
            <pc:sldMk cId="2281886095" sldId="261"/>
            <ac:graphicFrameMk id="22" creationId="{5A8EC4E3-5151-4A54-BEBE-69E77D7136C6}"/>
          </ac:graphicFrameMkLst>
        </pc:graphicFrameChg>
        <pc:graphicFrameChg chg="add mod">
          <ac:chgData name="Christopher Lichliter" userId="f8759a2b6cd8fb2a" providerId="LiveId" clId="{FF616F34-720E-4E49-A671-E855DF268A85}" dt="2020-05-11T19:03:24.289" v="5501" actId="5793"/>
          <ac:graphicFrameMkLst>
            <pc:docMk/>
            <pc:sldMk cId="2281886095" sldId="261"/>
            <ac:graphicFrameMk id="28" creationId="{5F7AA350-5D2C-44C9-B849-C719B00E7056}"/>
          </ac:graphicFrameMkLst>
        </pc:graphicFrameChg>
      </pc:sldChg>
      <pc:sldChg chg="addSp delSp modSp new mod setBg setClrOvrMap">
        <pc:chgData name="Christopher Lichliter" userId="f8759a2b6cd8fb2a" providerId="LiveId" clId="{FF616F34-720E-4E49-A671-E855DF268A85}" dt="2020-05-11T20:31:45.669" v="6060" actId="20577"/>
        <pc:sldMkLst>
          <pc:docMk/>
          <pc:sldMk cId="813272605" sldId="262"/>
        </pc:sldMkLst>
        <pc:spChg chg="mod">
          <ac:chgData name="Christopher Lichliter" userId="f8759a2b6cd8fb2a" providerId="LiveId" clId="{FF616F34-720E-4E49-A671-E855DF268A85}" dt="2020-05-11T19:18:34.162" v="5502" actId="26606"/>
          <ac:spMkLst>
            <pc:docMk/>
            <pc:sldMk cId="813272605" sldId="262"/>
            <ac:spMk id="2" creationId="{4B8061C2-D29C-4B83-AA2D-FEE19BF0B8FC}"/>
          </ac:spMkLst>
        </pc:spChg>
        <pc:spChg chg="del mod">
          <ac:chgData name="Christopher Lichliter" userId="f8759a2b6cd8fb2a" providerId="LiveId" clId="{FF616F34-720E-4E49-A671-E855DF268A85}" dt="2020-05-11T19:18:34.162" v="5502" actId="26606"/>
          <ac:spMkLst>
            <pc:docMk/>
            <pc:sldMk cId="813272605" sldId="262"/>
            <ac:spMk id="3" creationId="{9ED1EC22-FCEF-47D5-9B86-F556ECB7AD9A}"/>
          </ac:spMkLst>
        </pc:spChg>
        <pc:spChg chg="add">
          <ac:chgData name="Christopher Lichliter" userId="f8759a2b6cd8fb2a" providerId="LiveId" clId="{FF616F34-720E-4E49-A671-E855DF268A85}" dt="2020-05-11T19:18:34.162" v="5502" actId="26606"/>
          <ac:spMkLst>
            <pc:docMk/>
            <pc:sldMk cId="813272605" sldId="262"/>
            <ac:spMk id="10" creationId="{C1D5848D-9021-4B45-A576-321BF0F5CD48}"/>
          </ac:spMkLst>
        </pc:spChg>
        <pc:spChg chg="add">
          <ac:chgData name="Christopher Lichliter" userId="f8759a2b6cd8fb2a" providerId="LiveId" clId="{FF616F34-720E-4E49-A671-E855DF268A85}" dt="2020-05-11T19:18:34.162" v="5502" actId="26606"/>
          <ac:spMkLst>
            <pc:docMk/>
            <pc:sldMk cId="813272605" sldId="262"/>
            <ac:spMk id="12" creationId="{01A6840D-0908-4CED-99D2-8C957BD90CA8}"/>
          </ac:spMkLst>
        </pc:spChg>
        <pc:spChg chg="add">
          <ac:chgData name="Christopher Lichliter" userId="f8759a2b6cd8fb2a" providerId="LiveId" clId="{FF616F34-720E-4E49-A671-E855DF268A85}" dt="2020-05-11T19:18:34.162" v="5502" actId="26606"/>
          <ac:spMkLst>
            <pc:docMk/>
            <pc:sldMk cId="813272605" sldId="262"/>
            <ac:spMk id="14" creationId="{A7404C7C-9651-4AC1-A94D-30116BDEE027}"/>
          </ac:spMkLst>
        </pc:spChg>
        <pc:spChg chg="add">
          <ac:chgData name="Christopher Lichliter" userId="f8759a2b6cd8fb2a" providerId="LiveId" clId="{FF616F34-720E-4E49-A671-E855DF268A85}" dt="2020-05-11T19:18:34.162" v="5502" actId="26606"/>
          <ac:spMkLst>
            <pc:docMk/>
            <pc:sldMk cId="813272605" sldId="262"/>
            <ac:spMk id="16" creationId="{35187262-9F3B-479F-8C41-C380B6835373}"/>
          </ac:spMkLst>
        </pc:spChg>
        <pc:graphicFrameChg chg="add mod">
          <ac:chgData name="Christopher Lichliter" userId="f8759a2b6cd8fb2a" providerId="LiveId" clId="{FF616F34-720E-4E49-A671-E855DF268A85}" dt="2020-05-11T20:31:45.669" v="6060" actId="20577"/>
          <ac:graphicFrameMkLst>
            <pc:docMk/>
            <pc:sldMk cId="813272605" sldId="262"/>
            <ac:graphicFrameMk id="5" creationId="{101C1927-FE2C-411C-90BB-EA1AF1387CCE}"/>
          </ac:graphicFrameMkLst>
        </pc:graphicFrameChg>
      </pc:sldChg>
      <pc:sldChg chg="addSp modSp new mod setBg setClrOvrMap">
        <pc:chgData name="Christopher Lichliter" userId="f8759a2b6cd8fb2a" providerId="LiveId" clId="{FF616F34-720E-4E49-A671-E855DF268A85}" dt="2020-05-11T20:33:52.533" v="6061" actId="26606"/>
        <pc:sldMkLst>
          <pc:docMk/>
          <pc:sldMk cId="2574689848" sldId="263"/>
        </pc:sldMkLst>
        <pc:spChg chg="mod">
          <ac:chgData name="Christopher Lichliter" userId="f8759a2b6cd8fb2a" providerId="LiveId" clId="{FF616F34-720E-4E49-A671-E855DF268A85}" dt="2020-05-11T20:33:52.533" v="6061" actId="26606"/>
          <ac:spMkLst>
            <pc:docMk/>
            <pc:sldMk cId="2574689848" sldId="263"/>
            <ac:spMk id="2" creationId="{899C6F80-0F52-47C9-A859-D4DB834A406D}"/>
          </ac:spMkLst>
        </pc:spChg>
        <pc:spChg chg="mod">
          <ac:chgData name="Christopher Lichliter" userId="f8759a2b6cd8fb2a" providerId="LiveId" clId="{FF616F34-720E-4E49-A671-E855DF268A85}" dt="2020-05-11T20:33:52.533" v="6061" actId="26606"/>
          <ac:spMkLst>
            <pc:docMk/>
            <pc:sldMk cId="2574689848" sldId="263"/>
            <ac:spMk id="3" creationId="{FCE70D13-5E4B-4C7D-BA10-49A4CEEDC69D}"/>
          </ac:spMkLst>
        </pc:spChg>
        <pc:spChg chg="add">
          <ac:chgData name="Christopher Lichliter" userId="f8759a2b6cd8fb2a" providerId="LiveId" clId="{FF616F34-720E-4E49-A671-E855DF268A85}" dt="2020-05-11T20:33:52.533" v="6061" actId="26606"/>
          <ac:spMkLst>
            <pc:docMk/>
            <pc:sldMk cId="2574689848" sldId="263"/>
            <ac:spMk id="8" creationId="{052BEFF1-896C-45B1-B02C-96A6A1BC389A}"/>
          </ac:spMkLst>
        </pc:spChg>
        <pc:spChg chg="add">
          <ac:chgData name="Christopher Lichliter" userId="f8759a2b6cd8fb2a" providerId="LiveId" clId="{FF616F34-720E-4E49-A671-E855DF268A85}" dt="2020-05-11T20:33:52.533" v="6061" actId="26606"/>
          <ac:spMkLst>
            <pc:docMk/>
            <pc:sldMk cId="2574689848" sldId="263"/>
            <ac:spMk id="10" creationId="{BB237A14-61B1-4C00-A670-5D8D68A8668E}"/>
          </ac:spMkLst>
        </pc:spChg>
        <pc:spChg chg="add">
          <ac:chgData name="Christopher Lichliter" userId="f8759a2b6cd8fb2a" providerId="LiveId" clId="{FF616F34-720E-4E49-A671-E855DF268A85}" dt="2020-05-11T20:33:52.533" v="6061" actId="26606"/>
          <ac:spMkLst>
            <pc:docMk/>
            <pc:sldMk cId="2574689848" sldId="263"/>
            <ac:spMk id="12" creationId="{8598F259-6F54-47A3-8D13-1603D786A328}"/>
          </ac:spMkLst>
        </pc:spChg>
        <pc:spChg chg="add">
          <ac:chgData name="Christopher Lichliter" userId="f8759a2b6cd8fb2a" providerId="LiveId" clId="{FF616F34-720E-4E49-A671-E855DF268A85}" dt="2020-05-11T20:33:52.533" v="6061" actId="26606"/>
          <ac:spMkLst>
            <pc:docMk/>
            <pc:sldMk cId="2574689848" sldId="263"/>
            <ac:spMk id="14" creationId="{0BA768A8-4FED-4ED8-9E46-6BE72188ECD2}"/>
          </ac:spMkLst>
        </pc:spChg>
      </pc:sldChg>
      <pc:sldChg chg="addSp delSp modSp new mod ord setBg setClrOvrMap">
        <pc:chgData name="Christopher Lichliter" userId="f8759a2b6cd8fb2a" providerId="LiveId" clId="{FF616F34-720E-4E49-A671-E855DF268A85}" dt="2020-05-11T20:34:55.077" v="6066"/>
        <pc:sldMkLst>
          <pc:docMk/>
          <pc:sldMk cId="2785107362" sldId="264"/>
        </pc:sldMkLst>
        <pc:spChg chg="mod">
          <ac:chgData name="Christopher Lichliter" userId="f8759a2b6cd8fb2a" providerId="LiveId" clId="{FF616F34-720E-4E49-A671-E855DF268A85}" dt="2020-05-11T20:34:23.614" v="6064" actId="26606"/>
          <ac:spMkLst>
            <pc:docMk/>
            <pc:sldMk cId="2785107362" sldId="264"/>
            <ac:spMk id="2" creationId="{61C4DF90-5EFB-4D91-98A8-A883360EA98A}"/>
          </ac:spMkLst>
        </pc:spChg>
        <pc:spChg chg="mod">
          <ac:chgData name="Christopher Lichliter" userId="f8759a2b6cd8fb2a" providerId="LiveId" clId="{FF616F34-720E-4E49-A671-E855DF268A85}" dt="2020-05-11T20:34:23.614" v="6064" actId="26606"/>
          <ac:spMkLst>
            <pc:docMk/>
            <pc:sldMk cId="2785107362" sldId="264"/>
            <ac:spMk id="3" creationId="{8FF9C399-A89D-44A5-B2B2-F54C1E041CF9}"/>
          </ac:spMkLst>
        </pc:spChg>
        <pc:spChg chg="add del">
          <ac:chgData name="Christopher Lichliter" userId="f8759a2b6cd8fb2a" providerId="LiveId" clId="{FF616F34-720E-4E49-A671-E855DF268A85}" dt="2020-05-11T20:34:23.462" v="6063" actId="26606"/>
          <ac:spMkLst>
            <pc:docMk/>
            <pc:sldMk cId="2785107362" sldId="264"/>
            <ac:spMk id="8" creationId="{052BEFF1-896C-45B1-B02C-96A6A1BC389A}"/>
          </ac:spMkLst>
        </pc:spChg>
        <pc:spChg chg="add del">
          <ac:chgData name="Christopher Lichliter" userId="f8759a2b6cd8fb2a" providerId="LiveId" clId="{FF616F34-720E-4E49-A671-E855DF268A85}" dt="2020-05-11T20:34:23.462" v="6063" actId="26606"/>
          <ac:spMkLst>
            <pc:docMk/>
            <pc:sldMk cId="2785107362" sldId="264"/>
            <ac:spMk id="10" creationId="{BB237A14-61B1-4C00-A670-5D8D68A8668E}"/>
          </ac:spMkLst>
        </pc:spChg>
        <pc:spChg chg="add del">
          <ac:chgData name="Christopher Lichliter" userId="f8759a2b6cd8fb2a" providerId="LiveId" clId="{FF616F34-720E-4E49-A671-E855DF268A85}" dt="2020-05-11T20:34:23.462" v="6063" actId="26606"/>
          <ac:spMkLst>
            <pc:docMk/>
            <pc:sldMk cId="2785107362" sldId="264"/>
            <ac:spMk id="12" creationId="{8598F259-6F54-47A3-8D13-1603D786A328}"/>
          </ac:spMkLst>
        </pc:spChg>
        <pc:spChg chg="add del">
          <ac:chgData name="Christopher Lichliter" userId="f8759a2b6cd8fb2a" providerId="LiveId" clId="{FF616F34-720E-4E49-A671-E855DF268A85}" dt="2020-05-11T20:34:23.462" v="6063" actId="26606"/>
          <ac:spMkLst>
            <pc:docMk/>
            <pc:sldMk cId="2785107362" sldId="264"/>
            <ac:spMk id="14" creationId="{0BA768A8-4FED-4ED8-9E46-6BE72188ECD2}"/>
          </ac:spMkLst>
        </pc:spChg>
        <pc:spChg chg="add">
          <ac:chgData name="Christopher Lichliter" userId="f8759a2b6cd8fb2a" providerId="LiveId" clId="{FF616F34-720E-4E49-A671-E855DF268A85}" dt="2020-05-11T20:34:23.614" v="6064" actId="26606"/>
          <ac:spMkLst>
            <pc:docMk/>
            <pc:sldMk cId="2785107362" sldId="264"/>
            <ac:spMk id="16" creationId="{74CD14DB-BB81-479F-A1FC-1C75640E9F84}"/>
          </ac:spMkLst>
        </pc:spChg>
        <pc:spChg chg="add">
          <ac:chgData name="Christopher Lichliter" userId="f8759a2b6cd8fb2a" providerId="LiveId" clId="{FF616F34-720E-4E49-A671-E855DF268A85}" dt="2020-05-11T20:34:23.614" v="6064" actId="26606"/>
          <ac:spMkLst>
            <pc:docMk/>
            <pc:sldMk cId="2785107362" sldId="264"/>
            <ac:spMk id="17" creationId="{C943A91B-7CA7-4592-A975-73B1BF8C4C74}"/>
          </ac:spMkLst>
        </pc:spChg>
        <pc:spChg chg="add">
          <ac:chgData name="Christopher Lichliter" userId="f8759a2b6cd8fb2a" providerId="LiveId" clId="{FF616F34-720E-4E49-A671-E855DF268A85}" dt="2020-05-11T20:34:23.614" v="6064" actId="26606"/>
          <ac:spMkLst>
            <pc:docMk/>
            <pc:sldMk cId="2785107362" sldId="264"/>
            <ac:spMk id="18" creationId="{EC471314-E46A-414B-8D91-74880E84F187}"/>
          </ac:spMkLst>
        </pc:spChg>
        <pc:spChg chg="add">
          <ac:chgData name="Christopher Lichliter" userId="f8759a2b6cd8fb2a" providerId="LiveId" clId="{FF616F34-720E-4E49-A671-E855DF268A85}" dt="2020-05-11T20:34:23.614" v="6064" actId="26606"/>
          <ac:spMkLst>
            <pc:docMk/>
            <pc:sldMk cId="2785107362" sldId="264"/>
            <ac:spMk id="19" creationId="{6A681326-1C9D-44A3-A627-3871BDAE4127}"/>
          </ac:spMkLst>
        </pc:spChg>
      </pc:sldChg>
      <pc:sldChg chg="addSp delSp modSp new mod setBg setClrOvrMap delDesignElem">
        <pc:chgData name="Christopher Lichliter" userId="f8759a2b6cd8fb2a" providerId="LiveId" clId="{FF616F34-720E-4E49-A671-E855DF268A85}" dt="2020-05-11T19:58:24.148" v="5890" actId="6549"/>
        <pc:sldMkLst>
          <pc:docMk/>
          <pc:sldMk cId="3685418659" sldId="265"/>
        </pc:sldMkLst>
        <pc:spChg chg="mod">
          <ac:chgData name="Christopher Lichliter" userId="f8759a2b6cd8fb2a" providerId="LiveId" clId="{FF616F34-720E-4E49-A671-E855DF268A85}" dt="2020-05-11T19:58:24.148" v="5890" actId="6549"/>
          <ac:spMkLst>
            <pc:docMk/>
            <pc:sldMk cId="3685418659" sldId="265"/>
            <ac:spMk id="2" creationId="{E1C9ED50-A4A7-43A6-9702-D1BBFB357FD5}"/>
          </ac:spMkLst>
        </pc:spChg>
        <pc:spChg chg="del mod">
          <ac:chgData name="Christopher Lichliter" userId="f8759a2b6cd8fb2a" providerId="LiveId" clId="{FF616F34-720E-4E49-A671-E855DF268A85}" dt="2020-05-10T22:23:27.765" v="3804" actId="26606"/>
          <ac:spMkLst>
            <pc:docMk/>
            <pc:sldMk cId="3685418659" sldId="265"/>
            <ac:spMk id="3" creationId="{3DF8199C-9D7E-466F-ACB7-13112CF102F2}"/>
          </ac:spMkLst>
        </pc:spChg>
        <pc:spChg chg="add del">
          <ac:chgData name="Christopher Lichliter" userId="f8759a2b6cd8fb2a" providerId="LiveId" clId="{FF616F34-720E-4E49-A671-E855DF268A85}" dt="2020-05-11T14:49:46.947" v="4527"/>
          <ac:spMkLst>
            <pc:docMk/>
            <pc:sldMk cId="3685418659" sldId="265"/>
            <ac:spMk id="7" creationId="{4E78424C-6FD0-41F8-9CAA-5DC19C42359F}"/>
          </ac:spMkLst>
        </pc:spChg>
        <pc:spChg chg="add del">
          <ac:chgData name="Christopher Lichliter" userId="f8759a2b6cd8fb2a" providerId="LiveId" clId="{FF616F34-720E-4E49-A671-E855DF268A85}" dt="2020-05-11T14:49:46.947" v="4527"/>
          <ac:spMkLst>
            <pc:docMk/>
            <pc:sldMk cId="3685418659" sldId="265"/>
            <ac:spMk id="8" creationId="{DD136760-57DC-4301-8BEA-B71AD2D13905}"/>
          </ac:spMkLst>
        </pc:spChg>
        <pc:spChg chg="add del">
          <ac:chgData name="Christopher Lichliter" userId="f8759a2b6cd8fb2a" providerId="LiveId" clId="{FF616F34-720E-4E49-A671-E855DF268A85}" dt="2020-05-11T14:49:46.947" v="4527"/>
          <ac:spMkLst>
            <pc:docMk/>
            <pc:sldMk cId="3685418659" sldId="265"/>
            <ac:spMk id="9" creationId="{BDC58DEA-1307-4F44-AD47-E613D8B76A89}"/>
          </ac:spMkLst>
        </pc:spChg>
        <pc:spChg chg="add del">
          <ac:chgData name="Christopher Lichliter" userId="f8759a2b6cd8fb2a" providerId="LiveId" clId="{FF616F34-720E-4E49-A671-E855DF268A85}" dt="2020-05-11T14:12:26.831" v="4212"/>
          <ac:spMkLst>
            <pc:docMk/>
            <pc:sldMk cId="3685418659" sldId="265"/>
            <ac:spMk id="10" creationId="{6D1A2CED-DA9B-4CCF-8215-CFC65FE71603}"/>
          </ac:spMkLst>
        </pc:spChg>
        <pc:spChg chg="add">
          <ac:chgData name="Christopher Lichliter" userId="f8759a2b6cd8fb2a" providerId="LiveId" clId="{FF616F34-720E-4E49-A671-E855DF268A85}" dt="2020-05-11T14:50:20.133" v="4529" actId="26606"/>
          <ac:spMkLst>
            <pc:docMk/>
            <pc:sldMk cId="3685418659" sldId="265"/>
            <ac:spMk id="11" creationId="{D29121B6-CC83-4529-87ED-89AE1AD34EE4}"/>
          </ac:spMkLst>
        </pc:spChg>
        <pc:spChg chg="add del">
          <ac:chgData name="Christopher Lichliter" userId="f8759a2b6cd8fb2a" providerId="LiveId" clId="{FF616F34-720E-4E49-A671-E855DF268A85}" dt="2020-05-11T14:12:26.831" v="4212"/>
          <ac:spMkLst>
            <pc:docMk/>
            <pc:sldMk cId="3685418659" sldId="265"/>
            <ac:spMk id="12" creationId="{562DFC44-A40C-4573-9230-B3EDB3EC8EEB}"/>
          </ac:spMkLst>
        </pc:spChg>
        <pc:spChg chg="add">
          <ac:chgData name="Christopher Lichliter" userId="f8759a2b6cd8fb2a" providerId="LiveId" clId="{FF616F34-720E-4E49-A671-E855DF268A85}" dt="2020-05-11T14:50:20.133" v="4529" actId="26606"/>
          <ac:spMkLst>
            <pc:docMk/>
            <pc:sldMk cId="3685418659" sldId="265"/>
            <ac:spMk id="13" creationId="{F48C3783-EF6E-445F-A78D-9DE1771B04FF}"/>
          </ac:spMkLst>
        </pc:spChg>
        <pc:spChg chg="add del">
          <ac:chgData name="Christopher Lichliter" userId="f8759a2b6cd8fb2a" providerId="LiveId" clId="{FF616F34-720E-4E49-A671-E855DF268A85}" dt="2020-05-11T14:12:26.831" v="4212"/>
          <ac:spMkLst>
            <pc:docMk/>
            <pc:sldMk cId="3685418659" sldId="265"/>
            <ac:spMk id="14" creationId="{15589D35-CF9F-4DE9-A792-8571A09E9BC9}"/>
          </ac:spMkLst>
        </pc:spChg>
        <pc:spChg chg="add">
          <ac:chgData name="Christopher Lichliter" userId="f8759a2b6cd8fb2a" providerId="LiveId" clId="{FF616F34-720E-4E49-A671-E855DF268A85}" dt="2020-05-11T14:50:20.133" v="4529" actId="26606"/>
          <ac:spMkLst>
            <pc:docMk/>
            <pc:sldMk cId="3685418659" sldId="265"/>
            <ac:spMk id="15" creationId="{CCB7DCDB-78ED-480D-8CA0-9930E8F29DBB}"/>
          </ac:spMkLst>
        </pc:spChg>
        <pc:spChg chg="add del">
          <ac:chgData name="Christopher Lichliter" userId="f8759a2b6cd8fb2a" providerId="LiveId" clId="{FF616F34-720E-4E49-A671-E855DF268A85}" dt="2020-05-11T14:49:46.947" v="4527"/>
          <ac:spMkLst>
            <pc:docMk/>
            <pc:sldMk cId="3685418659" sldId="265"/>
            <ac:spMk id="16" creationId="{C99B912D-1E4B-42AF-A2BE-CFEFEC916EE7}"/>
          </ac:spMkLst>
        </pc:spChg>
        <pc:spChg chg="add">
          <ac:chgData name="Christopher Lichliter" userId="f8759a2b6cd8fb2a" providerId="LiveId" clId="{FF616F34-720E-4E49-A671-E855DF268A85}" dt="2020-05-11T14:50:20.133" v="4529" actId="26606"/>
          <ac:spMkLst>
            <pc:docMk/>
            <pc:sldMk cId="3685418659" sldId="265"/>
            <ac:spMk id="17" creationId="{11F48B6A-C55F-4FD5-9034-DC9867D02B44}"/>
          </ac:spMkLst>
        </pc:spChg>
        <pc:graphicFrameChg chg="add mod modGraphic">
          <ac:chgData name="Christopher Lichliter" userId="f8759a2b6cd8fb2a" providerId="LiveId" clId="{FF616F34-720E-4E49-A671-E855DF268A85}" dt="2020-05-11T14:50:20.133" v="4529" actId="26606"/>
          <ac:graphicFrameMkLst>
            <pc:docMk/>
            <pc:sldMk cId="3685418659" sldId="265"/>
            <ac:graphicFrameMk id="5" creationId="{334F80B3-848C-42DC-B34F-CB21763D2AB2}"/>
          </ac:graphicFrameMkLst>
        </pc:graphicFrameChg>
      </pc:sldChg>
      <pc:sldChg chg="addSp delSp modSp new mod delDesignElem">
        <pc:chgData name="Christopher Lichliter" userId="f8759a2b6cd8fb2a" providerId="LiveId" clId="{FF616F34-720E-4E49-A671-E855DF268A85}" dt="2020-05-11T20:00:08.782" v="6043" actId="29295"/>
        <pc:sldMkLst>
          <pc:docMk/>
          <pc:sldMk cId="674675025" sldId="266"/>
        </pc:sldMkLst>
        <pc:spChg chg="del mod ord">
          <ac:chgData name="Christopher Lichliter" userId="f8759a2b6cd8fb2a" providerId="LiveId" clId="{FF616F34-720E-4E49-A671-E855DF268A85}" dt="2020-05-11T14:50:01.030" v="4528" actId="21"/>
          <ac:spMkLst>
            <pc:docMk/>
            <pc:sldMk cId="674675025" sldId="266"/>
            <ac:spMk id="2" creationId="{CB530650-A8EA-4254-ACAE-56C95778A5BE}"/>
          </ac:spMkLst>
        </pc:spChg>
        <pc:spChg chg="add del mod">
          <ac:chgData name="Christopher Lichliter" userId="f8759a2b6cd8fb2a" providerId="LiveId" clId="{FF616F34-720E-4E49-A671-E855DF268A85}" dt="2020-05-11T19:59:18.565" v="5891" actId="21"/>
          <ac:spMkLst>
            <pc:docMk/>
            <pc:sldMk cId="674675025" sldId="266"/>
            <ac:spMk id="4" creationId="{F4AB9D67-5707-4FDE-9405-6061E4A2530E}"/>
          </ac:spMkLst>
        </pc:spChg>
        <pc:spChg chg="del">
          <ac:chgData name="Christopher Lichliter" userId="f8759a2b6cd8fb2a" providerId="LiveId" clId="{FF616F34-720E-4E49-A671-E855DF268A85}" dt="2020-05-11T14:12:26.831" v="4212"/>
          <ac:spMkLst>
            <pc:docMk/>
            <pc:sldMk cId="674675025" sldId="266"/>
            <ac:spMk id="18" creationId="{8D06CE56-3881-4ADA-8CEF-D18B02C242A3}"/>
          </ac:spMkLst>
        </pc:spChg>
        <pc:spChg chg="del">
          <ac:chgData name="Christopher Lichliter" userId="f8759a2b6cd8fb2a" providerId="LiveId" clId="{FF616F34-720E-4E49-A671-E855DF268A85}" dt="2020-05-11T14:12:26.831" v="4212"/>
          <ac:spMkLst>
            <pc:docMk/>
            <pc:sldMk cId="674675025" sldId="266"/>
            <ac:spMk id="20" creationId="{79F3C543-62EC-4433-9C93-A2CD8764E9B4}"/>
          </ac:spMkLst>
        </pc:spChg>
        <pc:spChg chg="del">
          <ac:chgData name="Christopher Lichliter" userId="f8759a2b6cd8fb2a" providerId="LiveId" clId="{FF616F34-720E-4E49-A671-E855DF268A85}" dt="2020-05-11T14:12:26.831" v="4212"/>
          <ac:spMkLst>
            <pc:docMk/>
            <pc:sldMk cId="674675025" sldId="266"/>
            <ac:spMk id="22" creationId="{0671A8AE-40A1-4631-A6B8-581AFF065482}"/>
          </ac:spMkLst>
        </pc:spChg>
        <pc:spChg chg="del">
          <ac:chgData name="Christopher Lichliter" userId="f8759a2b6cd8fb2a" providerId="LiveId" clId="{FF616F34-720E-4E49-A671-E855DF268A85}" dt="2020-05-11T14:12:26.831" v="4212"/>
          <ac:spMkLst>
            <pc:docMk/>
            <pc:sldMk cId="674675025" sldId="266"/>
            <ac:spMk id="24" creationId="{A44CD100-6267-4E62-AA64-2182A3A6A1C0}"/>
          </ac:spMkLst>
        </pc:spChg>
        <pc:spChg chg="del">
          <ac:chgData name="Christopher Lichliter" userId="f8759a2b6cd8fb2a" providerId="LiveId" clId="{FF616F34-720E-4E49-A671-E855DF268A85}" dt="2020-05-11T14:12:26.831" v="4212"/>
          <ac:spMkLst>
            <pc:docMk/>
            <pc:sldMk cId="674675025" sldId="266"/>
            <ac:spMk id="25" creationId="{AF2F604E-43BE-4DC3-B983-E071523364F8}"/>
          </ac:spMkLst>
        </pc:spChg>
        <pc:spChg chg="del">
          <ac:chgData name="Christopher Lichliter" userId="f8759a2b6cd8fb2a" providerId="LiveId" clId="{FF616F34-720E-4E49-A671-E855DF268A85}" dt="2020-05-11T14:12:26.831" v="4212"/>
          <ac:spMkLst>
            <pc:docMk/>
            <pc:sldMk cId="674675025" sldId="266"/>
            <ac:spMk id="26" creationId="{08C9B587-E65E-4B52-B37C-ABEBB6E87928}"/>
          </ac:spMkLst>
        </pc:spChg>
        <pc:spChg chg="add del">
          <ac:chgData name="Christopher Lichliter" userId="f8759a2b6cd8fb2a" providerId="LiveId" clId="{FF616F34-720E-4E49-A671-E855DF268A85}" dt="2020-05-11T14:49:46.947" v="4527"/>
          <ac:spMkLst>
            <pc:docMk/>
            <pc:sldMk cId="674675025" sldId="266"/>
            <ac:spMk id="27" creationId="{29787B81-C7DF-412B-A405-EF4454012DEE}"/>
          </ac:spMkLst>
        </pc:spChg>
        <pc:spChg chg="add del mod">
          <ac:chgData name="Christopher Lichliter" userId="f8759a2b6cd8fb2a" providerId="LiveId" clId="{FF616F34-720E-4E49-A671-E855DF268A85}" dt="2020-05-11T19:59:26.307" v="5892" actId="21"/>
          <ac:spMkLst>
            <pc:docMk/>
            <pc:sldMk cId="674675025" sldId="266"/>
            <ac:spMk id="28" creationId="{4E7BCB45-A252-496D-8BAB-B5DA75527132}"/>
          </ac:spMkLst>
        </pc:spChg>
        <pc:picChg chg="mod">
          <ac:chgData name="Christopher Lichliter" userId="f8759a2b6cd8fb2a" providerId="LiveId" clId="{FF616F34-720E-4E49-A671-E855DF268A85}" dt="2020-05-11T20:00:08.782" v="6043" actId="29295"/>
          <ac:picMkLst>
            <pc:docMk/>
            <pc:sldMk cId="674675025" sldId="266"/>
            <ac:picMk id="8" creationId="{66072307-62B2-4B0D-B453-2BB94591CA8C}"/>
          </ac:picMkLst>
        </pc:picChg>
      </pc:sldChg>
      <pc:sldChg chg="modSp new mod">
        <pc:chgData name="Christopher Lichliter" userId="f8759a2b6cd8fb2a" providerId="LiveId" clId="{FF616F34-720E-4E49-A671-E855DF268A85}" dt="2020-05-11T23:45:18.743" v="6698" actId="20577"/>
        <pc:sldMkLst>
          <pc:docMk/>
          <pc:sldMk cId="921789485" sldId="267"/>
        </pc:sldMkLst>
        <pc:spChg chg="mod">
          <ac:chgData name="Christopher Lichliter" userId="f8759a2b6cd8fb2a" providerId="LiveId" clId="{FF616F34-720E-4E49-A671-E855DF268A85}" dt="2020-05-11T14:49:46.947" v="4527"/>
          <ac:spMkLst>
            <pc:docMk/>
            <pc:sldMk cId="921789485" sldId="267"/>
            <ac:spMk id="2" creationId="{38C1C155-FA2F-40F3-A90A-F4E13E97D6C0}"/>
          </ac:spMkLst>
        </pc:spChg>
        <pc:spChg chg="mod">
          <ac:chgData name="Christopher Lichliter" userId="f8759a2b6cd8fb2a" providerId="LiveId" clId="{FF616F34-720E-4E49-A671-E855DF268A85}" dt="2020-05-11T23:45:18.743" v="6698" actId="20577"/>
          <ac:spMkLst>
            <pc:docMk/>
            <pc:sldMk cId="921789485" sldId="267"/>
            <ac:spMk id="3" creationId="{6B5BBF28-152B-4837-960A-A015587B17CD}"/>
          </ac:spMkLst>
        </pc:spChg>
      </pc:sldChg>
      <pc:sldChg chg="new del">
        <pc:chgData name="Christopher Lichliter" userId="f8759a2b6cd8fb2a" providerId="LiveId" clId="{FF616F34-720E-4E49-A671-E855DF268A85}" dt="2020-05-10T20:53:10.597" v="428" actId="680"/>
        <pc:sldMkLst>
          <pc:docMk/>
          <pc:sldMk cId="4018747520" sldId="267"/>
        </pc:sldMkLst>
      </pc:sldChg>
      <pc:sldChg chg="modSp ord">
        <pc:chgData name="Christopher Lichliter" userId="f8759a2b6cd8fb2a" providerId="LiveId" clId="{FF616F34-720E-4E49-A671-E855DF268A85}" dt="2020-05-11T15:16:37.549" v="5237"/>
        <pc:sldMkLst>
          <pc:docMk/>
          <pc:sldMk cId="1127059756" sldId="268"/>
        </pc:sldMkLst>
        <pc:spChg chg="mod">
          <ac:chgData name="Christopher Lichliter" userId="f8759a2b6cd8fb2a" providerId="LiveId" clId="{FF616F34-720E-4E49-A671-E855DF268A85}" dt="2020-05-11T15:16:37.549" v="5237"/>
          <ac:spMkLst>
            <pc:docMk/>
            <pc:sldMk cId="1127059756" sldId="268"/>
            <ac:spMk id="2" creationId="{238273FD-A7EF-4249-A6BA-3C03AF6B6273}"/>
          </ac:spMkLst>
        </pc:spChg>
        <pc:spChg chg="mod">
          <ac:chgData name="Christopher Lichliter" userId="f8759a2b6cd8fb2a" providerId="LiveId" clId="{FF616F34-720E-4E49-A671-E855DF268A85}" dt="2020-05-11T14:49:46.947" v="4527"/>
          <ac:spMkLst>
            <pc:docMk/>
            <pc:sldMk cId="1127059756" sldId="268"/>
            <ac:spMk id="3" creationId="{4EAA6064-0E64-42B6-896D-7F9A3957A2AB}"/>
          </ac:spMkLst>
        </pc:spChg>
      </pc:sldChg>
      <pc:sldChg chg="addSp modSp new mod">
        <pc:chgData name="Christopher Lichliter" userId="f8759a2b6cd8fb2a" providerId="LiveId" clId="{FF616F34-720E-4E49-A671-E855DF268A85}" dt="2020-05-11T19:49:34.123" v="5780" actId="1076"/>
        <pc:sldMkLst>
          <pc:docMk/>
          <pc:sldMk cId="3962649470" sldId="269"/>
        </pc:sldMkLst>
        <pc:spChg chg="mod">
          <ac:chgData name="Christopher Lichliter" userId="f8759a2b6cd8fb2a" providerId="LiveId" clId="{FF616F34-720E-4E49-A671-E855DF268A85}" dt="2020-05-11T15:47:02.244" v="5453" actId="20577"/>
          <ac:spMkLst>
            <pc:docMk/>
            <pc:sldMk cId="3962649470" sldId="269"/>
            <ac:spMk id="2" creationId="{818D9D2A-CC7C-4FDE-A31E-F1046D098E22}"/>
          </ac:spMkLst>
        </pc:spChg>
        <pc:spChg chg="mod">
          <ac:chgData name="Christopher Lichliter" userId="f8759a2b6cd8fb2a" providerId="LiveId" clId="{FF616F34-720E-4E49-A671-E855DF268A85}" dt="2020-05-11T19:48:58.544" v="5771" actId="1076"/>
          <ac:spMkLst>
            <pc:docMk/>
            <pc:sldMk cId="3962649470" sldId="269"/>
            <ac:spMk id="3" creationId="{4A95098B-3D34-4BCF-9EDC-5221C83D699C}"/>
          </ac:spMkLst>
        </pc:spChg>
        <pc:spChg chg="mod">
          <ac:chgData name="Christopher Lichliter" userId="f8759a2b6cd8fb2a" providerId="LiveId" clId="{FF616F34-720E-4E49-A671-E855DF268A85}" dt="2020-05-11T19:49:24.340" v="5778" actId="1076"/>
          <ac:spMkLst>
            <pc:docMk/>
            <pc:sldMk cId="3962649470" sldId="269"/>
            <ac:spMk id="4" creationId="{C4FA1D8F-ED84-4A05-82F2-44E1FCA60176}"/>
          </ac:spMkLst>
        </pc:spChg>
        <pc:spChg chg="add mod">
          <ac:chgData name="Christopher Lichliter" userId="f8759a2b6cd8fb2a" providerId="LiveId" clId="{FF616F34-720E-4E49-A671-E855DF268A85}" dt="2020-05-11T15:33:21.883" v="5364" actId="21"/>
          <ac:spMkLst>
            <pc:docMk/>
            <pc:sldMk cId="3962649470" sldId="269"/>
            <ac:spMk id="6" creationId="{F489B6D0-979C-4CC8-B846-7B0966F5D034}"/>
          </ac:spMkLst>
        </pc:spChg>
        <pc:spChg chg="add mod">
          <ac:chgData name="Christopher Lichliter" userId="f8759a2b6cd8fb2a" providerId="LiveId" clId="{FF616F34-720E-4E49-A671-E855DF268A85}" dt="2020-05-11T19:49:34.123" v="5780" actId="1076"/>
          <ac:spMkLst>
            <pc:docMk/>
            <pc:sldMk cId="3962649470" sldId="269"/>
            <ac:spMk id="8" creationId="{94AC4F38-6A71-4F6B-94A3-9E14AB3EF3FC}"/>
          </ac:spMkLst>
        </pc:spChg>
        <pc:spChg chg="add mod">
          <ac:chgData name="Christopher Lichliter" userId="f8759a2b6cd8fb2a" providerId="LiveId" clId="{FF616F34-720E-4E49-A671-E855DF268A85}" dt="2020-05-11T15:41:38.321" v="5395" actId="21"/>
          <ac:spMkLst>
            <pc:docMk/>
            <pc:sldMk cId="3962649470" sldId="269"/>
            <ac:spMk id="9" creationId="{4B85F758-13F2-47AC-B122-04B685B8487D}"/>
          </ac:spMkLst>
        </pc:spChg>
        <pc:spChg chg="add mod">
          <ac:chgData name="Christopher Lichliter" userId="f8759a2b6cd8fb2a" providerId="LiveId" clId="{FF616F34-720E-4E49-A671-E855DF268A85}" dt="2020-05-11T19:49:29.326" v="5779" actId="1076"/>
          <ac:spMkLst>
            <pc:docMk/>
            <pc:sldMk cId="3962649470" sldId="269"/>
            <ac:spMk id="10" creationId="{F7CA71CA-842A-42EF-8EE5-C682F21AFE80}"/>
          </ac:spMkLst>
        </pc:spChg>
        <pc:picChg chg="mod">
          <ac:chgData name="Christopher Lichliter" userId="f8759a2b6cd8fb2a" providerId="LiveId" clId="{FF616F34-720E-4E49-A671-E855DF268A85}" dt="2020-05-11T19:49:11.847" v="5775" actId="1076"/>
          <ac:picMkLst>
            <pc:docMk/>
            <pc:sldMk cId="3962649470" sldId="269"/>
            <ac:picMk id="5" creationId="{4A8CB0F6-7EDC-4598-92B5-02F8FE00505A}"/>
          </ac:picMkLst>
        </pc:picChg>
        <pc:picChg chg="mod">
          <ac:chgData name="Christopher Lichliter" userId="f8759a2b6cd8fb2a" providerId="LiveId" clId="{FF616F34-720E-4E49-A671-E855DF268A85}" dt="2020-05-11T19:49:17.233" v="5777" actId="1076"/>
          <ac:picMkLst>
            <pc:docMk/>
            <pc:sldMk cId="3962649470" sldId="269"/>
            <ac:picMk id="7" creationId="{2BA3DED3-8754-4719-BF0A-270E450D8104}"/>
          </ac:picMkLst>
        </pc:picChg>
      </pc:sldChg>
      <pc:sldChg chg="modSp del mod ord">
        <pc:chgData name="Christopher Lichliter" userId="f8759a2b6cd8fb2a" providerId="LiveId" clId="{FF616F34-720E-4E49-A671-E855DF268A85}" dt="2020-05-11T14:53:22.879" v="4565" actId="2696"/>
        <pc:sldMkLst>
          <pc:docMk/>
          <pc:sldMk cId="604612237" sldId="270"/>
        </pc:sldMkLst>
        <pc:spChg chg="mod">
          <ac:chgData name="Christopher Lichliter" userId="f8759a2b6cd8fb2a" providerId="LiveId" clId="{FF616F34-720E-4E49-A671-E855DF268A85}" dt="2020-05-11T14:49:46.947" v="4527"/>
          <ac:spMkLst>
            <pc:docMk/>
            <pc:sldMk cId="604612237" sldId="270"/>
            <ac:spMk id="2" creationId="{BB867F6A-EB47-4150-8365-3795A7650F12}"/>
          </ac:spMkLst>
        </pc:spChg>
        <pc:spChg chg="mod">
          <ac:chgData name="Christopher Lichliter" userId="f8759a2b6cd8fb2a" providerId="LiveId" clId="{FF616F34-720E-4E49-A671-E855DF268A85}" dt="2020-05-11T14:49:46.947" v="4527"/>
          <ac:spMkLst>
            <pc:docMk/>
            <pc:sldMk cId="604612237" sldId="270"/>
            <ac:spMk id="3" creationId="{81830A86-40EC-46C7-B2D3-9A1CAB3E3006}"/>
          </ac:spMkLst>
        </pc:spChg>
      </pc:sldChg>
      <pc:sldChg chg="addSp delSp modSp new mod">
        <pc:chgData name="Christopher Lichliter" userId="f8759a2b6cd8fb2a" providerId="LiveId" clId="{FF616F34-720E-4E49-A671-E855DF268A85}" dt="2020-05-11T20:39:13.975" v="6075" actId="20577"/>
        <pc:sldMkLst>
          <pc:docMk/>
          <pc:sldMk cId="1611794993" sldId="271"/>
        </pc:sldMkLst>
        <pc:spChg chg="mod">
          <ac:chgData name="Christopher Lichliter" userId="f8759a2b6cd8fb2a" providerId="LiveId" clId="{FF616F34-720E-4E49-A671-E855DF268A85}" dt="2020-05-11T15:47:10.954" v="5462" actId="20577"/>
          <ac:spMkLst>
            <pc:docMk/>
            <pc:sldMk cId="1611794993" sldId="271"/>
            <ac:spMk id="2" creationId="{24CBB387-0F4A-4682-A54A-E771AA43CB26}"/>
          </ac:spMkLst>
        </pc:spChg>
        <pc:spChg chg="mod">
          <ac:chgData name="Christopher Lichliter" userId="f8759a2b6cd8fb2a" providerId="LiveId" clId="{FF616F34-720E-4E49-A671-E855DF268A85}" dt="2020-05-11T19:47:58.203" v="5765" actId="1076"/>
          <ac:spMkLst>
            <pc:docMk/>
            <pc:sldMk cId="1611794993" sldId="271"/>
            <ac:spMk id="3" creationId="{042D9198-642D-4E1F-B50F-6CFC87825EAA}"/>
          </ac:spMkLst>
        </pc:spChg>
        <pc:spChg chg="mod">
          <ac:chgData name="Christopher Lichliter" userId="f8759a2b6cd8fb2a" providerId="LiveId" clId="{FF616F34-720E-4E49-A671-E855DF268A85}" dt="2020-05-11T19:48:14.230" v="5767" actId="1076"/>
          <ac:spMkLst>
            <pc:docMk/>
            <pc:sldMk cId="1611794993" sldId="271"/>
            <ac:spMk id="4" creationId="{90D09D2F-8AF3-48C2-A042-BE7E8151D50C}"/>
          </ac:spMkLst>
        </pc:spChg>
        <pc:spChg chg="add mod">
          <ac:chgData name="Christopher Lichliter" userId="f8759a2b6cd8fb2a" providerId="LiveId" clId="{FF616F34-720E-4E49-A671-E855DF268A85}" dt="2020-05-11T15:38:00.041" v="5380" actId="21"/>
          <ac:spMkLst>
            <pc:docMk/>
            <pc:sldMk cId="1611794993" sldId="271"/>
            <ac:spMk id="6" creationId="{FBF795CA-5694-4558-ABBB-20503F7C9918}"/>
          </ac:spMkLst>
        </pc:spChg>
        <pc:spChg chg="add del mod">
          <ac:chgData name="Christopher Lichliter" userId="f8759a2b6cd8fb2a" providerId="LiveId" clId="{FF616F34-720E-4E49-A671-E855DF268A85}" dt="2020-05-11T15:37:55.489" v="5378" actId="767"/>
          <ac:spMkLst>
            <pc:docMk/>
            <pc:sldMk cId="1611794993" sldId="271"/>
            <ac:spMk id="8" creationId="{611DE96C-CB98-46AD-AE41-4D369140AADB}"/>
          </ac:spMkLst>
        </pc:spChg>
        <pc:spChg chg="add del mod">
          <ac:chgData name="Christopher Lichliter" userId="f8759a2b6cd8fb2a" providerId="LiveId" clId="{FF616F34-720E-4E49-A671-E855DF268A85}" dt="2020-05-11T15:38:10.788" v="5382" actId="767"/>
          <ac:spMkLst>
            <pc:docMk/>
            <pc:sldMk cId="1611794993" sldId="271"/>
            <ac:spMk id="9" creationId="{0852F0A2-BCA5-4956-94D6-860EEE951EE5}"/>
          </ac:spMkLst>
        </pc:spChg>
        <pc:spChg chg="add mod">
          <ac:chgData name="Christopher Lichliter" userId="f8759a2b6cd8fb2a" providerId="LiveId" clId="{FF616F34-720E-4E49-A671-E855DF268A85}" dt="2020-05-11T19:48:26.297" v="5769" actId="1076"/>
          <ac:spMkLst>
            <pc:docMk/>
            <pc:sldMk cId="1611794993" sldId="271"/>
            <ac:spMk id="10" creationId="{8237975A-E0C6-4CAD-A9CD-C065C150797C}"/>
          </ac:spMkLst>
        </pc:spChg>
        <pc:spChg chg="add mod">
          <ac:chgData name="Christopher Lichliter" userId="f8759a2b6cd8fb2a" providerId="LiveId" clId="{FF616F34-720E-4E49-A671-E855DF268A85}" dt="2020-05-11T15:40:29.429" v="5391" actId="21"/>
          <ac:spMkLst>
            <pc:docMk/>
            <pc:sldMk cId="1611794993" sldId="271"/>
            <ac:spMk id="11" creationId="{99851C5C-C86C-4EE6-B47E-B34B80D44881}"/>
          </ac:spMkLst>
        </pc:spChg>
        <pc:spChg chg="add mod">
          <ac:chgData name="Christopher Lichliter" userId="f8759a2b6cd8fb2a" providerId="LiveId" clId="{FF616F34-720E-4E49-A671-E855DF268A85}" dt="2020-05-11T20:39:13.975" v="6075" actId="20577"/>
          <ac:spMkLst>
            <pc:docMk/>
            <pc:sldMk cId="1611794993" sldId="271"/>
            <ac:spMk id="12" creationId="{D3D4092E-185B-4BF2-9BA6-A768218C2757}"/>
          </ac:spMkLst>
        </pc:spChg>
        <pc:picChg chg="mod">
          <ac:chgData name="Christopher Lichliter" userId="f8759a2b6cd8fb2a" providerId="LiveId" clId="{FF616F34-720E-4E49-A671-E855DF268A85}" dt="2020-05-11T19:48:06.516" v="5766" actId="1076"/>
          <ac:picMkLst>
            <pc:docMk/>
            <pc:sldMk cId="1611794993" sldId="271"/>
            <ac:picMk id="5" creationId="{860D6D9C-BB1B-44F4-875E-63EDF2A5A387}"/>
          </ac:picMkLst>
        </pc:picChg>
        <pc:picChg chg="mod">
          <ac:chgData name="Christopher Lichliter" userId="f8759a2b6cd8fb2a" providerId="LiveId" clId="{FF616F34-720E-4E49-A671-E855DF268A85}" dt="2020-05-11T19:48:18.748" v="5768" actId="1076"/>
          <ac:picMkLst>
            <pc:docMk/>
            <pc:sldMk cId="1611794993" sldId="271"/>
            <ac:picMk id="7" creationId="{AACC0B24-8F61-4BAF-9FD0-340D06E21178}"/>
          </ac:picMkLst>
        </pc:picChg>
      </pc:sldChg>
      <pc:sldChg chg="new del">
        <pc:chgData name="Christopher Lichliter" userId="f8759a2b6cd8fb2a" providerId="LiveId" clId="{FF616F34-720E-4E49-A671-E855DF268A85}" dt="2020-05-10T21:51:00.186" v="2831" actId="680"/>
        <pc:sldMkLst>
          <pc:docMk/>
          <pc:sldMk cId="3768945700" sldId="271"/>
        </pc:sldMkLst>
      </pc:sldChg>
      <pc:sldChg chg="new del">
        <pc:chgData name="Christopher Lichliter" userId="f8759a2b6cd8fb2a" providerId="LiveId" clId="{FF616F34-720E-4E49-A671-E855DF268A85}" dt="2020-05-10T21:50:57.777" v="2830" actId="680"/>
        <pc:sldMkLst>
          <pc:docMk/>
          <pc:sldMk cId="1146152419" sldId="272"/>
        </pc:sldMkLst>
      </pc:sldChg>
      <pc:sldChg chg="addSp delSp modSp new mod">
        <pc:chgData name="Christopher Lichliter" userId="f8759a2b6cd8fb2a" providerId="LiveId" clId="{FF616F34-720E-4E49-A671-E855DF268A85}" dt="2020-05-11T20:40:39.061" v="6076" actId="14100"/>
        <pc:sldMkLst>
          <pc:docMk/>
          <pc:sldMk cId="3416226538" sldId="272"/>
        </pc:sldMkLst>
        <pc:spChg chg="del mod">
          <ac:chgData name="Christopher Lichliter" userId="f8759a2b6cd8fb2a" providerId="LiveId" clId="{FF616F34-720E-4E49-A671-E855DF268A85}" dt="2020-05-11T15:19:25.089" v="5254" actId="21"/>
          <ac:spMkLst>
            <pc:docMk/>
            <pc:sldMk cId="3416226538" sldId="272"/>
            <ac:spMk id="2" creationId="{2726BDE4-ABC0-4268-A58B-749FBECECC5F}"/>
          </ac:spMkLst>
        </pc:spChg>
        <pc:spChg chg="mod">
          <ac:chgData name="Christopher Lichliter" userId="f8759a2b6cd8fb2a" providerId="LiveId" clId="{FF616F34-720E-4E49-A671-E855DF268A85}" dt="2020-05-11T19:47:22.438" v="5759" actId="1076"/>
          <ac:spMkLst>
            <pc:docMk/>
            <pc:sldMk cId="3416226538" sldId="272"/>
            <ac:spMk id="3" creationId="{4FCEE7A7-EF2C-466A-933C-6A1D613B4412}"/>
          </ac:spMkLst>
        </pc:spChg>
        <pc:spChg chg="mod">
          <ac:chgData name="Christopher Lichliter" userId="f8759a2b6cd8fb2a" providerId="LiveId" clId="{FF616F34-720E-4E49-A671-E855DF268A85}" dt="2020-05-11T19:47:30.104" v="5760" actId="1076"/>
          <ac:spMkLst>
            <pc:docMk/>
            <pc:sldMk cId="3416226538" sldId="272"/>
            <ac:spMk id="4" creationId="{AADA3A43-5989-475C-942A-199F7DABAA70}"/>
          </ac:spMkLst>
        </pc:spChg>
        <pc:spChg chg="add mod">
          <ac:chgData name="Christopher Lichliter" userId="f8759a2b6cd8fb2a" providerId="LiveId" clId="{FF616F34-720E-4E49-A671-E855DF268A85}" dt="2020-05-11T15:36:13.252" v="5368" actId="21"/>
          <ac:spMkLst>
            <pc:docMk/>
            <pc:sldMk cId="3416226538" sldId="272"/>
            <ac:spMk id="6" creationId="{7720775A-BE7E-42FF-BA1A-D50FB29DA08C}"/>
          </ac:spMkLst>
        </pc:spChg>
        <pc:spChg chg="add mod">
          <ac:chgData name="Christopher Lichliter" userId="f8759a2b6cd8fb2a" providerId="LiveId" clId="{FF616F34-720E-4E49-A671-E855DF268A85}" dt="2020-05-11T19:47:36.778" v="5762" actId="1076"/>
          <ac:spMkLst>
            <pc:docMk/>
            <pc:sldMk cId="3416226538" sldId="272"/>
            <ac:spMk id="8" creationId="{ACD6317F-B655-4320-B44F-23CC88B5D5A4}"/>
          </ac:spMkLst>
        </pc:spChg>
        <pc:spChg chg="add mod">
          <ac:chgData name="Christopher Lichliter" userId="f8759a2b6cd8fb2a" providerId="LiveId" clId="{FF616F34-720E-4E49-A671-E855DF268A85}" dt="2020-05-11T15:36:43.949" v="5372" actId="21"/>
          <ac:spMkLst>
            <pc:docMk/>
            <pc:sldMk cId="3416226538" sldId="272"/>
            <ac:spMk id="9" creationId="{7EE68850-C5FD-402E-AB7C-54BFC54DD0CA}"/>
          </ac:spMkLst>
        </pc:spChg>
        <pc:spChg chg="add mod">
          <ac:chgData name="Christopher Lichliter" userId="f8759a2b6cd8fb2a" providerId="LiveId" clId="{FF616F34-720E-4E49-A671-E855DF268A85}" dt="2020-05-11T19:47:34.250" v="5761" actId="1076"/>
          <ac:spMkLst>
            <pc:docMk/>
            <pc:sldMk cId="3416226538" sldId="272"/>
            <ac:spMk id="10" creationId="{30619FA3-5E1B-4E13-8975-ED696C2D7CE8}"/>
          </ac:spMkLst>
        </pc:spChg>
        <pc:picChg chg="mod">
          <ac:chgData name="Christopher Lichliter" userId="f8759a2b6cd8fb2a" providerId="LiveId" clId="{FF616F34-720E-4E49-A671-E855DF268A85}" dt="2020-05-11T19:47:11.026" v="5756" actId="1076"/>
          <ac:picMkLst>
            <pc:docMk/>
            <pc:sldMk cId="3416226538" sldId="272"/>
            <ac:picMk id="5" creationId="{343682F2-8313-49AF-9FAB-CCFA013DFD43}"/>
          </ac:picMkLst>
        </pc:picChg>
        <pc:picChg chg="mod">
          <ac:chgData name="Christopher Lichliter" userId="f8759a2b6cd8fb2a" providerId="LiveId" clId="{FF616F34-720E-4E49-A671-E855DF268A85}" dt="2020-05-11T20:40:39.061" v="6076" actId="14100"/>
          <ac:picMkLst>
            <pc:docMk/>
            <pc:sldMk cId="3416226538" sldId="272"/>
            <ac:picMk id="7" creationId="{2CFF83D3-206C-4B41-8CAA-3F3CD022C309}"/>
          </ac:picMkLst>
        </pc:picChg>
      </pc:sldChg>
      <pc:sldChg chg="addSp delSp modSp new mod">
        <pc:chgData name="Christopher Lichliter" userId="f8759a2b6cd8fb2a" providerId="LiveId" clId="{FF616F34-720E-4E49-A671-E855DF268A85}" dt="2020-05-11T19:39:06.940" v="5638" actId="1076"/>
        <pc:sldMkLst>
          <pc:docMk/>
          <pc:sldMk cId="1320914324" sldId="273"/>
        </pc:sldMkLst>
        <pc:spChg chg="del mod">
          <ac:chgData name="Christopher Lichliter" userId="f8759a2b6cd8fb2a" providerId="LiveId" clId="{FF616F34-720E-4E49-A671-E855DF268A85}" dt="2020-05-11T15:20:58.942" v="5286" actId="21"/>
          <ac:spMkLst>
            <pc:docMk/>
            <pc:sldMk cId="1320914324" sldId="273"/>
            <ac:spMk id="2" creationId="{A049BA5D-8405-47E7-8463-4520F151404F}"/>
          </ac:spMkLst>
        </pc:spChg>
        <pc:spChg chg="mod">
          <ac:chgData name="Christopher Lichliter" userId="f8759a2b6cd8fb2a" providerId="LiveId" clId="{FF616F34-720E-4E49-A671-E855DF268A85}" dt="2020-05-11T19:38:52.389" v="5634" actId="1076"/>
          <ac:spMkLst>
            <pc:docMk/>
            <pc:sldMk cId="1320914324" sldId="273"/>
            <ac:spMk id="3" creationId="{51A78A37-2BC8-47B0-8C67-21A93049D2F4}"/>
          </ac:spMkLst>
        </pc:spChg>
        <pc:spChg chg="add mod">
          <ac:chgData name="Christopher Lichliter" userId="f8759a2b6cd8fb2a" providerId="LiveId" clId="{FF616F34-720E-4E49-A671-E855DF268A85}" dt="2020-05-11T15:39:13.075" v="5387" actId="21"/>
          <ac:spMkLst>
            <pc:docMk/>
            <pc:sldMk cId="1320914324" sldId="273"/>
            <ac:spMk id="5" creationId="{F494C97E-6DC0-4AC3-A68B-FFA86FD30842}"/>
          </ac:spMkLst>
        </pc:spChg>
        <pc:spChg chg="add mod">
          <ac:chgData name="Christopher Lichliter" userId="f8759a2b6cd8fb2a" providerId="LiveId" clId="{FF616F34-720E-4E49-A671-E855DF268A85}" dt="2020-05-11T19:39:06.940" v="5638" actId="1076"/>
          <ac:spMkLst>
            <pc:docMk/>
            <pc:sldMk cId="1320914324" sldId="273"/>
            <ac:spMk id="6" creationId="{EFD07D6B-7A97-4E88-AF10-DA5699AB60D2}"/>
          </ac:spMkLst>
        </pc:spChg>
        <pc:picChg chg="mod">
          <ac:chgData name="Christopher Lichliter" userId="f8759a2b6cd8fb2a" providerId="LiveId" clId="{FF616F34-720E-4E49-A671-E855DF268A85}" dt="2020-05-11T19:38:56.655" v="5636" actId="1076"/>
          <ac:picMkLst>
            <pc:docMk/>
            <pc:sldMk cId="1320914324" sldId="273"/>
            <ac:picMk id="4" creationId="{183EBD7E-A5E4-4B2D-B128-F810B25F8602}"/>
          </ac:picMkLst>
        </pc:picChg>
      </pc:sldChg>
      <pc:sldChg chg="addSp delSp modSp new mod">
        <pc:chgData name="Christopher Lichliter" userId="f8759a2b6cd8fb2a" providerId="LiveId" clId="{FF616F34-720E-4E49-A671-E855DF268A85}" dt="2020-05-11T19:50:08.641" v="5786" actId="1076"/>
        <pc:sldMkLst>
          <pc:docMk/>
          <pc:sldMk cId="3779081629" sldId="274"/>
        </pc:sldMkLst>
        <pc:spChg chg="del mod">
          <ac:chgData name="Christopher Lichliter" userId="f8759a2b6cd8fb2a" providerId="LiveId" clId="{FF616F34-720E-4E49-A671-E855DF268A85}" dt="2020-05-11T15:21:53.436" v="5295" actId="21"/>
          <ac:spMkLst>
            <pc:docMk/>
            <pc:sldMk cId="3779081629" sldId="274"/>
            <ac:spMk id="2" creationId="{CD7AF028-3240-4808-834E-84DC4B31F79D}"/>
          </ac:spMkLst>
        </pc:spChg>
        <pc:spChg chg="mod">
          <ac:chgData name="Christopher Lichliter" userId="f8759a2b6cd8fb2a" providerId="LiveId" clId="{FF616F34-720E-4E49-A671-E855DF268A85}" dt="2020-05-11T19:49:54.765" v="5784" actId="1076"/>
          <ac:spMkLst>
            <pc:docMk/>
            <pc:sldMk cId="3779081629" sldId="274"/>
            <ac:spMk id="3" creationId="{CDA49468-1180-497D-AE7E-A896A153C1CE}"/>
          </ac:spMkLst>
        </pc:spChg>
        <pc:spChg chg="mod">
          <ac:chgData name="Christopher Lichliter" userId="f8759a2b6cd8fb2a" providerId="LiveId" clId="{FF616F34-720E-4E49-A671-E855DF268A85}" dt="2020-05-11T19:49:50.717" v="5783" actId="1076"/>
          <ac:spMkLst>
            <pc:docMk/>
            <pc:sldMk cId="3779081629" sldId="274"/>
            <ac:spMk id="4" creationId="{4C2256A1-562C-4609-A103-F2617671CA80}"/>
          </ac:spMkLst>
        </pc:spChg>
        <pc:spChg chg="add mod">
          <ac:chgData name="Christopher Lichliter" userId="f8759a2b6cd8fb2a" providerId="LiveId" clId="{FF616F34-720E-4E49-A671-E855DF268A85}" dt="2020-05-11T15:29:24.573" v="5341" actId="21"/>
          <ac:spMkLst>
            <pc:docMk/>
            <pc:sldMk cId="3779081629" sldId="274"/>
            <ac:spMk id="6" creationId="{3F74F36A-6E84-4F8B-985D-6DE2F3D35400}"/>
          </ac:spMkLst>
        </pc:spChg>
        <pc:spChg chg="add del mod">
          <ac:chgData name="Christopher Lichliter" userId="f8759a2b6cd8fb2a" providerId="LiveId" clId="{FF616F34-720E-4E49-A671-E855DF268A85}" dt="2020-05-11T15:29:59.154" v="5344" actId="478"/>
          <ac:spMkLst>
            <pc:docMk/>
            <pc:sldMk cId="3779081629" sldId="274"/>
            <ac:spMk id="8" creationId="{FAC467A5-2A16-4FD4-AD66-3AA7F667DC82}"/>
          </ac:spMkLst>
        </pc:spChg>
        <pc:spChg chg="add mod">
          <ac:chgData name="Christopher Lichliter" userId="f8759a2b6cd8fb2a" providerId="LiveId" clId="{FF616F34-720E-4E49-A671-E855DF268A85}" dt="2020-05-11T15:31:45.959" v="5356" actId="21"/>
          <ac:spMkLst>
            <pc:docMk/>
            <pc:sldMk cId="3779081629" sldId="274"/>
            <ac:spMk id="9" creationId="{659C5A72-D231-4707-87EE-62DA68A95F39}"/>
          </ac:spMkLst>
        </pc:spChg>
        <pc:spChg chg="add mod">
          <ac:chgData name="Christopher Lichliter" userId="f8759a2b6cd8fb2a" providerId="LiveId" clId="{FF616F34-720E-4E49-A671-E855DF268A85}" dt="2020-05-11T19:50:00.117" v="5785" actId="1076"/>
          <ac:spMkLst>
            <pc:docMk/>
            <pc:sldMk cId="3779081629" sldId="274"/>
            <ac:spMk id="10" creationId="{4A45E05F-B5C8-4A3A-9BCF-572D936108B0}"/>
          </ac:spMkLst>
        </pc:spChg>
        <pc:spChg chg="add mod">
          <ac:chgData name="Christopher Lichliter" userId="f8759a2b6cd8fb2a" providerId="LiveId" clId="{FF616F34-720E-4E49-A671-E855DF268A85}" dt="2020-05-11T15:32:27.909" v="5360" actId="21"/>
          <ac:spMkLst>
            <pc:docMk/>
            <pc:sldMk cId="3779081629" sldId="274"/>
            <ac:spMk id="11" creationId="{1E9F1E2A-E458-4533-8E22-AC5C1D50453D}"/>
          </ac:spMkLst>
        </pc:spChg>
        <pc:spChg chg="add mod">
          <ac:chgData name="Christopher Lichliter" userId="f8759a2b6cd8fb2a" providerId="LiveId" clId="{FF616F34-720E-4E49-A671-E855DF268A85}" dt="2020-05-11T19:50:08.641" v="5786" actId="1076"/>
          <ac:spMkLst>
            <pc:docMk/>
            <pc:sldMk cId="3779081629" sldId="274"/>
            <ac:spMk id="12" creationId="{B27EAFA6-F536-420D-970C-2E6F0D15B89A}"/>
          </ac:spMkLst>
        </pc:spChg>
        <pc:picChg chg="mod">
          <ac:chgData name="Christopher Lichliter" userId="f8759a2b6cd8fb2a" providerId="LiveId" clId="{FF616F34-720E-4E49-A671-E855DF268A85}" dt="2020-05-11T19:49:43.725" v="5781" actId="14100"/>
          <ac:picMkLst>
            <pc:docMk/>
            <pc:sldMk cId="3779081629" sldId="274"/>
            <ac:picMk id="5" creationId="{A5BB68C3-77D6-4850-ADF3-CD87C4FDCBF6}"/>
          </ac:picMkLst>
        </pc:picChg>
        <pc:picChg chg="mod">
          <ac:chgData name="Christopher Lichliter" userId="f8759a2b6cd8fb2a" providerId="LiveId" clId="{FF616F34-720E-4E49-A671-E855DF268A85}" dt="2020-05-11T19:49:46.191" v="5782" actId="14100"/>
          <ac:picMkLst>
            <pc:docMk/>
            <pc:sldMk cId="3779081629" sldId="274"/>
            <ac:picMk id="7" creationId="{77350333-E42A-4E87-A78F-D82D75DB364F}"/>
          </ac:picMkLst>
        </pc:picChg>
      </pc:sldChg>
      <pc:sldChg chg="addSp delSp modSp new mod">
        <pc:chgData name="Christopher Lichliter" userId="f8759a2b6cd8fb2a" providerId="LiveId" clId="{FF616F34-720E-4E49-A671-E855DF268A85}" dt="2020-05-11T19:50:56.355" v="5798" actId="1076"/>
        <pc:sldMkLst>
          <pc:docMk/>
          <pc:sldMk cId="355901703" sldId="275"/>
        </pc:sldMkLst>
        <pc:spChg chg="mod">
          <ac:chgData name="Christopher Lichliter" userId="f8759a2b6cd8fb2a" providerId="LiveId" clId="{FF616F34-720E-4E49-A671-E855DF268A85}" dt="2020-05-11T15:46:54.886" v="5444" actId="20577"/>
          <ac:spMkLst>
            <pc:docMk/>
            <pc:sldMk cId="355901703" sldId="275"/>
            <ac:spMk id="2" creationId="{01A2854C-4D97-41E0-99B2-5DE453771F86}"/>
          </ac:spMkLst>
        </pc:spChg>
        <pc:spChg chg="mod">
          <ac:chgData name="Christopher Lichliter" userId="f8759a2b6cd8fb2a" providerId="LiveId" clId="{FF616F34-720E-4E49-A671-E855DF268A85}" dt="2020-05-11T19:50:16.741" v="5787" actId="1076"/>
          <ac:spMkLst>
            <pc:docMk/>
            <pc:sldMk cId="355901703" sldId="275"/>
            <ac:spMk id="3" creationId="{50F66D2B-D623-43DE-A079-3015C4F0A807}"/>
          </ac:spMkLst>
        </pc:spChg>
        <pc:spChg chg="mod">
          <ac:chgData name="Christopher Lichliter" userId="f8759a2b6cd8fb2a" providerId="LiveId" clId="{FF616F34-720E-4E49-A671-E855DF268A85}" dt="2020-05-11T19:50:35.555" v="5792" actId="1076"/>
          <ac:spMkLst>
            <pc:docMk/>
            <pc:sldMk cId="355901703" sldId="275"/>
            <ac:spMk id="4" creationId="{19625595-9BD5-4BA8-83D4-754FA9830A3A}"/>
          </ac:spMkLst>
        </pc:spChg>
        <pc:spChg chg="add del mod">
          <ac:chgData name="Christopher Lichliter" userId="f8759a2b6cd8fb2a" providerId="LiveId" clId="{FF616F34-720E-4E49-A671-E855DF268A85}" dt="2020-05-11T15:30:03.241" v="5345" actId="478"/>
          <ac:spMkLst>
            <pc:docMk/>
            <pc:sldMk cId="355901703" sldId="275"/>
            <ac:spMk id="6" creationId="{720D9B8F-8AEB-477D-97BF-20696AFC6FBC}"/>
          </ac:spMkLst>
        </pc:spChg>
        <pc:spChg chg="add del">
          <ac:chgData name="Christopher Lichliter" userId="f8759a2b6cd8fb2a" providerId="LiveId" clId="{FF616F34-720E-4E49-A671-E855DF268A85}" dt="2020-05-11T15:26:59.578" v="5328"/>
          <ac:spMkLst>
            <pc:docMk/>
            <pc:sldMk cId="355901703" sldId="275"/>
            <ac:spMk id="8" creationId="{5E1C82A7-7D0B-45D6-B119-5CB662501F7C}"/>
          </ac:spMkLst>
        </pc:spChg>
        <pc:spChg chg="add del">
          <ac:chgData name="Christopher Lichliter" userId="f8759a2b6cd8fb2a" providerId="LiveId" clId="{FF616F34-720E-4E49-A671-E855DF268A85}" dt="2020-05-11T15:27:13.410" v="5330"/>
          <ac:spMkLst>
            <pc:docMk/>
            <pc:sldMk cId="355901703" sldId="275"/>
            <ac:spMk id="9" creationId="{582198D3-7BB3-426A-9447-F93FB63D78D8}"/>
          </ac:spMkLst>
        </pc:spChg>
        <pc:spChg chg="add del">
          <ac:chgData name="Christopher Lichliter" userId="f8759a2b6cd8fb2a" providerId="LiveId" clId="{FF616F34-720E-4E49-A671-E855DF268A85}" dt="2020-05-11T15:28:08.410" v="5334" actId="478"/>
          <ac:spMkLst>
            <pc:docMk/>
            <pc:sldMk cId="355901703" sldId="275"/>
            <ac:spMk id="10" creationId="{5FA8473C-98F8-4726-840E-276F645BF905}"/>
          </ac:spMkLst>
        </pc:spChg>
        <pc:spChg chg="add del mod">
          <ac:chgData name="Christopher Lichliter" userId="f8759a2b6cd8fb2a" providerId="LiveId" clId="{FF616F34-720E-4E49-A671-E855DF268A85}" dt="2020-05-11T15:30:05.989" v="5346" actId="478"/>
          <ac:spMkLst>
            <pc:docMk/>
            <pc:sldMk cId="355901703" sldId="275"/>
            <ac:spMk id="11" creationId="{C9284C37-736E-49A5-80CD-52416DA8424C}"/>
          </ac:spMkLst>
        </pc:spChg>
        <pc:spChg chg="add mod">
          <ac:chgData name="Christopher Lichliter" userId="f8759a2b6cd8fb2a" providerId="LiveId" clId="{FF616F34-720E-4E49-A671-E855DF268A85}" dt="2020-05-11T15:28:38.898" v="5337" actId="21"/>
          <ac:spMkLst>
            <pc:docMk/>
            <pc:sldMk cId="355901703" sldId="275"/>
            <ac:spMk id="12" creationId="{F98BCDD9-51C6-4277-8100-C46049503630}"/>
          </ac:spMkLst>
        </pc:spChg>
        <pc:spChg chg="add mod">
          <ac:chgData name="Christopher Lichliter" userId="f8759a2b6cd8fb2a" providerId="LiveId" clId="{FF616F34-720E-4E49-A671-E855DF268A85}" dt="2020-05-11T15:30:38.566" v="5348" actId="21"/>
          <ac:spMkLst>
            <pc:docMk/>
            <pc:sldMk cId="355901703" sldId="275"/>
            <ac:spMk id="13" creationId="{E21094B0-B7A0-4718-B06B-273CEC76D30F}"/>
          </ac:spMkLst>
        </pc:spChg>
        <pc:spChg chg="add mod">
          <ac:chgData name="Christopher Lichliter" userId="f8759a2b6cd8fb2a" providerId="LiveId" clId="{FF616F34-720E-4E49-A671-E855DF268A85}" dt="2020-05-11T19:50:56.355" v="5798" actId="1076"/>
          <ac:spMkLst>
            <pc:docMk/>
            <pc:sldMk cId="355901703" sldId="275"/>
            <ac:spMk id="14" creationId="{BBF001F6-C63D-42C4-89D2-B27463FBFCA9}"/>
          </ac:spMkLst>
        </pc:spChg>
        <pc:spChg chg="add mod">
          <ac:chgData name="Christopher Lichliter" userId="f8759a2b6cd8fb2a" providerId="LiveId" clId="{FF616F34-720E-4E49-A671-E855DF268A85}" dt="2020-05-11T15:31:09.500" v="5352" actId="21"/>
          <ac:spMkLst>
            <pc:docMk/>
            <pc:sldMk cId="355901703" sldId="275"/>
            <ac:spMk id="15" creationId="{F43DFAE1-9099-4DDC-97EE-173B89A0435A}"/>
          </ac:spMkLst>
        </pc:spChg>
        <pc:spChg chg="add mod">
          <ac:chgData name="Christopher Lichliter" userId="f8759a2b6cd8fb2a" providerId="LiveId" clId="{FF616F34-720E-4E49-A671-E855DF268A85}" dt="2020-05-11T19:50:51.719" v="5797" actId="1076"/>
          <ac:spMkLst>
            <pc:docMk/>
            <pc:sldMk cId="355901703" sldId="275"/>
            <ac:spMk id="16" creationId="{F1375A33-788C-4B74-A3D4-15C8616C022F}"/>
          </ac:spMkLst>
        </pc:spChg>
        <pc:picChg chg="mod">
          <ac:chgData name="Christopher Lichliter" userId="f8759a2b6cd8fb2a" providerId="LiveId" clId="{FF616F34-720E-4E49-A671-E855DF268A85}" dt="2020-05-11T19:50:28.583" v="5791" actId="1076"/>
          <ac:picMkLst>
            <pc:docMk/>
            <pc:sldMk cId="355901703" sldId="275"/>
            <ac:picMk id="5" creationId="{5E5C6A0E-41DE-4C94-9B8E-343C73DC2050}"/>
          </ac:picMkLst>
        </pc:picChg>
        <pc:picChg chg="mod">
          <ac:chgData name="Christopher Lichliter" userId="f8759a2b6cd8fb2a" providerId="LiveId" clId="{FF616F34-720E-4E49-A671-E855DF268A85}" dt="2020-05-11T19:50:46.565" v="5796" actId="1076"/>
          <ac:picMkLst>
            <pc:docMk/>
            <pc:sldMk cId="355901703" sldId="275"/>
            <ac:picMk id="7" creationId="{ED1922EE-7AEE-4B4E-B159-9E4B182F9D86}"/>
          </ac:picMkLst>
        </pc:picChg>
      </pc:sldChg>
      <pc:sldChg chg="addSp modSp new mod">
        <pc:chgData name="Christopher Lichliter" userId="f8759a2b6cd8fb2a" providerId="LiveId" clId="{FF616F34-720E-4E49-A671-E855DF268A85}" dt="2020-05-11T19:53:15.131" v="5842" actId="1076"/>
        <pc:sldMkLst>
          <pc:docMk/>
          <pc:sldMk cId="1259289360" sldId="276"/>
        </pc:sldMkLst>
        <pc:spChg chg="mod">
          <ac:chgData name="Christopher Lichliter" userId="f8759a2b6cd8fb2a" providerId="LiveId" clId="{FF616F34-720E-4E49-A671-E855DF268A85}" dt="2020-05-11T15:46:48.003" v="5435" actId="20577"/>
          <ac:spMkLst>
            <pc:docMk/>
            <pc:sldMk cId="1259289360" sldId="276"/>
            <ac:spMk id="2" creationId="{F70F4924-BABA-4511-8A21-ED2C51763CB9}"/>
          </ac:spMkLst>
        </pc:spChg>
        <pc:spChg chg="mod">
          <ac:chgData name="Christopher Lichliter" userId="f8759a2b6cd8fb2a" providerId="LiveId" clId="{FF616F34-720E-4E49-A671-E855DF268A85}" dt="2020-05-11T19:51:15.497" v="5801" actId="1076"/>
          <ac:spMkLst>
            <pc:docMk/>
            <pc:sldMk cId="1259289360" sldId="276"/>
            <ac:spMk id="3" creationId="{DD28E706-0843-4D9C-B528-C05F85658337}"/>
          </ac:spMkLst>
        </pc:spChg>
        <pc:spChg chg="mod">
          <ac:chgData name="Christopher Lichliter" userId="f8759a2b6cd8fb2a" providerId="LiveId" clId="{FF616F34-720E-4E49-A671-E855DF268A85}" dt="2020-05-11T19:51:35.739" v="5807" actId="1076"/>
          <ac:spMkLst>
            <pc:docMk/>
            <pc:sldMk cId="1259289360" sldId="276"/>
            <ac:spMk id="4" creationId="{28CDA561-EFA8-46B1-BD0B-9010FE136FCB}"/>
          </ac:spMkLst>
        </pc:spChg>
        <pc:spChg chg="add mod">
          <ac:chgData name="Christopher Lichliter" userId="f8759a2b6cd8fb2a" providerId="LiveId" clId="{FF616F34-720E-4E49-A671-E855DF268A85}" dt="2020-05-11T15:44:14.381" v="5416" actId="21"/>
          <ac:spMkLst>
            <pc:docMk/>
            <pc:sldMk cId="1259289360" sldId="276"/>
            <ac:spMk id="6" creationId="{3F22092D-E10C-47E7-9CCC-F14041111FD5}"/>
          </ac:spMkLst>
        </pc:spChg>
        <pc:spChg chg="add mod">
          <ac:chgData name="Christopher Lichliter" userId="f8759a2b6cd8fb2a" providerId="LiveId" clId="{FF616F34-720E-4E49-A671-E855DF268A85}" dt="2020-05-11T15:44:34.445" v="5418" actId="21"/>
          <ac:spMkLst>
            <pc:docMk/>
            <pc:sldMk cId="1259289360" sldId="276"/>
            <ac:spMk id="8" creationId="{F89418E7-149E-4AB4-A1B7-FCC73B0702A7}"/>
          </ac:spMkLst>
        </pc:spChg>
        <pc:spChg chg="add mod">
          <ac:chgData name="Christopher Lichliter" userId="f8759a2b6cd8fb2a" providerId="LiveId" clId="{FF616F34-720E-4E49-A671-E855DF268A85}" dt="2020-05-11T19:53:15.131" v="5842" actId="1076"/>
          <ac:spMkLst>
            <pc:docMk/>
            <pc:sldMk cId="1259289360" sldId="276"/>
            <ac:spMk id="9" creationId="{E560520B-9178-4DC3-987C-85B5062B2ECA}"/>
          </ac:spMkLst>
        </pc:spChg>
        <pc:spChg chg="add mod">
          <ac:chgData name="Christopher Lichliter" userId="f8759a2b6cd8fb2a" providerId="LiveId" clId="{FF616F34-720E-4E49-A671-E855DF268A85}" dt="2020-05-11T15:46:07.099" v="5424" actId="21"/>
          <ac:spMkLst>
            <pc:docMk/>
            <pc:sldMk cId="1259289360" sldId="276"/>
            <ac:spMk id="10" creationId="{A1B60200-B8F0-4E7D-ABB3-9D2BEDB2D60E}"/>
          </ac:spMkLst>
        </pc:spChg>
        <pc:spChg chg="add mod">
          <ac:chgData name="Christopher Lichliter" userId="f8759a2b6cd8fb2a" providerId="LiveId" clId="{FF616F34-720E-4E49-A671-E855DF268A85}" dt="2020-05-11T19:53:09.987" v="5841" actId="1076"/>
          <ac:spMkLst>
            <pc:docMk/>
            <pc:sldMk cId="1259289360" sldId="276"/>
            <ac:spMk id="11" creationId="{7FABEC8C-B70B-4CAC-AB8D-AF6E1A50ECD0}"/>
          </ac:spMkLst>
        </pc:spChg>
        <pc:picChg chg="mod">
          <ac:chgData name="Christopher Lichliter" userId="f8759a2b6cd8fb2a" providerId="LiveId" clId="{FF616F34-720E-4E49-A671-E855DF268A85}" dt="2020-05-11T19:51:18.067" v="5802" actId="1076"/>
          <ac:picMkLst>
            <pc:docMk/>
            <pc:sldMk cId="1259289360" sldId="276"/>
            <ac:picMk id="5" creationId="{00B003E9-C48B-427F-B14C-09729C32C702}"/>
          </ac:picMkLst>
        </pc:picChg>
        <pc:picChg chg="mod">
          <ac:chgData name="Christopher Lichliter" userId="f8759a2b6cd8fb2a" providerId="LiveId" clId="{FF616F34-720E-4E49-A671-E855DF268A85}" dt="2020-05-11T19:51:29.593" v="5806" actId="1076"/>
          <ac:picMkLst>
            <pc:docMk/>
            <pc:sldMk cId="1259289360" sldId="276"/>
            <ac:picMk id="7" creationId="{E8605117-FD25-422B-9839-DA99B27F9AB5}"/>
          </ac:picMkLst>
        </pc:picChg>
      </pc:sldChg>
      <pc:sldChg chg="addSp delSp modSp new mod">
        <pc:chgData name="Christopher Lichliter" userId="f8759a2b6cd8fb2a" providerId="LiveId" clId="{FF616F34-720E-4E49-A671-E855DF268A85}" dt="2020-05-11T19:55:54.163" v="5883" actId="1076"/>
        <pc:sldMkLst>
          <pc:docMk/>
          <pc:sldMk cId="857973826" sldId="277"/>
        </pc:sldMkLst>
        <pc:spChg chg="del mod">
          <ac:chgData name="Christopher Lichliter" userId="f8759a2b6cd8fb2a" providerId="LiveId" clId="{FF616F34-720E-4E49-A671-E855DF268A85}" dt="2020-05-11T15:24:04.069" v="5313" actId="21"/>
          <ac:spMkLst>
            <pc:docMk/>
            <pc:sldMk cId="857973826" sldId="277"/>
            <ac:spMk id="2" creationId="{E12CA356-401C-4080-8337-CB057E699A98}"/>
          </ac:spMkLst>
        </pc:spChg>
        <pc:spChg chg="mod">
          <ac:chgData name="Christopher Lichliter" userId="f8759a2b6cd8fb2a" providerId="LiveId" clId="{FF616F34-720E-4E49-A671-E855DF268A85}" dt="2020-05-11T19:54:19.591" v="5861" actId="1076"/>
          <ac:spMkLst>
            <pc:docMk/>
            <pc:sldMk cId="857973826" sldId="277"/>
            <ac:spMk id="3" creationId="{B2DC9A5C-FD13-47C4-B7D7-7159252DFD73}"/>
          </ac:spMkLst>
        </pc:spChg>
        <pc:spChg chg="mod">
          <ac:chgData name="Christopher Lichliter" userId="f8759a2b6cd8fb2a" providerId="LiveId" clId="{FF616F34-720E-4E49-A671-E855DF268A85}" dt="2020-05-11T19:54:31.328" v="5865" actId="1076"/>
          <ac:spMkLst>
            <pc:docMk/>
            <pc:sldMk cId="857973826" sldId="277"/>
            <ac:spMk id="4" creationId="{8CCFF2B5-BEEF-4713-B8A7-DD42202CF676}"/>
          </ac:spMkLst>
        </pc:spChg>
        <pc:spChg chg="add mod">
          <ac:chgData name="Christopher Lichliter" userId="f8759a2b6cd8fb2a" providerId="LiveId" clId="{FF616F34-720E-4E49-A671-E855DF268A85}" dt="2020-05-11T15:47:31.405" v="5464" actId="21"/>
          <ac:spMkLst>
            <pc:docMk/>
            <pc:sldMk cId="857973826" sldId="277"/>
            <ac:spMk id="6" creationId="{79B53298-E449-401B-9BA2-2D359DF5E9AD}"/>
          </ac:spMkLst>
        </pc:spChg>
        <pc:spChg chg="add mod">
          <ac:chgData name="Christopher Lichliter" userId="f8759a2b6cd8fb2a" providerId="LiveId" clId="{FF616F34-720E-4E49-A671-E855DF268A85}" dt="2020-05-11T19:54:38.038" v="5866" actId="1076"/>
          <ac:spMkLst>
            <pc:docMk/>
            <pc:sldMk cId="857973826" sldId="277"/>
            <ac:spMk id="8" creationId="{C25533DB-61D4-4BE2-AAA2-3B7321AF61F8}"/>
          </ac:spMkLst>
        </pc:spChg>
        <pc:spChg chg="add mod">
          <ac:chgData name="Christopher Lichliter" userId="f8759a2b6cd8fb2a" providerId="LiveId" clId="{FF616F34-720E-4E49-A671-E855DF268A85}" dt="2020-05-11T15:48:07.934" v="5468" actId="21"/>
          <ac:spMkLst>
            <pc:docMk/>
            <pc:sldMk cId="857973826" sldId="277"/>
            <ac:spMk id="9" creationId="{89E859A3-8BC0-4156-858C-0E094C8F2433}"/>
          </ac:spMkLst>
        </pc:spChg>
        <pc:spChg chg="add mod">
          <ac:chgData name="Christopher Lichliter" userId="f8759a2b6cd8fb2a" providerId="LiveId" clId="{FF616F34-720E-4E49-A671-E855DF268A85}" dt="2020-05-11T19:55:54.163" v="5883" actId="1076"/>
          <ac:spMkLst>
            <pc:docMk/>
            <pc:sldMk cId="857973826" sldId="277"/>
            <ac:spMk id="10" creationId="{52F4DB8E-FBCC-4740-AE4E-BBB5AC5AC533}"/>
          </ac:spMkLst>
        </pc:spChg>
        <pc:picChg chg="mod">
          <ac:chgData name="Christopher Lichliter" userId="f8759a2b6cd8fb2a" providerId="LiveId" clId="{FF616F34-720E-4E49-A671-E855DF268A85}" dt="2020-05-11T19:54:22.409" v="5862" actId="1076"/>
          <ac:picMkLst>
            <pc:docMk/>
            <pc:sldMk cId="857973826" sldId="277"/>
            <ac:picMk id="5" creationId="{CB0F773B-56C8-408A-B0F9-DD70DD792BEB}"/>
          </ac:picMkLst>
        </pc:picChg>
        <pc:picChg chg="mod">
          <ac:chgData name="Christopher Lichliter" userId="f8759a2b6cd8fb2a" providerId="LiveId" clId="{FF616F34-720E-4E49-A671-E855DF268A85}" dt="2020-05-11T19:54:27.351" v="5864" actId="14100"/>
          <ac:picMkLst>
            <pc:docMk/>
            <pc:sldMk cId="857973826" sldId="277"/>
            <ac:picMk id="7" creationId="{B1CBC27A-D938-46A4-A57E-D1BCCA459D4C}"/>
          </ac:picMkLst>
        </pc:picChg>
      </pc:sldChg>
      <pc:sldChg chg="new del">
        <pc:chgData name="Christopher Lichliter" userId="f8759a2b6cd8fb2a" providerId="LiveId" clId="{FF616F34-720E-4E49-A671-E855DF268A85}" dt="2020-05-10T22:05:44.458" v="3178" actId="680"/>
        <pc:sldMkLst>
          <pc:docMk/>
          <pc:sldMk cId="856470205" sldId="278"/>
        </pc:sldMkLst>
      </pc:sldChg>
      <pc:sldChg chg="modSp new mod">
        <pc:chgData name="Christopher Lichliter" userId="f8759a2b6cd8fb2a" providerId="LiveId" clId="{FF616F34-720E-4E49-A671-E855DF268A85}" dt="2020-05-11T23:18:04.334" v="6341" actId="20577"/>
        <pc:sldMkLst>
          <pc:docMk/>
          <pc:sldMk cId="2142257264" sldId="278"/>
        </pc:sldMkLst>
        <pc:spChg chg="mod">
          <ac:chgData name="Christopher Lichliter" userId="f8759a2b6cd8fb2a" providerId="LiveId" clId="{FF616F34-720E-4E49-A671-E855DF268A85}" dt="2020-05-11T14:49:46.947" v="4527"/>
          <ac:spMkLst>
            <pc:docMk/>
            <pc:sldMk cId="2142257264" sldId="278"/>
            <ac:spMk id="2" creationId="{9886FA89-9266-49AF-BDB9-A9F2AA13673C}"/>
          </ac:spMkLst>
        </pc:spChg>
        <pc:spChg chg="mod">
          <ac:chgData name="Christopher Lichliter" userId="f8759a2b6cd8fb2a" providerId="LiveId" clId="{FF616F34-720E-4E49-A671-E855DF268A85}" dt="2020-05-11T23:18:04.334" v="6341" actId="20577"/>
          <ac:spMkLst>
            <pc:docMk/>
            <pc:sldMk cId="2142257264" sldId="278"/>
            <ac:spMk id="3" creationId="{C9DB8526-7622-4427-A276-EB53F7FE956A}"/>
          </ac:spMkLst>
        </pc:spChg>
      </pc:sldChg>
      <pc:sldChg chg="addSp delSp modSp new mod setBg delDesignElem">
        <pc:chgData name="Christopher Lichliter" userId="f8759a2b6cd8fb2a" providerId="LiveId" clId="{FF616F34-720E-4E49-A671-E855DF268A85}" dt="2020-05-11T21:40:31.151" v="6090" actId="20577"/>
        <pc:sldMkLst>
          <pc:docMk/>
          <pc:sldMk cId="464013044" sldId="279"/>
        </pc:sldMkLst>
        <pc:spChg chg="mod">
          <ac:chgData name="Christopher Lichliter" userId="f8759a2b6cd8fb2a" providerId="LiveId" clId="{FF616F34-720E-4E49-A671-E855DF268A85}" dt="2020-05-11T19:57:52.296" v="5885"/>
          <ac:spMkLst>
            <pc:docMk/>
            <pc:sldMk cId="464013044" sldId="279"/>
            <ac:spMk id="2" creationId="{9D195BBA-BECC-4151-8B9F-51724B052E70}"/>
          </ac:spMkLst>
        </pc:spChg>
        <pc:spChg chg="del mod">
          <ac:chgData name="Christopher Lichliter" userId="f8759a2b6cd8fb2a" providerId="LiveId" clId="{FF616F34-720E-4E49-A671-E855DF268A85}" dt="2020-05-10T22:19:07.010" v="3716" actId="21"/>
          <ac:spMkLst>
            <pc:docMk/>
            <pc:sldMk cId="464013044" sldId="279"/>
            <ac:spMk id="3" creationId="{D008F8E2-0C81-4E88-9B03-ADAB834FFE8B}"/>
          </ac:spMkLst>
        </pc:spChg>
        <pc:spChg chg="mod">
          <ac:chgData name="Christopher Lichliter" userId="f8759a2b6cd8fb2a" providerId="LiveId" clId="{FF616F34-720E-4E49-A671-E855DF268A85}" dt="2020-05-11T14:30:52.231" v="4490" actId="1076"/>
          <ac:spMkLst>
            <pc:docMk/>
            <pc:sldMk cId="464013044" sldId="279"/>
            <ac:spMk id="4" creationId="{AB039878-6CA6-4870-9D0C-AB8F64427327}"/>
          </ac:spMkLst>
        </pc:spChg>
        <pc:spChg chg="add del mod">
          <ac:chgData name="Christopher Lichliter" userId="f8759a2b6cd8fb2a" providerId="LiveId" clId="{FF616F34-720E-4E49-A671-E855DF268A85}" dt="2020-05-10T22:19:10.417" v="3717" actId="21"/>
          <ac:spMkLst>
            <pc:docMk/>
            <pc:sldMk cId="464013044" sldId="279"/>
            <ac:spMk id="8" creationId="{95E408F7-7DF8-4497-9ECC-EE2951ED9774}"/>
          </ac:spMkLst>
        </pc:spChg>
        <pc:spChg chg="add mod">
          <ac:chgData name="Christopher Lichliter" userId="f8759a2b6cd8fb2a" providerId="LiveId" clId="{FF616F34-720E-4E49-A671-E855DF268A85}" dt="2020-05-11T21:40:31.151" v="6090" actId="20577"/>
          <ac:spMkLst>
            <pc:docMk/>
            <pc:sldMk cId="464013044" sldId="279"/>
            <ac:spMk id="11" creationId="{D4214627-162A-433D-A652-2ED7F4B3DA57}"/>
          </ac:spMkLst>
        </pc:spChg>
        <pc:spChg chg="add del">
          <ac:chgData name="Christopher Lichliter" userId="f8759a2b6cd8fb2a" providerId="LiveId" clId="{FF616F34-720E-4E49-A671-E855DF268A85}" dt="2020-05-11T14:12:26.831" v="4212"/>
          <ac:spMkLst>
            <pc:docMk/>
            <pc:sldMk cId="464013044" sldId="279"/>
            <ac:spMk id="15" creationId="{8D06CE56-3881-4ADA-8CEF-D18B02C242A3}"/>
          </ac:spMkLst>
        </pc:spChg>
        <pc:spChg chg="add del">
          <ac:chgData name="Christopher Lichliter" userId="f8759a2b6cd8fb2a" providerId="LiveId" clId="{FF616F34-720E-4E49-A671-E855DF268A85}" dt="2020-05-11T14:12:26.831" v="4212"/>
          <ac:spMkLst>
            <pc:docMk/>
            <pc:sldMk cId="464013044" sldId="279"/>
            <ac:spMk id="17" creationId="{79F3C543-62EC-4433-9C93-A2CD8764E9B4}"/>
          </ac:spMkLst>
        </pc:spChg>
        <pc:spChg chg="add del">
          <ac:chgData name="Christopher Lichliter" userId="f8759a2b6cd8fb2a" providerId="LiveId" clId="{FF616F34-720E-4E49-A671-E855DF268A85}" dt="2020-05-11T14:12:26.831" v="4212"/>
          <ac:spMkLst>
            <pc:docMk/>
            <pc:sldMk cId="464013044" sldId="279"/>
            <ac:spMk id="19" creationId="{FB33DC6A-1F1C-4A06-834E-CFF88F1C0BB9}"/>
          </ac:spMkLst>
        </pc:spChg>
        <pc:spChg chg="add del">
          <ac:chgData name="Christopher Lichliter" userId="f8759a2b6cd8fb2a" providerId="LiveId" clId="{FF616F34-720E-4E49-A671-E855DF268A85}" dt="2020-05-11T14:30:08.222" v="4483" actId="26606"/>
          <ac:spMkLst>
            <pc:docMk/>
            <pc:sldMk cId="464013044" sldId="279"/>
            <ac:spMk id="20" creationId="{D42CF425-7213-4F89-B0FF-4C2BDDD9C680}"/>
          </ac:spMkLst>
        </pc:spChg>
        <pc:spChg chg="add del">
          <ac:chgData name="Christopher Lichliter" userId="f8759a2b6cd8fb2a" providerId="LiveId" clId="{FF616F34-720E-4E49-A671-E855DF268A85}" dt="2020-05-11T14:12:26.831" v="4212"/>
          <ac:spMkLst>
            <pc:docMk/>
            <pc:sldMk cId="464013044" sldId="279"/>
            <ac:spMk id="21" creationId="{0FE1D5CF-87B8-4A8A-AD3C-01D06A60769B}"/>
          </ac:spMkLst>
        </pc:spChg>
        <pc:spChg chg="add del">
          <ac:chgData name="Christopher Lichliter" userId="f8759a2b6cd8fb2a" providerId="LiveId" clId="{FF616F34-720E-4E49-A671-E855DF268A85}" dt="2020-05-11T14:12:26.831" v="4212"/>
          <ac:spMkLst>
            <pc:docMk/>
            <pc:sldMk cId="464013044" sldId="279"/>
            <ac:spMk id="23" creationId="{60926200-45C2-41E9-839F-31CD5FE4CD59}"/>
          </ac:spMkLst>
        </pc:spChg>
        <pc:spChg chg="add del">
          <ac:chgData name="Christopher Lichliter" userId="f8759a2b6cd8fb2a" providerId="LiveId" clId="{FF616F34-720E-4E49-A671-E855DF268A85}" dt="2020-05-11T14:12:26.831" v="4212"/>
          <ac:spMkLst>
            <pc:docMk/>
            <pc:sldMk cId="464013044" sldId="279"/>
            <ac:spMk id="25" creationId="{AF2F604E-43BE-4DC3-B983-E071523364F8}"/>
          </ac:spMkLst>
        </pc:spChg>
        <pc:spChg chg="add del">
          <ac:chgData name="Christopher Lichliter" userId="f8759a2b6cd8fb2a" providerId="LiveId" clId="{FF616F34-720E-4E49-A671-E855DF268A85}" dt="2020-05-11T14:30:08.222" v="4483" actId="26606"/>
          <ac:spMkLst>
            <pc:docMk/>
            <pc:sldMk cId="464013044" sldId="279"/>
            <ac:spMk id="26" creationId="{202A25CB-1ED1-4C87-AB49-8D3BC684D1CE}"/>
          </ac:spMkLst>
        </pc:spChg>
        <pc:spChg chg="add del">
          <ac:chgData name="Christopher Lichliter" userId="f8759a2b6cd8fb2a" providerId="LiveId" clId="{FF616F34-720E-4E49-A671-E855DF268A85}" dt="2020-05-11T14:12:26.831" v="4212"/>
          <ac:spMkLst>
            <pc:docMk/>
            <pc:sldMk cId="464013044" sldId="279"/>
            <ac:spMk id="27" creationId="{08C9B587-E65E-4B52-B37C-ABEBB6E87928}"/>
          </ac:spMkLst>
        </pc:spChg>
        <pc:spChg chg="add del">
          <ac:chgData name="Christopher Lichliter" userId="f8759a2b6cd8fb2a" providerId="LiveId" clId="{FF616F34-720E-4E49-A671-E855DF268A85}" dt="2020-05-11T14:30:08.222" v="4483" actId="26606"/>
          <ac:spMkLst>
            <pc:docMk/>
            <pc:sldMk cId="464013044" sldId="279"/>
            <ac:spMk id="28" creationId="{66B2C98D-E0D9-4FE3-8E42-4547B8D27FFB}"/>
          </ac:spMkLst>
        </pc:spChg>
        <pc:spChg chg="add del">
          <ac:chgData name="Christopher Lichliter" userId="f8759a2b6cd8fb2a" providerId="LiveId" clId="{FF616F34-720E-4E49-A671-E855DF268A85}" dt="2020-05-11T14:30:08.222" v="4483" actId="26606"/>
          <ac:spMkLst>
            <pc:docMk/>
            <pc:sldMk cId="464013044" sldId="279"/>
            <ac:spMk id="30" creationId="{0258BAE0-E019-4635-94F1-D65C71B155F6}"/>
          </ac:spMkLst>
        </pc:spChg>
        <pc:spChg chg="add del">
          <ac:chgData name="Christopher Lichliter" userId="f8759a2b6cd8fb2a" providerId="LiveId" clId="{FF616F34-720E-4E49-A671-E855DF268A85}" dt="2020-05-11T14:30:30.482" v="4485" actId="26606"/>
          <ac:spMkLst>
            <pc:docMk/>
            <pc:sldMk cId="464013044" sldId="279"/>
            <ac:spMk id="34" creationId="{DAD27A50-88D7-4E2A-8488-F2879768AF35}"/>
          </ac:spMkLst>
        </pc:spChg>
        <pc:spChg chg="add del">
          <ac:chgData name="Christopher Lichliter" userId="f8759a2b6cd8fb2a" providerId="LiveId" clId="{FF616F34-720E-4E49-A671-E855DF268A85}" dt="2020-05-11T14:30:30.482" v="4485" actId="26606"/>
          <ac:spMkLst>
            <pc:docMk/>
            <pc:sldMk cId="464013044" sldId="279"/>
            <ac:spMk id="37" creationId="{7C704F0F-1CD8-4DC1-AEE9-225958232415}"/>
          </ac:spMkLst>
        </pc:spChg>
        <pc:spChg chg="add del">
          <ac:chgData name="Christopher Lichliter" userId="f8759a2b6cd8fb2a" providerId="LiveId" clId="{FF616F34-720E-4E49-A671-E855DF268A85}" dt="2020-05-11T14:49:46.947" v="4527"/>
          <ac:spMkLst>
            <pc:docMk/>
            <pc:sldMk cId="464013044" sldId="279"/>
            <ac:spMk id="46" creationId="{DAD27A50-88D7-4E2A-8488-F2879768AF35}"/>
          </ac:spMkLst>
        </pc:spChg>
        <pc:spChg chg="add del">
          <ac:chgData name="Christopher Lichliter" userId="f8759a2b6cd8fb2a" providerId="LiveId" clId="{FF616F34-720E-4E49-A671-E855DF268A85}" dt="2020-05-11T14:49:46.947" v="4527"/>
          <ac:spMkLst>
            <pc:docMk/>
            <pc:sldMk cId="464013044" sldId="279"/>
            <ac:spMk id="52" creationId="{7C704F0F-1CD8-4DC1-AEE9-225958232415}"/>
          </ac:spMkLst>
        </pc:spChg>
        <pc:picChg chg="add mod ord">
          <ac:chgData name="Christopher Lichliter" userId="f8759a2b6cd8fb2a" providerId="LiveId" clId="{FF616F34-720E-4E49-A671-E855DF268A85}" dt="2020-05-11T14:31:27.760" v="4496" actId="1076"/>
          <ac:picMkLst>
            <pc:docMk/>
            <pc:sldMk cId="464013044" sldId="279"/>
            <ac:picMk id="6" creationId="{9656BB90-0CFC-4BC3-807A-483AEB35BA5E}"/>
          </ac:picMkLst>
        </pc:picChg>
        <pc:picChg chg="add mod ord">
          <ac:chgData name="Christopher Lichliter" userId="f8759a2b6cd8fb2a" providerId="LiveId" clId="{FF616F34-720E-4E49-A671-E855DF268A85}" dt="2020-05-11T14:31:23.741" v="4495" actId="1076"/>
          <ac:picMkLst>
            <pc:docMk/>
            <pc:sldMk cId="464013044" sldId="279"/>
            <ac:picMk id="10" creationId="{01903D99-A36D-40AC-AD41-F09DD9170391}"/>
          </ac:picMkLst>
        </pc:picChg>
        <pc:picChg chg="add del">
          <ac:chgData name="Christopher Lichliter" userId="f8759a2b6cd8fb2a" providerId="LiveId" clId="{FF616F34-720E-4E49-A671-E855DF268A85}" dt="2020-05-11T14:30:08.222" v="4483" actId="26606"/>
          <ac:picMkLst>
            <pc:docMk/>
            <pc:sldMk cId="464013044" sldId="279"/>
            <ac:picMk id="16" creationId="{412E3267-7ABE-412B-8580-47EC0D1F61FE}"/>
          </ac:picMkLst>
        </pc:picChg>
        <pc:picChg chg="add del">
          <ac:chgData name="Christopher Lichliter" userId="f8759a2b6cd8fb2a" providerId="LiveId" clId="{FF616F34-720E-4E49-A671-E855DF268A85}" dt="2020-05-11T14:30:08.222" v="4483" actId="26606"/>
          <ac:picMkLst>
            <pc:docMk/>
            <pc:sldMk cId="464013044" sldId="279"/>
            <ac:picMk id="18" creationId="{20B62C5A-2250-4380-AB23-DB87446CCED0}"/>
          </ac:picMkLst>
        </pc:picChg>
        <pc:picChg chg="add del">
          <ac:chgData name="Christopher Lichliter" userId="f8759a2b6cd8fb2a" providerId="LiveId" clId="{FF616F34-720E-4E49-A671-E855DF268A85}" dt="2020-05-11T14:30:08.222" v="4483" actId="26606"/>
          <ac:picMkLst>
            <pc:docMk/>
            <pc:sldMk cId="464013044" sldId="279"/>
            <ac:picMk id="22" creationId="{D35DA97D-88F8-4249-B650-4FC9FD50A382}"/>
          </ac:picMkLst>
        </pc:picChg>
        <pc:picChg chg="add del">
          <ac:chgData name="Christopher Lichliter" userId="f8759a2b6cd8fb2a" providerId="LiveId" clId="{FF616F34-720E-4E49-A671-E855DF268A85}" dt="2020-05-11T14:30:08.222" v="4483" actId="26606"/>
          <ac:picMkLst>
            <pc:docMk/>
            <pc:sldMk cId="464013044" sldId="279"/>
            <ac:picMk id="24" creationId="{43F38673-6E30-4BAE-AC67-0B283EBF4291}"/>
          </ac:picMkLst>
        </pc:picChg>
        <pc:picChg chg="add del">
          <ac:chgData name="Christopher Lichliter" userId="f8759a2b6cd8fb2a" providerId="LiveId" clId="{FF616F34-720E-4E49-A671-E855DF268A85}" dt="2020-05-11T14:30:30.482" v="4485" actId="26606"/>
          <ac:picMkLst>
            <pc:docMk/>
            <pc:sldMk cId="464013044" sldId="279"/>
            <ac:picMk id="32" creationId="{94DDC893-E5EF-4CDE-B040-BA5B53AADD78}"/>
          </ac:picMkLst>
        </pc:picChg>
        <pc:picChg chg="add del">
          <ac:chgData name="Christopher Lichliter" userId="f8759a2b6cd8fb2a" providerId="LiveId" clId="{FF616F34-720E-4E49-A671-E855DF268A85}" dt="2020-05-11T14:30:30.482" v="4485" actId="26606"/>
          <ac:picMkLst>
            <pc:docMk/>
            <pc:sldMk cId="464013044" sldId="279"/>
            <ac:picMk id="33" creationId="{85F1A06D-D369-4974-8208-56120C5E7A97}"/>
          </ac:picMkLst>
        </pc:picChg>
        <pc:picChg chg="add del">
          <ac:chgData name="Christopher Lichliter" userId="f8759a2b6cd8fb2a" providerId="LiveId" clId="{FF616F34-720E-4E49-A671-E855DF268A85}" dt="2020-05-11T14:30:30.482" v="4485" actId="26606"/>
          <ac:picMkLst>
            <pc:docMk/>
            <pc:sldMk cId="464013044" sldId="279"/>
            <ac:picMk id="35" creationId="{A47C6ACD-2325-48C6-B9F3-C21563A05EA5}"/>
          </ac:picMkLst>
        </pc:picChg>
        <pc:picChg chg="add del">
          <ac:chgData name="Christopher Lichliter" userId="f8759a2b6cd8fb2a" providerId="LiveId" clId="{FF616F34-720E-4E49-A671-E855DF268A85}" dt="2020-05-11T14:30:30.482" v="4485" actId="26606"/>
          <ac:picMkLst>
            <pc:docMk/>
            <pc:sldMk cId="464013044" sldId="279"/>
            <ac:picMk id="36" creationId="{1081DF83-4F35-4560-87E6-0DE8AAAC33DB}"/>
          </ac:picMkLst>
        </pc:picChg>
        <pc:picChg chg="add del">
          <ac:chgData name="Christopher Lichliter" userId="f8759a2b6cd8fb2a" providerId="LiveId" clId="{FF616F34-720E-4E49-A671-E855DF268A85}" dt="2020-05-11T14:49:46.947" v="4527"/>
          <ac:picMkLst>
            <pc:docMk/>
            <pc:sldMk cId="464013044" sldId="279"/>
            <ac:picMk id="42" creationId="{94DDC893-E5EF-4CDE-B040-BA5B53AADD78}"/>
          </ac:picMkLst>
        </pc:picChg>
        <pc:picChg chg="add del">
          <ac:chgData name="Christopher Lichliter" userId="f8759a2b6cd8fb2a" providerId="LiveId" clId="{FF616F34-720E-4E49-A671-E855DF268A85}" dt="2020-05-11T14:49:46.947" v="4527"/>
          <ac:picMkLst>
            <pc:docMk/>
            <pc:sldMk cId="464013044" sldId="279"/>
            <ac:picMk id="44" creationId="{85F1A06D-D369-4974-8208-56120C5E7A97}"/>
          </ac:picMkLst>
        </pc:picChg>
        <pc:picChg chg="add del">
          <ac:chgData name="Christopher Lichliter" userId="f8759a2b6cd8fb2a" providerId="LiveId" clId="{FF616F34-720E-4E49-A671-E855DF268A85}" dt="2020-05-11T14:49:46.947" v="4527"/>
          <ac:picMkLst>
            <pc:docMk/>
            <pc:sldMk cId="464013044" sldId="279"/>
            <ac:picMk id="48" creationId="{A47C6ACD-2325-48C6-B9F3-C21563A05EA5}"/>
          </ac:picMkLst>
        </pc:picChg>
        <pc:picChg chg="add del">
          <ac:chgData name="Christopher Lichliter" userId="f8759a2b6cd8fb2a" providerId="LiveId" clId="{FF616F34-720E-4E49-A671-E855DF268A85}" dt="2020-05-11T14:49:46.947" v="4527"/>
          <ac:picMkLst>
            <pc:docMk/>
            <pc:sldMk cId="464013044" sldId="279"/>
            <ac:picMk id="50" creationId="{1081DF83-4F35-4560-87E6-0DE8AAAC33DB}"/>
          </ac:picMkLst>
        </pc:picChg>
      </pc:sldChg>
      <pc:sldChg chg="modSp mod ord">
        <pc:chgData name="Christopher Lichliter" userId="f8759a2b6cd8fb2a" providerId="LiveId" clId="{FF616F34-720E-4E49-A671-E855DF268A85}" dt="2020-05-11T23:07:44.459" v="6105" actId="20577"/>
        <pc:sldMkLst>
          <pc:docMk/>
          <pc:sldMk cId="1392442922" sldId="280"/>
        </pc:sldMkLst>
        <pc:spChg chg="mod">
          <ac:chgData name="Christopher Lichliter" userId="f8759a2b6cd8fb2a" providerId="LiveId" clId="{FF616F34-720E-4E49-A671-E855DF268A85}" dt="2020-05-11T15:16:30.549" v="5236"/>
          <ac:spMkLst>
            <pc:docMk/>
            <pc:sldMk cId="1392442922" sldId="280"/>
            <ac:spMk id="2" creationId="{51570F38-7978-4431-8008-E04139F4CF11}"/>
          </ac:spMkLst>
        </pc:spChg>
        <pc:spChg chg="mod">
          <ac:chgData name="Christopher Lichliter" userId="f8759a2b6cd8fb2a" providerId="LiveId" clId="{FF616F34-720E-4E49-A671-E855DF268A85}" dt="2020-05-11T15:16:00.359" v="5234" actId="20577"/>
          <ac:spMkLst>
            <pc:docMk/>
            <pc:sldMk cId="1392442922" sldId="280"/>
            <ac:spMk id="3" creationId="{93741D9D-B5F1-475F-932E-A6A3122567F1}"/>
          </ac:spMkLst>
        </pc:spChg>
        <pc:spChg chg="mod">
          <ac:chgData name="Christopher Lichliter" userId="f8759a2b6cd8fb2a" providerId="LiveId" clId="{FF616F34-720E-4E49-A671-E855DF268A85}" dt="2020-05-11T23:07:44.459" v="6105" actId="20577"/>
          <ac:spMkLst>
            <pc:docMk/>
            <pc:sldMk cId="1392442922" sldId="280"/>
            <ac:spMk id="7" creationId="{5A7F3589-6928-47E1-86D4-61914DDF70E6}"/>
          </ac:spMkLst>
        </pc:spChg>
      </pc:sldChg>
      <pc:sldChg chg="addSp delSp modSp new mod setBg setClrOvrMap delDesignElem">
        <pc:chgData name="Christopher Lichliter" userId="f8759a2b6cd8fb2a" providerId="LiveId" clId="{FF616F34-720E-4E49-A671-E855DF268A85}" dt="2020-05-11T20:22:08.078" v="6058" actId="122"/>
        <pc:sldMkLst>
          <pc:docMk/>
          <pc:sldMk cId="4245590705" sldId="281"/>
        </pc:sldMkLst>
        <pc:spChg chg="mod">
          <ac:chgData name="Christopher Lichliter" userId="f8759a2b6cd8fb2a" providerId="LiveId" clId="{FF616F34-720E-4E49-A671-E855DF268A85}" dt="2020-05-11T20:22:08.078" v="6058" actId="122"/>
          <ac:spMkLst>
            <pc:docMk/>
            <pc:sldMk cId="4245590705" sldId="281"/>
            <ac:spMk id="2" creationId="{A151A522-541B-4AF3-B4FA-A56AA5A69B28}"/>
          </ac:spMkLst>
        </pc:spChg>
        <pc:spChg chg="del mod">
          <ac:chgData name="Christopher Lichliter" userId="f8759a2b6cd8fb2a" providerId="LiveId" clId="{FF616F34-720E-4E49-A671-E855DF268A85}" dt="2020-05-11T14:13:19.326" v="4320" actId="26606"/>
          <ac:spMkLst>
            <pc:docMk/>
            <pc:sldMk cId="4245590705" sldId="281"/>
            <ac:spMk id="3" creationId="{57F2962C-8C48-46F7-8465-89F435D69B5E}"/>
          </ac:spMkLst>
        </pc:spChg>
        <pc:spChg chg="add">
          <ac:chgData name="Christopher Lichliter" userId="f8759a2b6cd8fb2a" providerId="LiveId" clId="{FF616F34-720E-4E49-A671-E855DF268A85}" dt="2020-05-11T14:51:23.316" v="4530" actId="26606"/>
          <ac:spMkLst>
            <pc:docMk/>
            <pc:sldMk cId="4245590705" sldId="281"/>
            <ac:spMk id="7" creationId="{D29121B6-CC83-4529-87ED-89AE1AD34EE4}"/>
          </ac:spMkLst>
        </pc:spChg>
        <pc:spChg chg="add del">
          <ac:chgData name="Christopher Lichliter" userId="f8759a2b6cd8fb2a" providerId="LiveId" clId="{FF616F34-720E-4E49-A671-E855DF268A85}" dt="2020-05-11T14:13:19.264" v="4319" actId="26606"/>
          <ac:spMkLst>
            <pc:docMk/>
            <pc:sldMk cId="4245590705" sldId="281"/>
            <ac:spMk id="8" creationId="{923E8915-D2AA-4327-A45A-972C3CA9574B}"/>
          </ac:spMkLst>
        </pc:spChg>
        <pc:spChg chg="add">
          <ac:chgData name="Christopher Lichliter" userId="f8759a2b6cd8fb2a" providerId="LiveId" clId="{FF616F34-720E-4E49-A671-E855DF268A85}" dt="2020-05-11T14:51:23.316" v="4530" actId="26606"/>
          <ac:spMkLst>
            <pc:docMk/>
            <pc:sldMk cId="4245590705" sldId="281"/>
            <ac:spMk id="9" creationId="{F48C3783-EF6E-445F-A78D-9DE1771B04FF}"/>
          </ac:spMkLst>
        </pc:spChg>
        <pc:spChg chg="add del">
          <ac:chgData name="Christopher Lichliter" userId="f8759a2b6cd8fb2a" providerId="LiveId" clId="{FF616F34-720E-4E49-A671-E855DF268A85}" dt="2020-05-11T14:13:19.264" v="4319" actId="26606"/>
          <ac:spMkLst>
            <pc:docMk/>
            <pc:sldMk cId="4245590705" sldId="281"/>
            <ac:spMk id="10" creationId="{8302FC3C-9804-4950-B721-5FD704BA6065}"/>
          </ac:spMkLst>
        </pc:spChg>
        <pc:spChg chg="add">
          <ac:chgData name="Christopher Lichliter" userId="f8759a2b6cd8fb2a" providerId="LiveId" clId="{FF616F34-720E-4E49-A671-E855DF268A85}" dt="2020-05-11T14:51:23.316" v="4530" actId="26606"/>
          <ac:spMkLst>
            <pc:docMk/>
            <pc:sldMk cId="4245590705" sldId="281"/>
            <ac:spMk id="11" creationId="{CCB7DCDB-78ED-480D-8CA0-9930E8F29DBB}"/>
          </ac:spMkLst>
        </pc:spChg>
        <pc:spChg chg="add">
          <ac:chgData name="Christopher Lichliter" userId="f8759a2b6cd8fb2a" providerId="LiveId" clId="{FF616F34-720E-4E49-A671-E855DF268A85}" dt="2020-05-11T14:51:23.316" v="4530" actId="26606"/>
          <ac:spMkLst>
            <pc:docMk/>
            <pc:sldMk cId="4245590705" sldId="281"/>
            <ac:spMk id="13" creationId="{11F48B6A-C55F-4FD5-9034-DC9867D02B44}"/>
          </ac:spMkLst>
        </pc:spChg>
        <pc:spChg chg="add del">
          <ac:chgData name="Christopher Lichliter" userId="f8759a2b6cd8fb2a" providerId="LiveId" clId="{FF616F34-720E-4E49-A671-E855DF268A85}" dt="2020-05-11T14:13:19.264" v="4319" actId="26606"/>
          <ac:spMkLst>
            <pc:docMk/>
            <pc:sldMk cId="4245590705" sldId="281"/>
            <ac:spMk id="16" creationId="{F3798573-F27B-47EB-8EA4-7EE34954C2D6}"/>
          </ac:spMkLst>
        </pc:spChg>
        <pc:spChg chg="add del">
          <ac:chgData name="Christopher Lichliter" userId="f8759a2b6cd8fb2a" providerId="LiveId" clId="{FF616F34-720E-4E49-A671-E855DF268A85}" dt="2020-05-11T14:14:57.374" v="4326"/>
          <ac:spMkLst>
            <pc:docMk/>
            <pc:sldMk cId="4245590705" sldId="281"/>
            <ac:spMk id="18" creationId="{F747F1B4-B831-4277-8AB0-32767F7EB7BF}"/>
          </ac:spMkLst>
        </pc:spChg>
        <pc:spChg chg="add del">
          <ac:chgData name="Christopher Lichliter" userId="f8759a2b6cd8fb2a" providerId="LiveId" clId="{FF616F34-720E-4E49-A671-E855DF268A85}" dt="2020-05-11T14:14:57.374" v="4326"/>
          <ac:spMkLst>
            <pc:docMk/>
            <pc:sldMk cId="4245590705" sldId="281"/>
            <ac:spMk id="19" creationId="{D80CFA21-AB7C-4BEB-9BFF-05764FBBF3C6}"/>
          </ac:spMkLst>
        </pc:spChg>
        <pc:spChg chg="add del">
          <ac:chgData name="Christopher Lichliter" userId="f8759a2b6cd8fb2a" providerId="LiveId" clId="{FF616F34-720E-4E49-A671-E855DF268A85}" dt="2020-05-11T14:14:57.374" v="4326"/>
          <ac:spMkLst>
            <pc:docMk/>
            <pc:sldMk cId="4245590705" sldId="281"/>
            <ac:spMk id="20" creationId="{12F7E335-851A-4CAE-B09F-E657819D4600}"/>
          </ac:spMkLst>
        </pc:spChg>
        <pc:spChg chg="add del">
          <ac:chgData name="Christopher Lichliter" userId="f8759a2b6cd8fb2a" providerId="LiveId" clId="{FF616F34-720E-4E49-A671-E855DF268A85}" dt="2020-05-11T14:14:57.374" v="4326"/>
          <ac:spMkLst>
            <pc:docMk/>
            <pc:sldMk cId="4245590705" sldId="281"/>
            <ac:spMk id="21" creationId="{10B541F0-7F6E-402E-84D8-CF96EACA5FBC}"/>
          </ac:spMkLst>
        </pc:spChg>
        <pc:graphicFrameChg chg="add mod modGraphic">
          <ac:chgData name="Christopher Lichliter" userId="f8759a2b6cd8fb2a" providerId="LiveId" clId="{FF616F34-720E-4E49-A671-E855DF268A85}" dt="2020-05-11T14:51:23.316" v="4530" actId="26606"/>
          <ac:graphicFrameMkLst>
            <pc:docMk/>
            <pc:sldMk cId="4245590705" sldId="281"/>
            <ac:graphicFrameMk id="5" creationId="{9D8977AE-03F4-4224-88C8-ACFEF94AEFC0}"/>
          </ac:graphicFrameMkLst>
        </pc:graphicFrameChg>
        <pc:picChg chg="add del">
          <ac:chgData name="Christopher Lichliter" userId="f8759a2b6cd8fb2a" providerId="LiveId" clId="{FF616F34-720E-4E49-A671-E855DF268A85}" dt="2020-05-11T14:13:19.264" v="4319" actId="26606"/>
          <ac:picMkLst>
            <pc:docMk/>
            <pc:sldMk cId="4245590705" sldId="281"/>
            <ac:picMk id="14" creationId="{3BC6EBB2-9BDC-4075-BA6B-43A9FBF9C86C}"/>
          </ac:picMkLst>
        </pc:picChg>
        <pc:cxnChg chg="add del">
          <ac:chgData name="Christopher Lichliter" userId="f8759a2b6cd8fb2a" providerId="LiveId" clId="{FF616F34-720E-4E49-A671-E855DF268A85}" dt="2020-05-11T14:13:19.264" v="4319" actId="26606"/>
          <ac:cxnSpMkLst>
            <pc:docMk/>
            <pc:sldMk cId="4245590705" sldId="281"/>
            <ac:cxnSpMk id="12" creationId="{6B9695BD-ECF6-49CA-8877-8C493193C65D}"/>
          </ac:cxnSpMkLst>
        </pc:cxnChg>
      </pc:sldChg>
      <pc:sldChg chg="modSp del mod">
        <pc:chgData name="Christopher Lichliter" userId="f8759a2b6cd8fb2a" providerId="LiveId" clId="{FF616F34-720E-4E49-A671-E855DF268A85}" dt="2020-05-11T23:42:12.883" v="6697" actId="2696"/>
        <pc:sldMkLst>
          <pc:docMk/>
          <pc:sldMk cId="2683666863" sldId="283"/>
        </pc:sldMkLst>
        <pc:picChg chg="mod">
          <ac:chgData name="Christopher Lichliter" userId="f8759a2b6cd8fb2a" providerId="LiveId" clId="{FF616F34-720E-4E49-A671-E855DF268A85}" dt="2020-05-11T21:24:38.761" v="6080" actId="14100"/>
          <ac:picMkLst>
            <pc:docMk/>
            <pc:sldMk cId="2683666863" sldId="283"/>
            <ac:picMk id="79" creationId="{C283099C-038A-4A0B-A11D-C656090EB820}"/>
          </ac:picMkLst>
        </pc:picChg>
      </pc:sldChg>
      <pc:sldChg chg="modSp new mod">
        <pc:chgData name="Christopher Lichliter" userId="f8759a2b6cd8fb2a" providerId="LiveId" clId="{FF616F34-720E-4E49-A671-E855DF268A85}" dt="2020-05-11T23:26:22.115" v="6696" actId="20577"/>
        <pc:sldMkLst>
          <pc:docMk/>
          <pc:sldMk cId="80042082" sldId="284"/>
        </pc:sldMkLst>
        <pc:spChg chg="mod">
          <ac:chgData name="Christopher Lichliter" userId="f8759a2b6cd8fb2a" providerId="LiveId" clId="{FF616F34-720E-4E49-A671-E855DF268A85}" dt="2020-05-11T23:20:32.207" v="6379" actId="20577"/>
          <ac:spMkLst>
            <pc:docMk/>
            <pc:sldMk cId="80042082" sldId="284"/>
            <ac:spMk id="2" creationId="{FF1E0233-98B5-4D9F-8989-A708D4AAA02B}"/>
          </ac:spMkLst>
        </pc:spChg>
        <pc:spChg chg="mod">
          <ac:chgData name="Christopher Lichliter" userId="f8759a2b6cd8fb2a" providerId="LiveId" clId="{FF616F34-720E-4E49-A671-E855DF268A85}" dt="2020-05-11T23:24:57.326" v="6655" actId="20577"/>
          <ac:spMkLst>
            <pc:docMk/>
            <pc:sldMk cId="80042082" sldId="284"/>
            <ac:spMk id="3" creationId="{97F99956-7C6F-4587-8D24-316CBB022350}"/>
          </ac:spMkLst>
        </pc:spChg>
        <pc:spChg chg="mod">
          <ac:chgData name="Christopher Lichliter" userId="f8759a2b6cd8fb2a" providerId="LiveId" clId="{FF616F34-720E-4E49-A671-E855DF268A85}" dt="2020-05-11T23:24:36.747" v="6638" actId="20577"/>
          <ac:spMkLst>
            <pc:docMk/>
            <pc:sldMk cId="80042082" sldId="284"/>
            <ac:spMk id="4" creationId="{A84AEC7B-0F1A-4466-82D2-660CE9446652}"/>
          </ac:spMkLst>
        </pc:spChg>
        <pc:spChg chg="mod">
          <ac:chgData name="Christopher Lichliter" userId="f8759a2b6cd8fb2a" providerId="LiveId" clId="{FF616F34-720E-4E49-A671-E855DF268A85}" dt="2020-05-11T23:26:18.154" v="6694" actId="20577"/>
          <ac:spMkLst>
            <pc:docMk/>
            <pc:sldMk cId="80042082" sldId="284"/>
            <ac:spMk id="5" creationId="{71252500-C8F2-4DD3-AFEC-367F1A12FAF9}"/>
          </ac:spMkLst>
        </pc:spChg>
        <pc:spChg chg="mod">
          <ac:chgData name="Christopher Lichliter" userId="f8759a2b6cd8fb2a" providerId="LiveId" clId="{FF616F34-720E-4E49-A671-E855DF268A85}" dt="2020-05-11T23:26:22.115" v="6696" actId="20577"/>
          <ac:spMkLst>
            <pc:docMk/>
            <pc:sldMk cId="80042082" sldId="284"/>
            <ac:spMk id="6" creationId="{AFF3EAA6-C434-476B-8B87-633E0042A8BC}"/>
          </ac:spMkLst>
        </pc:spChg>
      </pc:sldChg>
      <pc:sldChg chg="new del">
        <pc:chgData name="Christopher Lichliter" userId="f8759a2b6cd8fb2a" providerId="LiveId" clId="{FF616F34-720E-4E49-A671-E855DF268A85}" dt="2020-05-11T23:19:49.134" v="6343" actId="2696"/>
        <pc:sldMkLst>
          <pc:docMk/>
          <pc:sldMk cId="1551268944" sldId="284"/>
        </pc:sldMkLst>
      </pc:sldChg>
      <pc:sldMasterChg chg="modTransition modSldLayout">
        <pc:chgData name="Christopher Lichliter" userId="f8759a2b6cd8fb2a" providerId="LiveId" clId="{FF616F34-720E-4E49-A671-E855DF268A85}" dt="2020-05-11T14:12:26.831" v="4212"/>
        <pc:sldMasterMkLst>
          <pc:docMk/>
          <pc:sldMasterMk cId="249074196" sldId="2147483672"/>
        </pc:sldMasterMkLst>
        <pc:sldLayoutChg chg="modTransition">
          <pc:chgData name="Christopher Lichliter" userId="f8759a2b6cd8fb2a" providerId="LiveId" clId="{FF616F34-720E-4E49-A671-E855DF268A85}" dt="2020-05-11T14:12:26.831" v="4212"/>
          <pc:sldLayoutMkLst>
            <pc:docMk/>
            <pc:sldMasterMk cId="249074196" sldId="2147483672"/>
            <pc:sldLayoutMk cId="1238880076" sldId="2147483673"/>
          </pc:sldLayoutMkLst>
        </pc:sldLayoutChg>
        <pc:sldLayoutChg chg="modTransition">
          <pc:chgData name="Christopher Lichliter" userId="f8759a2b6cd8fb2a" providerId="LiveId" clId="{FF616F34-720E-4E49-A671-E855DF268A85}" dt="2020-05-11T14:12:26.831" v="4212"/>
          <pc:sldLayoutMkLst>
            <pc:docMk/>
            <pc:sldMasterMk cId="249074196" sldId="2147483672"/>
            <pc:sldLayoutMk cId="3081755852" sldId="2147483674"/>
          </pc:sldLayoutMkLst>
        </pc:sldLayoutChg>
        <pc:sldLayoutChg chg="modTransition">
          <pc:chgData name="Christopher Lichliter" userId="f8759a2b6cd8fb2a" providerId="LiveId" clId="{FF616F34-720E-4E49-A671-E855DF268A85}" dt="2020-05-11T14:12:26.831" v="4212"/>
          <pc:sldLayoutMkLst>
            <pc:docMk/>
            <pc:sldMasterMk cId="249074196" sldId="2147483672"/>
            <pc:sldLayoutMk cId="1845353072" sldId="2147483675"/>
          </pc:sldLayoutMkLst>
        </pc:sldLayoutChg>
        <pc:sldLayoutChg chg="modTransition">
          <pc:chgData name="Christopher Lichliter" userId="f8759a2b6cd8fb2a" providerId="LiveId" clId="{FF616F34-720E-4E49-A671-E855DF268A85}" dt="2020-05-11T14:12:26.831" v="4212"/>
          <pc:sldLayoutMkLst>
            <pc:docMk/>
            <pc:sldMasterMk cId="249074196" sldId="2147483672"/>
            <pc:sldLayoutMk cId="3282973543" sldId="2147483676"/>
          </pc:sldLayoutMkLst>
        </pc:sldLayoutChg>
        <pc:sldLayoutChg chg="modTransition">
          <pc:chgData name="Christopher Lichliter" userId="f8759a2b6cd8fb2a" providerId="LiveId" clId="{FF616F34-720E-4E49-A671-E855DF268A85}" dt="2020-05-11T14:12:26.831" v="4212"/>
          <pc:sldLayoutMkLst>
            <pc:docMk/>
            <pc:sldMasterMk cId="249074196" sldId="2147483672"/>
            <pc:sldLayoutMk cId="1703093976" sldId="2147483677"/>
          </pc:sldLayoutMkLst>
        </pc:sldLayoutChg>
        <pc:sldLayoutChg chg="modTransition">
          <pc:chgData name="Christopher Lichliter" userId="f8759a2b6cd8fb2a" providerId="LiveId" clId="{FF616F34-720E-4E49-A671-E855DF268A85}" dt="2020-05-11T14:12:26.831" v="4212"/>
          <pc:sldLayoutMkLst>
            <pc:docMk/>
            <pc:sldMasterMk cId="249074196" sldId="2147483672"/>
            <pc:sldLayoutMk cId="1684895431" sldId="2147483678"/>
          </pc:sldLayoutMkLst>
        </pc:sldLayoutChg>
        <pc:sldLayoutChg chg="modTransition">
          <pc:chgData name="Christopher Lichliter" userId="f8759a2b6cd8fb2a" providerId="LiveId" clId="{FF616F34-720E-4E49-A671-E855DF268A85}" dt="2020-05-11T14:12:26.831" v="4212"/>
          <pc:sldLayoutMkLst>
            <pc:docMk/>
            <pc:sldMasterMk cId="249074196" sldId="2147483672"/>
            <pc:sldLayoutMk cId="3799055173" sldId="2147483679"/>
          </pc:sldLayoutMkLst>
        </pc:sldLayoutChg>
        <pc:sldLayoutChg chg="modTransition">
          <pc:chgData name="Christopher Lichliter" userId="f8759a2b6cd8fb2a" providerId="LiveId" clId="{FF616F34-720E-4E49-A671-E855DF268A85}" dt="2020-05-11T14:12:26.831" v="4212"/>
          <pc:sldLayoutMkLst>
            <pc:docMk/>
            <pc:sldMasterMk cId="249074196" sldId="2147483672"/>
            <pc:sldLayoutMk cId="3695223456" sldId="2147483680"/>
          </pc:sldLayoutMkLst>
        </pc:sldLayoutChg>
        <pc:sldLayoutChg chg="modTransition">
          <pc:chgData name="Christopher Lichliter" userId="f8759a2b6cd8fb2a" providerId="LiveId" clId="{FF616F34-720E-4E49-A671-E855DF268A85}" dt="2020-05-11T14:12:26.831" v="4212"/>
          <pc:sldLayoutMkLst>
            <pc:docMk/>
            <pc:sldMasterMk cId="249074196" sldId="2147483672"/>
            <pc:sldLayoutMk cId="735507398" sldId="2147483681"/>
          </pc:sldLayoutMkLst>
        </pc:sldLayoutChg>
        <pc:sldLayoutChg chg="modTransition">
          <pc:chgData name="Christopher Lichliter" userId="f8759a2b6cd8fb2a" providerId="LiveId" clId="{FF616F34-720E-4E49-A671-E855DF268A85}" dt="2020-05-11T14:12:26.831" v="4212"/>
          <pc:sldLayoutMkLst>
            <pc:docMk/>
            <pc:sldMasterMk cId="249074196" sldId="2147483672"/>
            <pc:sldLayoutMk cId="3261133075" sldId="2147483688"/>
          </pc:sldLayoutMkLst>
        </pc:sldLayoutChg>
        <pc:sldLayoutChg chg="modTransition">
          <pc:chgData name="Christopher Lichliter" userId="f8759a2b6cd8fb2a" providerId="LiveId" clId="{FF616F34-720E-4E49-A671-E855DF268A85}" dt="2020-05-11T14:12:26.831" v="4212"/>
          <pc:sldLayoutMkLst>
            <pc:docMk/>
            <pc:sldMasterMk cId="249074196" sldId="2147483672"/>
            <pc:sldLayoutMk cId="1815969511" sldId="2147483689"/>
          </pc:sldLayoutMkLst>
        </pc:sldLayoutChg>
      </pc:sldMasterChg>
      <pc:sldMasterChg chg="modTransition modSldLayout">
        <pc:chgData name="Christopher Lichliter" userId="f8759a2b6cd8fb2a" providerId="LiveId" clId="{FF616F34-720E-4E49-A671-E855DF268A85}" dt="2020-05-11T14:29:10.888" v="4481"/>
        <pc:sldMasterMkLst>
          <pc:docMk/>
          <pc:sldMasterMk cId="3437156793" sldId="2147483690"/>
        </pc:sldMasterMkLst>
        <pc:sldLayoutChg chg="modTransition">
          <pc:chgData name="Christopher Lichliter" userId="f8759a2b6cd8fb2a" providerId="LiveId" clId="{FF616F34-720E-4E49-A671-E855DF268A85}" dt="2020-05-11T14:29:10.888" v="4481"/>
          <pc:sldLayoutMkLst>
            <pc:docMk/>
            <pc:sldMasterMk cId="3437156793" sldId="2147483690"/>
            <pc:sldLayoutMk cId="1857544192" sldId="2147483691"/>
          </pc:sldLayoutMkLst>
        </pc:sldLayoutChg>
        <pc:sldLayoutChg chg="modTransition">
          <pc:chgData name="Christopher Lichliter" userId="f8759a2b6cd8fb2a" providerId="LiveId" clId="{FF616F34-720E-4E49-A671-E855DF268A85}" dt="2020-05-11T14:29:10.888" v="4481"/>
          <pc:sldLayoutMkLst>
            <pc:docMk/>
            <pc:sldMasterMk cId="3437156793" sldId="2147483690"/>
            <pc:sldLayoutMk cId="2900912591" sldId="2147483692"/>
          </pc:sldLayoutMkLst>
        </pc:sldLayoutChg>
        <pc:sldLayoutChg chg="modTransition">
          <pc:chgData name="Christopher Lichliter" userId="f8759a2b6cd8fb2a" providerId="LiveId" clId="{FF616F34-720E-4E49-A671-E855DF268A85}" dt="2020-05-11T14:29:10.888" v="4481"/>
          <pc:sldLayoutMkLst>
            <pc:docMk/>
            <pc:sldMasterMk cId="3437156793" sldId="2147483690"/>
            <pc:sldLayoutMk cId="673036986" sldId="2147483693"/>
          </pc:sldLayoutMkLst>
        </pc:sldLayoutChg>
        <pc:sldLayoutChg chg="modTransition">
          <pc:chgData name="Christopher Lichliter" userId="f8759a2b6cd8fb2a" providerId="LiveId" clId="{FF616F34-720E-4E49-A671-E855DF268A85}" dt="2020-05-11T14:29:10.888" v="4481"/>
          <pc:sldLayoutMkLst>
            <pc:docMk/>
            <pc:sldMasterMk cId="3437156793" sldId="2147483690"/>
            <pc:sldLayoutMk cId="1381772178" sldId="2147483694"/>
          </pc:sldLayoutMkLst>
        </pc:sldLayoutChg>
        <pc:sldLayoutChg chg="modTransition">
          <pc:chgData name="Christopher Lichliter" userId="f8759a2b6cd8fb2a" providerId="LiveId" clId="{FF616F34-720E-4E49-A671-E855DF268A85}" dt="2020-05-11T14:29:10.888" v="4481"/>
          <pc:sldLayoutMkLst>
            <pc:docMk/>
            <pc:sldMasterMk cId="3437156793" sldId="2147483690"/>
            <pc:sldLayoutMk cId="3616058753" sldId="2147483695"/>
          </pc:sldLayoutMkLst>
        </pc:sldLayoutChg>
        <pc:sldLayoutChg chg="modTransition">
          <pc:chgData name="Christopher Lichliter" userId="f8759a2b6cd8fb2a" providerId="LiveId" clId="{FF616F34-720E-4E49-A671-E855DF268A85}" dt="2020-05-11T14:29:10.888" v="4481"/>
          <pc:sldLayoutMkLst>
            <pc:docMk/>
            <pc:sldMasterMk cId="3437156793" sldId="2147483690"/>
            <pc:sldLayoutMk cId="2343559298" sldId="2147483696"/>
          </pc:sldLayoutMkLst>
        </pc:sldLayoutChg>
        <pc:sldLayoutChg chg="modTransition">
          <pc:chgData name="Christopher Lichliter" userId="f8759a2b6cd8fb2a" providerId="LiveId" clId="{FF616F34-720E-4E49-A671-E855DF268A85}" dt="2020-05-11T14:29:10.888" v="4481"/>
          <pc:sldLayoutMkLst>
            <pc:docMk/>
            <pc:sldMasterMk cId="3437156793" sldId="2147483690"/>
            <pc:sldLayoutMk cId="438097490" sldId="2147483697"/>
          </pc:sldLayoutMkLst>
        </pc:sldLayoutChg>
        <pc:sldLayoutChg chg="modTransition">
          <pc:chgData name="Christopher Lichliter" userId="f8759a2b6cd8fb2a" providerId="LiveId" clId="{FF616F34-720E-4E49-A671-E855DF268A85}" dt="2020-05-11T14:29:10.888" v="4481"/>
          <pc:sldLayoutMkLst>
            <pc:docMk/>
            <pc:sldMasterMk cId="3437156793" sldId="2147483690"/>
            <pc:sldLayoutMk cId="2992181040" sldId="2147483698"/>
          </pc:sldLayoutMkLst>
        </pc:sldLayoutChg>
        <pc:sldLayoutChg chg="modTransition">
          <pc:chgData name="Christopher Lichliter" userId="f8759a2b6cd8fb2a" providerId="LiveId" clId="{FF616F34-720E-4E49-A671-E855DF268A85}" dt="2020-05-11T14:29:10.888" v="4481"/>
          <pc:sldLayoutMkLst>
            <pc:docMk/>
            <pc:sldMasterMk cId="3437156793" sldId="2147483690"/>
            <pc:sldLayoutMk cId="1032800728" sldId="2147483699"/>
          </pc:sldLayoutMkLst>
        </pc:sldLayoutChg>
        <pc:sldLayoutChg chg="modTransition">
          <pc:chgData name="Christopher Lichliter" userId="f8759a2b6cd8fb2a" providerId="LiveId" clId="{FF616F34-720E-4E49-A671-E855DF268A85}" dt="2020-05-11T14:29:10.888" v="4481"/>
          <pc:sldLayoutMkLst>
            <pc:docMk/>
            <pc:sldMasterMk cId="3437156793" sldId="2147483690"/>
            <pc:sldLayoutMk cId="1219398942" sldId="2147483706"/>
          </pc:sldLayoutMkLst>
        </pc:sldLayoutChg>
        <pc:sldLayoutChg chg="modTransition">
          <pc:chgData name="Christopher Lichliter" userId="f8759a2b6cd8fb2a" providerId="LiveId" clId="{FF616F34-720E-4E49-A671-E855DF268A85}" dt="2020-05-11T14:29:10.888" v="4481"/>
          <pc:sldLayoutMkLst>
            <pc:docMk/>
            <pc:sldMasterMk cId="3437156793" sldId="2147483690"/>
            <pc:sldLayoutMk cId="846171634" sldId="2147483707"/>
          </pc:sldLayoutMkLst>
        </pc:sldLayoutChg>
      </pc:sldMasterChg>
      <pc:sldMasterChg chg="modTransition modSldLayout">
        <pc:chgData name="Christopher Lichliter" userId="f8759a2b6cd8fb2a" providerId="LiveId" clId="{FF616F34-720E-4E49-A671-E855DF268A85}" dt="2020-05-11T14:49:46.947" v="4527"/>
        <pc:sldMasterMkLst>
          <pc:docMk/>
          <pc:sldMasterMk cId="4162098638" sldId="2147483708"/>
        </pc:sldMasterMkLst>
        <pc:sldLayoutChg chg="modTransition">
          <pc:chgData name="Christopher Lichliter" userId="f8759a2b6cd8fb2a" providerId="LiveId" clId="{FF616F34-720E-4E49-A671-E855DF268A85}" dt="2020-05-11T14:49:46.947" v="4527"/>
          <pc:sldLayoutMkLst>
            <pc:docMk/>
            <pc:sldMasterMk cId="4162098638" sldId="2147483708"/>
            <pc:sldLayoutMk cId="1172586564" sldId="2147483709"/>
          </pc:sldLayoutMkLst>
        </pc:sldLayoutChg>
        <pc:sldLayoutChg chg="modTransition">
          <pc:chgData name="Christopher Lichliter" userId="f8759a2b6cd8fb2a" providerId="LiveId" clId="{FF616F34-720E-4E49-A671-E855DF268A85}" dt="2020-05-11T14:49:46.947" v="4527"/>
          <pc:sldLayoutMkLst>
            <pc:docMk/>
            <pc:sldMasterMk cId="4162098638" sldId="2147483708"/>
            <pc:sldLayoutMk cId="3456727695" sldId="2147483710"/>
          </pc:sldLayoutMkLst>
        </pc:sldLayoutChg>
        <pc:sldLayoutChg chg="modTransition">
          <pc:chgData name="Christopher Lichliter" userId="f8759a2b6cd8fb2a" providerId="LiveId" clId="{FF616F34-720E-4E49-A671-E855DF268A85}" dt="2020-05-11T14:49:46.947" v="4527"/>
          <pc:sldLayoutMkLst>
            <pc:docMk/>
            <pc:sldMasterMk cId="4162098638" sldId="2147483708"/>
            <pc:sldLayoutMk cId="1114261959" sldId="2147483711"/>
          </pc:sldLayoutMkLst>
        </pc:sldLayoutChg>
        <pc:sldLayoutChg chg="modTransition">
          <pc:chgData name="Christopher Lichliter" userId="f8759a2b6cd8fb2a" providerId="LiveId" clId="{FF616F34-720E-4E49-A671-E855DF268A85}" dt="2020-05-11T14:49:46.947" v="4527"/>
          <pc:sldLayoutMkLst>
            <pc:docMk/>
            <pc:sldMasterMk cId="4162098638" sldId="2147483708"/>
            <pc:sldLayoutMk cId="1765651661" sldId="2147483712"/>
          </pc:sldLayoutMkLst>
        </pc:sldLayoutChg>
        <pc:sldLayoutChg chg="modTransition">
          <pc:chgData name="Christopher Lichliter" userId="f8759a2b6cd8fb2a" providerId="LiveId" clId="{FF616F34-720E-4E49-A671-E855DF268A85}" dt="2020-05-11T14:49:46.947" v="4527"/>
          <pc:sldLayoutMkLst>
            <pc:docMk/>
            <pc:sldMasterMk cId="4162098638" sldId="2147483708"/>
            <pc:sldLayoutMk cId="1361175957" sldId="2147483713"/>
          </pc:sldLayoutMkLst>
        </pc:sldLayoutChg>
        <pc:sldLayoutChg chg="modTransition">
          <pc:chgData name="Christopher Lichliter" userId="f8759a2b6cd8fb2a" providerId="LiveId" clId="{FF616F34-720E-4E49-A671-E855DF268A85}" dt="2020-05-11T14:49:46.947" v="4527"/>
          <pc:sldLayoutMkLst>
            <pc:docMk/>
            <pc:sldMasterMk cId="4162098638" sldId="2147483708"/>
            <pc:sldLayoutMk cId="2675059567" sldId="2147483714"/>
          </pc:sldLayoutMkLst>
        </pc:sldLayoutChg>
        <pc:sldLayoutChg chg="modTransition">
          <pc:chgData name="Christopher Lichliter" userId="f8759a2b6cd8fb2a" providerId="LiveId" clId="{FF616F34-720E-4E49-A671-E855DF268A85}" dt="2020-05-11T14:49:46.947" v="4527"/>
          <pc:sldLayoutMkLst>
            <pc:docMk/>
            <pc:sldMasterMk cId="4162098638" sldId="2147483708"/>
            <pc:sldLayoutMk cId="690164938" sldId="2147483715"/>
          </pc:sldLayoutMkLst>
        </pc:sldLayoutChg>
        <pc:sldLayoutChg chg="modTransition">
          <pc:chgData name="Christopher Lichliter" userId="f8759a2b6cd8fb2a" providerId="LiveId" clId="{FF616F34-720E-4E49-A671-E855DF268A85}" dt="2020-05-11T14:49:46.947" v="4527"/>
          <pc:sldLayoutMkLst>
            <pc:docMk/>
            <pc:sldMasterMk cId="4162098638" sldId="2147483708"/>
            <pc:sldLayoutMk cId="3351150872" sldId="2147483716"/>
          </pc:sldLayoutMkLst>
        </pc:sldLayoutChg>
        <pc:sldLayoutChg chg="modTransition">
          <pc:chgData name="Christopher Lichliter" userId="f8759a2b6cd8fb2a" providerId="LiveId" clId="{FF616F34-720E-4E49-A671-E855DF268A85}" dt="2020-05-11T14:49:46.947" v="4527"/>
          <pc:sldLayoutMkLst>
            <pc:docMk/>
            <pc:sldMasterMk cId="4162098638" sldId="2147483708"/>
            <pc:sldLayoutMk cId="3458162919" sldId="2147483717"/>
          </pc:sldLayoutMkLst>
        </pc:sldLayoutChg>
        <pc:sldLayoutChg chg="modTransition">
          <pc:chgData name="Christopher Lichliter" userId="f8759a2b6cd8fb2a" providerId="LiveId" clId="{FF616F34-720E-4E49-A671-E855DF268A85}" dt="2020-05-11T14:49:46.947" v="4527"/>
          <pc:sldLayoutMkLst>
            <pc:docMk/>
            <pc:sldMasterMk cId="4162098638" sldId="2147483708"/>
            <pc:sldLayoutMk cId="1496681041" sldId="2147483724"/>
          </pc:sldLayoutMkLst>
        </pc:sldLayoutChg>
        <pc:sldLayoutChg chg="modTransition">
          <pc:chgData name="Christopher Lichliter" userId="f8759a2b6cd8fb2a" providerId="LiveId" clId="{FF616F34-720E-4E49-A671-E855DF268A85}" dt="2020-05-11T14:49:46.947" v="4527"/>
          <pc:sldLayoutMkLst>
            <pc:docMk/>
            <pc:sldMasterMk cId="4162098638" sldId="2147483708"/>
            <pc:sldLayoutMk cId="2177588320" sldId="2147483725"/>
          </pc:sldLayoutMkLst>
        </pc:sldLayoutChg>
      </pc:sldMaster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0D6B6-3E0A-48C5-9C65-F7161DD8C196}"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15B575DE-95CD-4053-865D-03DDFEE4EED6}">
      <dgm:prSet/>
      <dgm:spPr/>
      <dgm:t>
        <a:bodyPr/>
        <a:lstStyle/>
        <a:p>
          <a:r>
            <a:rPr lang="en-US" b="0" i="0"/>
            <a:t>Alternatives to GDP for measuring the success of a country.</a:t>
          </a:r>
          <a:endParaRPr lang="en-US"/>
        </a:p>
      </dgm:t>
    </dgm:pt>
    <dgm:pt modelId="{965E4E8F-00E0-4F29-88B1-7C5D015CEBEB}" type="parTrans" cxnId="{44C69D34-0DC6-4733-B534-07562463DDB6}">
      <dgm:prSet/>
      <dgm:spPr/>
      <dgm:t>
        <a:bodyPr/>
        <a:lstStyle/>
        <a:p>
          <a:endParaRPr lang="en-US"/>
        </a:p>
      </dgm:t>
    </dgm:pt>
    <dgm:pt modelId="{B65E05F4-FA04-457E-A6D6-3B8E4B33FA26}" type="sibTrans" cxnId="{44C69D34-0DC6-4733-B534-07562463DDB6}">
      <dgm:prSet/>
      <dgm:spPr/>
      <dgm:t>
        <a:bodyPr/>
        <a:lstStyle/>
        <a:p>
          <a:endParaRPr lang="en-US"/>
        </a:p>
      </dgm:t>
    </dgm:pt>
    <dgm:pt modelId="{E57B3F16-355F-444D-A5E5-C5BA5F353A36}">
      <dgm:prSet/>
      <dgm:spPr/>
      <dgm:t>
        <a:bodyPr/>
        <a:lstStyle/>
        <a:p>
          <a:r>
            <a:rPr lang="en-US" b="0" i="0"/>
            <a:t>In 2008, Bhutan started measuring “Gross National Happiness” as part of a constitutional amendment. </a:t>
          </a:r>
          <a:r>
            <a:rPr lang="en-US" b="0" i="0" baseline="30000"/>
            <a:t>i</a:t>
          </a:r>
          <a:endParaRPr lang="en-US"/>
        </a:p>
      </dgm:t>
    </dgm:pt>
    <dgm:pt modelId="{AEB073E7-A764-4C5D-8C0D-92912600B41D}" type="parTrans" cxnId="{19ED55B3-4D02-4459-A671-4CF932A65A72}">
      <dgm:prSet/>
      <dgm:spPr/>
      <dgm:t>
        <a:bodyPr/>
        <a:lstStyle/>
        <a:p>
          <a:endParaRPr lang="en-US"/>
        </a:p>
      </dgm:t>
    </dgm:pt>
    <dgm:pt modelId="{3B555FAC-49D7-48A9-A270-50374AE372B3}" type="sibTrans" cxnId="{19ED55B3-4D02-4459-A671-4CF932A65A72}">
      <dgm:prSet/>
      <dgm:spPr/>
      <dgm:t>
        <a:bodyPr/>
        <a:lstStyle/>
        <a:p>
          <a:endParaRPr lang="en-US"/>
        </a:p>
      </dgm:t>
    </dgm:pt>
    <dgm:pt modelId="{D2118B03-51A6-4AC8-BA94-09EBD1717FDE}">
      <dgm:prSet/>
      <dgm:spPr/>
      <dgm:t>
        <a:bodyPr/>
        <a:lstStyle/>
        <a:p>
          <a:r>
            <a:rPr lang="en-US" b="0" i="0"/>
            <a:t>If happiness is a better measure of success, then what areas should a country focus on in order to improve its happiness?</a:t>
          </a:r>
          <a:endParaRPr lang="en-US"/>
        </a:p>
      </dgm:t>
    </dgm:pt>
    <dgm:pt modelId="{3489B42A-0DA5-42A8-BC26-56168E675804}" type="parTrans" cxnId="{84EAFCFE-D2E4-421C-A7FC-BB7BD8552E6A}">
      <dgm:prSet/>
      <dgm:spPr/>
      <dgm:t>
        <a:bodyPr/>
        <a:lstStyle/>
        <a:p>
          <a:endParaRPr lang="en-US"/>
        </a:p>
      </dgm:t>
    </dgm:pt>
    <dgm:pt modelId="{A4EBA289-8743-42E3-B5C1-DACD859AD4BC}" type="sibTrans" cxnId="{84EAFCFE-D2E4-421C-A7FC-BB7BD8552E6A}">
      <dgm:prSet/>
      <dgm:spPr/>
      <dgm:t>
        <a:bodyPr/>
        <a:lstStyle/>
        <a:p>
          <a:endParaRPr lang="en-US"/>
        </a:p>
      </dgm:t>
    </dgm:pt>
    <dgm:pt modelId="{E9EFADBD-D080-43A5-BBBC-8F14F45F3D40}" type="pres">
      <dgm:prSet presAssocID="{FA90D6B6-3E0A-48C5-9C65-F7161DD8C196}" presName="hierChild1" presStyleCnt="0">
        <dgm:presLayoutVars>
          <dgm:chPref val="1"/>
          <dgm:dir/>
          <dgm:animOne val="branch"/>
          <dgm:animLvl val="lvl"/>
          <dgm:resizeHandles/>
        </dgm:presLayoutVars>
      </dgm:prSet>
      <dgm:spPr/>
    </dgm:pt>
    <dgm:pt modelId="{969999E4-0F41-4E5E-ACFC-A63A36C04779}" type="pres">
      <dgm:prSet presAssocID="{15B575DE-95CD-4053-865D-03DDFEE4EED6}" presName="hierRoot1" presStyleCnt="0"/>
      <dgm:spPr/>
    </dgm:pt>
    <dgm:pt modelId="{B60252D5-1221-4605-9A11-40F3E3EF22B8}" type="pres">
      <dgm:prSet presAssocID="{15B575DE-95CD-4053-865D-03DDFEE4EED6}" presName="composite" presStyleCnt="0"/>
      <dgm:spPr/>
    </dgm:pt>
    <dgm:pt modelId="{204D3811-8C88-4280-9884-1CCC11396F2A}" type="pres">
      <dgm:prSet presAssocID="{15B575DE-95CD-4053-865D-03DDFEE4EED6}" presName="background" presStyleLbl="node0" presStyleIdx="0" presStyleCnt="3"/>
      <dgm:spPr/>
    </dgm:pt>
    <dgm:pt modelId="{A8354A0B-33AC-4D98-A81E-5A634F6428EF}" type="pres">
      <dgm:prSet presAssocID="{15B575DE-95CD-4053-865D-03DDFEE4EED6}" presName="text" presStyleLbl="fgAcc0" presStyleIdx="0" presStyleCnt="3">
        <dgm:presLayoutVars>
          <dgm:chPref val="3"/>
        </dgm:presLayoutVars>
      </dgm:prSet>
      <dgm:spPr/>
    </dgm:pt>
    <dgm:pt modelId="{42FA2654-0E4F-4B70-B3E5-41E8F70B6CC1}" type="pres">
      <dgm:prSet presAssocID="{15B575DE-95CD-4053-865D-03DDFEE4EED6}" presName="hierChild2" presStyleCnt="0"/>
      <dgm:spPr/>
    </dgm:pt>
    <dgm:pt modelId="{950C6B61-991F-4EA8-988F-C32B18922347}" type="pres">
      <dgm:prSet presAssocID="{E57B3F16-355F-444D-A5E5-C5BA5F353A36}" presName="hierRoot1" presStyleCnt="0"/>
      <dgm:spPr/>
    </dgm:pt>
    <dgm:pt modelId="{8E941DCE-800D-4FD8-9DE3-4032F286B0F4}" type="pres">
      <dgm:prSet presAssocID="{E57B3F16-355F-444D-A5E5-C5BA5F353A36}" presName="composite" presStyleCnt="0"/>
      <dgm:spPr/>
    </dgm:pt>
    <dgm:pt modelId="{5B330D97-AB21-4E3C-9EDC-4ED9DD9F88CD}" type="pres">
      <dgm:prSet presAssocID="{E57B3F16-355F-444D-A5E5-C5BA5F353A36}" presName="background" presStyleLbl="node0" presStyleIdx="1" presStyleCnt="3"/>
      <dgm:spPr/>
    </dgm:pt>
    <dgm:pt modelId="{224F23EF-96CF-4867-AE9B-DF4563DA299C}" type="pres">
      <dgm:prSet presAssocID="{E57B3F16-355F-444D-A5E5-C5BA5F353A36}" presName="text" presStyleLbl="fgAcc0" presStyleIdx="1" presStyleCnt="3">
        <dgm:presLayoutVars>
          <dgm:chPref val="3"/>
        </dgm:presLayoutVars>
      </dgm:prSet>
      <dgm:spPr/>
    </dgm:pt>
    <dgm:pt modelId="{2B6491CA-9CCF-4ED9-84BB-7B67711D0052}" type="pres">
      <dgm:prSet presAssocID="{E57B3F16-355F-444D-A5E5-C5BA5F353A36}" presName="hierChild2" presStyleCnt="0"/>
      <dgm:spPr/>
    </dgm:pt>
    <dgm:pt modelId="{77443CDF-C0B7-4537-B41F-1F167B64F7D6}" type="pres">
      <dgm:prSet presAssocID="{D2118B03-51A6-4AC8-BA94-09EBD1717FDE}" presName="hierRoot1" presStyleCnt="0"/>
      <dgm:spPr/>
    </dgm:pt>
    <dgm:pt modelId="{EB212A7A-90D3-4574-985E-546C2D4F65C7}" type="pres">
      <dgm:prSet presAssocID="{D2118B03-51A6-4AC8-BA94-09EBD1717FDE}" presName="composite" presStyleCnt="0"/>
      <dgm:spPr/>
    </dgm:pt>
    <dgm:pt modelId="{F7EED8DE-46AA-4409-85A7-7B288C63EDB2}" type="pres">
      <dgm:prSet presAssocID="{D2118B03-51A6-4AC8-BA94-09EBD1717FDE}" presName="background" presStyleLbl="node0" presStyleIdx="2" presStyleCnt="3"/>
      <dgm:spPr/>
    </dgm:pt>
    <dgm:pt modelId="{83BF6DDF-1E2D-4513-81E2-DD8407EDB6E8}" type="pres">
      <dgm:prSet presAssocID="{D2118B03-51A6-4AC8-BA94-09EBD1717FDE}" presName="text" presStyleLbl="fgAcc0" presStyleIdx="2" presStyleCnt="3">
        <dgm:presLayoutVars>
          <dgm:chPref val="3"/>
        </dgm:presLayoutVars>
      </dgm:prSet>
      <dgm:spPr/>
    </dgm:pt>
    <dgm:pt modelId="{A5595385-210B-458F-A9D6-73C3ABAA165D}" type="pres">
      <dgm:prSet presAssocID="{D2118B03-51A6-4AC8-BA94-09EBD1717FDE}" presName="hierChild2" presStyleCnt="0"/>
      <dgm:spPr/>
    </dgm:pt>
  </dgm:ptLst>
  <dgm:cxnLst>
    <dgm:cxn modelId="{D1549E19-4416-45C7-908E-297CAC79C78A}" type="presOf" srcId="{FA90D6B6-3E0A-48C5-9C65-F7161DD8C196}" destId="{E9EFADBD-D080-43A5-BBBC-8F14F45F3D40}" srcOrd="0" destOrd="0" presId="urn:microsoft.com/office/officeart/2005/8/layout/hierarchy1"/>
    <dgm:cxn modelId="{47E68F28-6B90-4191-878F-B37E343956D3}" type="presOf" srcId="{D2118B03-51A6-4AC8-BA94-09EBD1717FDE}" destId="{83BF6DDF-1E2D-4513-81E2-DD8407EDB6E8}" srcOrd="0" destOrd="0" presId="urn:microsoft.com/office/officeart/2005/8/layout/hierarchy1"/>
    <dgm:cxn modelId="{44C69D34-0DC6-4733-B534-07562463DDB6}" srcId="{FA90D6B6-3E0A-48C5-9C65-F7161DD8C196}" destId="{15B575DE-95CD-4053-865D-03DDFEE4EED6}" srcOrd="0" destOrd="0" parTransId="{965E4E8F-00E0-4F29-88B1-7C5D015CEBEB}" sibTransId="{B65E05F4-FA04-457E-A6D6-3B8E4B33FA26}"/>
    <dgm:cxn modelId="{19ED55B3-4D02-4459-A671-4CF932A65A72}" srcId="{FA90D6B6-3E0A-48C5-9C65-F7161DD8C196}" destId="{E57B3F16-355F-444D-A5E5-C5BA5F353A36}" srcOrd="1" destOrd="0" parTransId="{AEB073E7-A764-4C5D-8C0D-92912600B41D}" sibTransId="{3B555FAC-49D7-48A9-A270-50374AE372B3}"/>
    <dgm:cxn modelId="{7A050BCA-E298-45F8-A9D1-959746FD12F0}" type="presOf" srcId="{E57B3F16-355F-444D-A5E5-C5BA5F353A36}" destId="{224F23EF-96CF-4867-AE9B-DF4563DA299C}" srcOrd="0" destOrd="0" presId="urn:microsoft.com/office/officeart/2005/8/layout/hierarchy1"/>
    <dgm:cxn modelId="{6C8335E1-DF02-410F-AF27-5A8589DEEBEE}" type="presOf" srcId="{15B575DE-95CD-4053-865D-03DDFEE4EED6}" destId="{A8354A0B-33AC-4D98-A81E-5A634F6428EF}" srcOrd="0" destOrd="0" presId="urn:microsoft.com/office/officeart/2005/8/layout/hierarchy1"/>
    <dgm:cxn modelId="{84EAFCFE-D2E4-421C-A7FC-BB7BD8552E6A}" srcId="{FA90D6B6-3E0A-48C5-9C65-F7161DD8C196}" destId="{D2118B03-51A6-4AC8-BA94-09EBD1717FDE}" srcOrd="2" destOrd="0" parTransId="{3489B42A-0DA5-42A8-BC26-56168E675804}" sibTransId="{A4EBA289-8743-42E3-B5C1-DACD859AD4BC}"/>
    <dgm:cxn modelId="{E267A664-2876-4446-B9A4-DD7B0DEB79F1}" type="presParOf" srcId="{E9EFADBD-D080-43A5-BBBC-8F14F45F3D40}" destId="{969999E4-0F41-4E5E-ACFC-A63A36C04779}" srcOrd="0" destOrd="0" presId="urn:microsoft.com/office/officeart/2005/8/layout/hierarchy1"/>
    <dgm:cxn modelId="{98DFAA7C-CA45-4453-8BE3-0035EE883C61}" type="presParOf" srcId="{969999E4-0F41-4E5E-ACFC-A63A36C04779}" destId="{B60252D5-1221-4605-9A11-40F3E3EF22B8}" srcOrd="0" destOrd="0" presId="urn:microsoft.com/office/officeart/2005/8/layout/hierarchy1"/>
    <dgm:cxn modelId="{6AC22863-69DE-4CDE-B15A-236B5C98DE9B}" type="presParOf" srcId="{B60252D5-1221-4605-9A11-40F3E3EF22B8}" destId="{204D3811-8C88-4280-9884-1CCC11396F2A}" srcOrd="0" destOrd="0" presId="urn:microsoft.com/office/officeart/2005/8/layout/hierarchy1"/>
    <dgm:cxn modelId="{801291C2-C3E3-4B21-B5BC-A5604E3CF7AF}" type="presParOf" srcId="{B60252D5-1221-4605-9A11-40F3E3EF22B8}" destId="{A8354A0B-33AC-4D98-A81E-5A634F6428EF}" srcOrd="1" destOrd="0" presId="urn:microsoft.com/office/officeart/2005/8/layout/hierarchy1"/>
    <dgm:cxn modelId="{BCAC007D-5D40-4FDB-A16F-B5D41C4652EC}" type="presParOf" srcId="{969999E4-0F41-4E5E-ACFC-A63A36C04779}" destId="{42FA2654-0E4F-4B70-B3E5-41E8F70B6CC1}" srcOrd="1" destOrd="0" presId="urn:microsoft.com/office/officeart/2005/8/layout/hierarchy1"/>
    <dgm:cxn modelId="{AD3812E5-EE4C-4152-95F9-DD721CFD0DA4}" type="presParOf" srcId="{E9EFADBD-D080-43A5-BBBC-8F14F45F3D40}" destId="{950C6B61-991F-4EA8-988F-C32B18922347}" srcOrd="1" destOrd="0" presId="urn:microsoft.com/office/officeart/2005/8/layout/hierarchy1"/>
    <dgm:cxn modelId="{D5F53D4C-DC40-4E85-969E-818CFC7E1011}" type="presParOf" srcId="{950C6B61-991F-4EA8-988F-C32B18922347}" destId="{8E941DCE-800D-4FD8-9DE3-4032F286B0F4}" srcOrd="0" destOrd="0" presId="urn:microsoft.com/office/officeart/2005/8/layout/hierarchy1"/>
    <dgm:cxn modelId="{23E936E9-E04F-41A0-B414-FF64DE342362}" type="presParOf" srcId="{8E941DCE-800D-4FD8-9DE3-4032F286B0F4}" destId="{5B330D97-AB21-4E3C-9EDC-4ED9DD9F88CD}" srcOrd="0" destOrd="0" presId="urn:microsoft.com/office/officeart/2005/8/layout/hierarchy1"/>
    <dgm:cxn modelId="{A3DD6AD2-1D89-440B-8D67-621DF4660873}" type="presParOf" srcId="{8E941DCE-800D-4FD8-9DE3-4032F286B0F4}" destId="{224F23EF-96CF-4867-AE9B-DF4563DA299C}" srcOrd="1" destOrd="0" presId="urn:microsoft.com/office/officeart/2005/8/layout/hierarchy1"/>
    <dgm:cxn modelId="{B9B91F55-134E-478C-BD69-2FF65CC334B9}" type="presParOf" srcId="{950C6B61-991F-4EA8-988F-C32B18922347}" destId="{2B6491CA-9CCF-4ED9-84BB-7B67711D0052}" srcOrd="1" destOrd="0" presId="urn:microsoft.com/office/officeart/2005/8/layout/hierarchy1"/>
    <dgm:cxn modelId="{1DB2D4A5-ACFD-4B2B-9139-5100AC70491C}" type="presParOf" srcId="{E9EFADBD-D080-43A5-BBBC-8F14F45F3D40}" destId="{77443CDF-C0B7-4537-B41F-1F167B64F7D6}" srcOrd="2" destOrd="0" presId="urn:microsoft.com/office/officeart/2005/8/layout/hierarchy1"/>
    <dgm:cxn modelId="{E17237AB-080E-4D6A-B46A-37C9E94BEA68}" type="presParOf" srcId="{77443CDF-C0B7-4537-B41F-1F167B64F7D6}" destId="{EB212A7A-90D3-4574-985E-546C2D4F65C7}" srcOrd="0" destOrd="0" presId="urn:microsoft.com/office/officeart/2005/8/layout/hierarchy1"/>
    <dgm:cxn modelId="{754414DA-C327-4233-A43E-4ED405090D84}" type="presParOf" srcId="{EB212A7A-90D3-4574-985E-546C2D4F65C7}" destId="{F7EED8DE-46AA-4409-85A7-7B288C63EDB2}" srcOrd="0" destOrd="0" presId="urn:microsoft.com/office/officeart/2005/8/layout/hierarchy1"/>
    <dgm:cxn modelId="{89C39622-1E4D-41D9-BD41-FF6AB5ED3A67}" type="presParOf" srcId="{EB212A7A-90D3-4574-985E-546C2D4F65C7}" destId="{83BF6DDF-1E2D-4513-81E2-DD8407EDB6E8}" srcOrd="1" destOrd="0" presId="urn:microsoft.com/office/officeart/2005/8/layout/hierarchy1"/>
    <dgm:cxn modelId="{594CF841-5320-4FB1-8371-AAD4F9718F33}" type="presParOf" srcId="{77443CDF-C0B7-4537-B41F-1F167B64F7D6}" destId="{A5595385-210B-458F-A9D6-73C3ABAA16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C3047C-E16D-4B6B-800C-211A3DAAC6A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B65FBA7-A0E7-45E5-B61F-F7035C7788CA}">
      <dgm:prSet/>
      <dgm:spPr/>
      <dgm:t>
        <a:bodyPr/>
        <a:lstStyle/>
        <a:p>
          <a:r>
            <a:rPr lang="en-US" b="1" dirty="0">
              <a:solidFill>
                <a:srgbClr val="C00000"/>
              </a:solidFill>
            </a:rPr>
            <a:t>World Happiness Report</a:t>
          </a:r>
          <a:r>
            <a:rPr lang="en-US" dirty="0"/>
            <a:t>: Data presented to the UN collected by Gallup World Poll. Sample populations around the world were asked "How would you rate your happiness on a scale of 0 to 10 where 10 is the happiest?". </a:t>
          </a:r>
          <a:r>
            <a:rPr lang="en-US" baseline="30000" dirty="0"/>
            <a:t>ii</a:t>
          </a:r>
          <a:endParaRPr lang="en-US" dirty="0"/>
        </a:p>
      </dgm:t>
    </dgm:pt>
    <dgm:pt modelId="{ECA54A18-74C1-4A05-9E11-620F8498F086}" type="parTrans" cxnId="{E88DE4DC-5973-4D85-AF19-2C95175613C1}">
      <dgm:prSet/>
      <dgm:spPr/>
      <dgm:t>
        <a:bodyPr/>
        <a:lstStyle/>
        <a:p>
          <a:endParaRPr lang="en-US"/>
        </a:p>
      </dgm:t>
    </dgm:pt>
    <dgm:pt modelId="{8A46CE96-319B-4346-B245-09920BE5AFD4}" type="sibTrans" cxnId="{E88DE4DC-5973-4D85-AF19-2C95175613C1}">
      <dgm:prSet/>
      <dgm:spPr/>
      <dgm:t>
        <a:bodyPr/>
        <a:lstStyle/>
        <a:p>
          <a:endParaRPr lang="en-US"/>
        </a:p>
      </dgm:t>
    </dgm:pt>
    <dgm:pt modelId="{8856DEA9-83A8-4DA5-8891-1563F8F94A99}">
      <dgm:prSet/>
      <dgm:spPr/>
      <dgm:t>
        <a:bodyPr/>
        <a:lstStyle/>
        <a:p>
          <a:r>
            <a:rPr lang="en-US" b="1" dirty="0">
              <a:solidFill>
                <a:srgbClr val="C00000"/>
              </a:solidFill>
            </a:rPr>
            <a:t>CIA World Factbook</a:t>
          </a:r>
          <a:r>
            <a:rPr lang="en-US" dirty="0"/>
            <a:t>: An almanac providing information on demographics, economics, geography, and government for 267 countries and entities. Converted into json by Ian Coleman. </a:t>
          </a:r>
          <a:r>
            <a:rPr lang="en-US" baseline="30000" dirty="0"/>
            <a:t>iii</a:t>
          </a:r>
          <a:endParaRPr lang="en-US" dirty="0"/>
        </a:p>
      </dgm:t>
    </dgm:pt>
    <dgm:pt modelId="{8AEED0B7-E064-4367-9983-E399EE3BBBBA}" type="parTrans" cxnId="{DCAA087F-F306-49D5-9277-A3AEFC120C41}">
      <dgm:prSet/>
      <dgm:spPr/>
      <dgm:t>
        <a:bodyPr/>
        <a:lstStyle/>
        <a:p>
          <a:endParaRPr lang="en-US"/>
        </a:p>
      </dgm:t>
    </dgm:pt>
    <dgm:pt modelId="{D65CBFEB-4A6C-4911-8662-93676F2D086B}" type="sibTrans" cxnId="{DCAA087F-F306-49D5-9277-A3AEFC120C41}">
      <dgm:prSet/>
      <dgm:spPr/>
      <dgm:t>
        <a:bodyPr/>
        <a:lstStyle/>
        <a:p>
          <a:endParaRPr lang="en-US"/>
        </a:p>
      </dgm:t>
    </dgm:pt>
    <dgm:pt modelId="{8577DE56-70EF-420D-9F74-46465F84AFF6}" type="pres">
      <dgm:prSet presAssocID="{1BC3047C-E16D-4B6B-800C-211A3DAAC6AF}" presName="linear" presStyleCnt="0">
        <dgm:presLayoutVars>
          <dgm:animLvl val="lvl"/>
          <dgm:resizeHandles val="exact"/>
        </dgm:presLayoutVars>
      </dgm:prSet>
      <dgm:spPr/>
    </dgm:pt>
    <dgm:pt modelId="{86B01059-86B3-49CF-AE23-CE6A2CE29D5F}" type="pres">
      <dgm:prSet presAssocID="{EB65FBA7-A0E7-45E5-B61F-F7035C7788CA}" presName="parentText" presStyleLbl="node1" presStyleIdx="0" presStyleCnt="2">
        <dgm:presLayoutVars>
          <dgm:chMax val="0"/>
          <dgm:bulletEnabled val="1"/>
        </dgm:presLayoutVars>
      </dgm:prSet>
      <dgm:spPr/>
    </dgm:pt>
    <dgm:pt modelId="{44FEEA83-451E-4324-A63A-F56ED0B05450}" type="pres">
      <dgm:prSet presAssocID="{8A46CE96-319B-4346-B245-09920BE5AFD4}" presName="spacer" presStyleCnt="0"/>
      <dgm:spPr/>
    </dgm:pt>
    <dgm:pt modelId="{85C14361-C54F-4E64-8733-83299A03ABE1}" type="pres">
      <dgm:prSet presAssocID="{8856DEA9-83A8-4DA5-8891-1563F8F94A99}" presName="parentText" presStyleLbl="node1" presStyleIdx="1" presStyleCnt="2">
        <dgm:presLayoutVars>
          <dgm:chMax val="0"/>
          <dgm:bulletEnabled val="1"/>
        </dgm:presLayoutVars>
      </dgm:prSet>
      <dgm:spPr/>
    </dgm:pt>
  </dgm:ptLst>
  <dgm:cxnLst>
    <dgm:cxn modelId="{9A7D800A-4D96-4072-A06D-B7DDBB4FC8E9}" type="presOf" srcId="{EB65FBA7-A0E7-45E5-B61F-F7035C7788CA}" destId="{86B01059-86B3-49CF-AE23-CE6A2CE29D5F}" srcOrd="0" destOrd="0" presId="urn:microsoft.com/office/officeart/2005/8/layout/vList2"/>
    <dgm:cxn modelId="{DCAA087F-F306-49D5-9277-A3AEFC120C41}" srcId="{1BC3047C-E16D-4B6B-800C-211A3DAAC6AF}" destId="{8856DEA9-83A8-4DA5-8891-1563F8F94A99}" srcOrd="1" destOrd="0" parTransId="{8AEED0B7-E064-4367-9983-E399EE3BBBBA}" sibTransId="{D65CBFEB-4A6C-4911-8662-93676F2D086B}"/>
    <dgm:cxn modelId="{BF5823C0-765D-4BEC-A17B-83728B80E368}" type="presOf" srcId="{8856DEA9-83A8-4DA5-8891-1563F8F94A99}" destId="{85C14361-C54F-4E64-8733-83299A03ABE1}" srcOrd="0" destOrd="0" presId="urn:microsoft.com/office/officeart/2005/8/layout/vList2"/>
    <dgm:cxn modelId="{2810EED8-AD27-40E4-BFF5-79D9A7937BA6}" type="presOf" srcId="{1BC3047C-E16D-4B6B-800C-211A3DAAC6AF}" destId="{8577DE56-70EF-420D-9F74-46465F84AFF6}" srcOrd="0" destOrd="0" presId="urn:microsoft.com/office/officeart/2005/8/layout/vList2"/>
    <dgm:cxn modelId="{E88DE4DC-5973-4D85-AF19-2C95175613C1}" srcId="{1BC3047C-E16D-4B6B-800C-211A3DAAC6AF}" destId="{EB65FBA7-A0E7-45E5-B61F-F7035C7788CA}" srcOrd="0" destOrd="0" parTransId="{ECA54A18-74C1-4A05-9E11-620F8498F086}" sibTransId="{8A46CE96-319B-4346-B245-09920BE5AFD4}"/>
    <dgm:cxn modelId="{30E062D6-2144-49FB-AD3C-F8D048A1D0DF}" type="presParOf" srcId="{8577DE56-70EF-420D-9F74-46465F84AFF6}" destId="{86B01059-86B3-49CF-AE23-CE6A2CE29D5F}" srcOrd="0" destOrd="0" presId="urn:microsoft.com/office/officeart/2005/8/layout/vList2"/>
    <dgm:cxn modelId="{B7334CCE-38C4-4406-8D2B-63DD6F4D452D}" type="presParOf" srcId="{8577DE56-70EF-420D-9F74-46465F84AFF6}" destId="{44FEEA83-451E-4324-A63A-F56ED0B05450}" srcOrd="1" destOrd="0" presId="urn:microsoft.com/office/officeart/2005/8/layout/vList2"/>
    <dgm:cxn modelId="{C852ED2B-5594-4C70-9A45-A5C6D9582DAD}" type="presParOf" srcId="{8577DE56-70EF-420D-9F74-46465F84AFF6}" destId="{85C14361-C54F-4E64-8733-83299A03ABE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803A49-6A4E-43F5-A6BC-C15F05E567FD}"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2FD2C2F5-3B70-4D65-AA82-64314AA0B306}">
      <dgm:prSet/>
      <dgm:spPr/>
      <dgm:t>
        <a:bodyPr/>
        <a:lstStyle/>
        <a:p>
          <a:r>
            <a:rPr lang="en-US" dirty="0">
              <a:solidFill>
                <a:srgbClr val="C00000"/>
              </a:solidFill>
            </a:rPr>
            <a:t>Happiness data</a:t>
          </a:r>
          <a:r>
            <a:rPr lang="en-US" dirty="0"/>
            <a:t>: Happiness scores were grouped by country, and change in happiness score was plotted. Means for each country were them calculated to compare against each other, and data from the World Factbook.</a:t>
          </a:r>
        </a:p>
      </dgm:t>
    </dgm:pt>
    <dgm:pt modelId="{73F0C710-8570-4ACF-BAE2-3F7A464096AA}" type="parTrans" cxnId="{782AF643-C0AE-498F-BC15-FD79BEA17D82}">
      <dgm:prSet/>
      <dgm:spPr/>
      <dgm:t>
        <a:bodyPr/>
        <a:lstStyle/>
        <a:p>
          <a:endParaRPr lang="en-US"/>
        </a:p>
      </dgm:t>
    </dgm:pt>
    <dgm:pt modelId="{00D78DD8-E835-4D83-AA14-9FC298E6F4E2}" type="sibTrans" cxnId="{782AF643-C0AE-498F-BC15-FD79BEA17D82}">
      <dgm:prSet/>
      <dgm:spPr/>
      <dgm:t>
        <a:bodyPr/>
        <a:lstStyle/>
        <a:p>
          <a:endParaRPr lang="en-US"/>
        </a:p>
      </dgm:t>
    </dgm:pt>
    <dgm:pt modelId="{F50EF515-214D-43EC-8787-3083E9DAEE6D}">
      <dgm:prSet/>
      <dgm:spPr/>
      <dgm:t>
        <a:bodyPr/>
        <a:lstStyle/>
        <a:p>
          <a:r>
            <a:rPr lang="en-US" dirty="0">
              <a:solidFill>
                <a:srgbClr val="C00000"/>
              </a:solidFill>
            </a:rPr>
            <a:t>World Factbook data</a:t>
          </a:r>
          <a:r>
            <a:rPr lang="en-US" dirty="0"/>
            <a:t>: Cleaned format so country names would match with happiness data. Merged and removed null values. Looked at correlations between Happiness Score and variables from factbook. </a:t>
          </a:r>
        </a:p>
      </dgm:t>
    </dgm:pt>
    <dgm:pt modelId="{D56759E7-421F-491D-AF59-8F7699D8AC5A}" type="parTrans" cxnId="{5F12AFC4-7DBF-497A-9F2C-F046FF8D724B}">
      <dgm:prSet/>
      <dgm:spPr/>
      <dgm:t>
        <a:bodyPr/>
        <a:lstStyle/>
        <a:p>
          <a:endParaRPr lang="en-US"/>
        </a:p>
      </dgm:t>
    </dgm:pt>
    <dgm:pt modelId="{FAC825AE-FD98-4679-AA4C-FD0EC9214812}" type="sibTrans" cxnId="{5F12AFC4-7DBF-497A-9F2C-F046FF8D724B}">
      <dgm:prSet/>
      <dgm:spPr/>
      <dgm:t>
        <a:bodyPr/>
        <a:lstStyle/>
        <a:p>
          <a:endParaRPr lang="en-US"/>
        </a:p>
      </dgm:t>
    </dgm:pt>
    <dgm:pt modelId="{F3B73E44-65A5-45CE-8B5D-D3684893D7B4}" type="pres">
      <dgm:prSet presAssocID="{97803A49-6A4E-43F5-A6BC-C15F05E567FD}" presName="Name0" presStyleCnt="0">
        <dgm:presLayoutVars>
          <dgm:dir/>
          <dgm:animLvl val="lvl"/>
          <dgm:resizeHandles val="exact"/>
        </dgm:presLayoutVars>
      </dgm:prSet>
      <dgm:spPr/>
    </dgm:pt>
    <dgm:pt modelId="{8037EB19-BB59-4599-8A4D-B45C40270721}" type="pres">
      <dgm:prSet presAssocID="{F50EF515-214D-43EC-8787-3083E9DAEE6D}" presName="boxAndChildren" presStyleCnt="0"/>
      <dgm:spPr/>
    </dgm:pt>
    <dgm:pt modelId="{6F189A0A-8631-49A2-B286-213B8E1A0B54}" type="pres">
      <dgm:prSet presAssocID="{F50EF515-214D-43EC-8787-3083E9DAEE6D}" presName="parentTextBox" presStyleLbl="node1" presStyleIdx="0" presStyleCnt="2"/>
      <dgm:spPr/>
    </dgm:pt>
    <dgm:pt modelId="{51807E2F-1D7A-4347-B771-730B14029B03}" type="pres">
      <dgm:prSet presAssocID="{00D78DD8-E835-4D83-AA14-9FC298E6F4E2}" presName="sp" presStyleCnt="0"/>
      <dgm:spPr/>
    </dgm:pt>
    <dgm:pt modelId="{5F03E0C8-0461-4562-9E00-CEFCA3DC92D3}" type="pres">
      <dgm:prSet presAssocID="{2FD2C2F5-3B70-4D65-AA82-64314AA0B306}" presName="arrowAndChildren" presStyleCnt="0"/>
      <dgm:spPr/>
    </dgm:pt>
    <dgm:pt modelId="{5CFDCAF5-81EB-4FCD-89DC-EF53F7D9E0FB}" type="pres">
      <dgm:prSet presAssocID="{2FD2C2F5-3B70-4D65-AA82-64314AA0B306}" presName="parentTextArrow" presStyleLbl="node1" presStyleIdx="1" presStyleCnt="2"/>
      <dgm:spPr/>
    </dgm:pt>
  </dgm:ptLst>
  <dgm:cxnLst>
    <dgm:cxn modelId="{FFC6B31C-BCCD-4D87-9517-B7F0E9092B5C}" type="presOf" srcId="{97803A49-6A4E-43F5-A6BC-C15F05E567FD}" destId="{F3B73E44-65A5-45CE-8B5D-D3684893D7B4}" srcOrd="0" destOrd="0" presId="urn:microsoft.com/office/officeart/2005/8/layout/process4"/>
    <dgm:cxn modelId="{782AF643-C0AE-498F-BC15-FD79BEA17D82}" srcId="{97803A49-6A4E-43F5-A6BC-C15F05E567FD}" destId="{2FD2C2F5-3B70-4D65-AA82-64314AA0B306}" srcOrd="0" destOrd="0" parTransId="{73F0C710-8570-4ACF-BAE2-3F7A464096AA}" sibTransId="{00D78DD8-E835-4D83-AA14-9FC298E6F4E2}"/>
    <dgm:cxn modelId="{62820792-4412-4D87-8F1C-D009C50C188F}" type="presOf" srcId="{2FD2C2F5-3B70-4D65-AA82-64314AA0B306}" destId="{5CFDCAF5-81EB-4FCD-89DC-EF53F7D9E0FB}" srcOrd="0" destOrd="0" presId="urn:microsoft.com/office/officeart/2005/8/layout/process4"/>
    <dgm:cxn modelId="{5F12AFC4-7DBF-497A-9F2C-F046FF8D724B}" srcId="{97803A49-6A4E-43F5-A6BC-C15F05E567FD}" destId="{F50EF515-214D-43EC-8787-3083E9DAEE6D}" srcOrd="1" destOrd="0" parTransId="{D56759E7-421F-491D-AF59-8F7699D8AC5A}" sibTransId="{FAC825AE-FD98-4679-AA4C-FD0EC9214812}"/>
    <dgm:cxn modelId="{431CC0E9-DB92-4472-8F8E-39485C994C1B}" type="presOf" srcId="{F50EF515-214D-43EC-8787-3083E9DAEE6D}" destId="{6F189A0A-8631-49A2-B286-213B8E1A0B54}" srcOrd="0" destOrd="0" presId="urn:microsoft.com/office/officeart/2005/8/layout/process4"/>
    <dgm:cxn modelId="{5D900605-5785-4323-9E07-9C2A101F183A}" type="presParOf" srcId="{F3B73E44-65A5-45CE-8B5D-D3684893D7B4}" destId="{8037EB19-BB59-4599-8A4D-B45C40270721}" srcOrd="0" destOrd="0" presId="urn:microsoft.com/office/officeart/2005/8/layout/process4"/>
    <dgm:cxn modelId="{52A6AC9A-2B72-4359-AE21-E39568E48387}" type="presParOf" srcId="{8037EB19-BB59-4599-8A4D-B45C40270721}" destId="{6F189A0A-8631-49A2-B286-213B8E1A0B54}" srcOrd="0" destOrd="0" presId="urn:microsoft.com/office/officeart/2005/8/layout/process4"/>
    <dgm:cxn modelId="{659F43F6-19FE-4311-8D95-67B5460A4073}" type="presParOf" srcId="{F3B73E44-65A5-45CE-8B5D-D3684893D7B4}" destId="{51807E2F-1D7A-4347-B771-730B14029B03}" srcOrd="1" destOrd="0" presId="urn:microsoft.com/office/officeart/2005/8/layout/process4"/>
    <dgm:cxn modelId="{FF70979C-7F1C-4988-9A2F-98CF0EA0171A}" type="presParOf" srcId="{F3B73E44-65A5-45CE-8B5D-D3684893D7B4}" destId="{5F03E0C8-0461-4562-9E00-CEFCA3DC92D3}" srcOrd="2" destOrd="0" presId="urn:microsoft.com/office/officeart/2005/8/layout/process4"/>
    <dgm:cxn modelId="{45EFEDC7-3457-45BC-B140-31E3E79F8F12}" type="presParOf" srcId="{5F03E0C8-0461-4562-9E00-CEFCA3DC92D3}" destId="{5CFDCAF5-81EB-4FCD-89DC-EF53F7D9E0F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CECB4F-E57C-418D-891A-E0F1EDE4A70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9C692E-9058-48E5-AB98-20E02BCD6621}">
      <dgm:prSet/>
      <dgm:spPr/>
      <dgm:t>
        <a:bodyPr/>
        <a:lstStyle/>
        <a:p>
          <a:pPr>
            <a:lnSpc>
              <a:spcPct val="100000"/>
            </a:lnSpc>
            <a:defRPr cap="all"/>
          </a:pPr>
          <a:r>
            <a:rPr lang="en-US"/>
            <a:t>Happiness Score is inherently subjective.</a:t>
          </a:r>
        </a:p>
      </dgm:t>
    </dgm:pt>
    <dgm:pt modelId="{D4904642-3F81-4C5B-8CA9-25410E9FA7C0}" type="parTrans" cxnId="{44A74186-D518-4FFB-8F32-84A7B24C8691}">
      <dgm:prSet/>
      <dgm:spPr/>
      <dgm:t>
        <a:bodyPr/>
        <a:lstStyle/>
        <a:p>
          <a:endParaRPr lang="en-US"/>
        </a:p>
      </dgm:t>
    </dgm:pt>
    <dgm:pt modelId="{06C6BB99-0AF2-4905-9D01-272957253EC7}" type="sibTrans" cxnId="{44A74186-D518-4FFB-8F32-84A7B24C8691}">
      <dgm:prSet/>
      <dgm:spPr/>
      <dgm:t>
        <a:bodyPr/>
        <a:lstStyle/>
        <a:p>
          <a:endParaRPr lang="en-US"/>
        </a:p>
      </dgm:t>
    </dgm:pt>
    <dgm:pt modelId="{291B5EA0-AADD-411B-A8F0-C3D3022D95AC}">
      <dgm:prSet/>
      <dgm:spPr/>
      <dgm:t>
        <a:bodyPr/>
        <a:lstStyle/>
        <a:p>
          <a:pPr>
            <a:lnSpc>
              <a:spcPct val="100000"/>
            </a:lnSpc>
            <a:defRPr cap="all"/>
          </a:pPr>
          <a:r>
            <a:rPr lang="en-US"/>
            <a:t>How does annual weather </a:t>
          </a:r>
          <a:r>
            <a:rPr lang="en-US">
              <a:latin typeface="Avenir Next LT Pro"/>
            </a:rPr>
            <a:t>corelate with</a:t>
          </a:r>
          <a:r>
            <a:rPr lang="en-US"/>
            <a:t> happiness?</a:t>
          </a:r>
        </a:p>
      </dgm:t>
    </dgm:pt>
    <dgm:pt modelId="{2104BEA4-C87C-42E2-91A5-5696F9962B90}" type="parTrans" cxnId="{914C9D17-B89C-4BD6-9633-C6CB110BB3F8}">
      <dgm:prSet/>
      <dgm:spPr/>
      <dgm:t>
        <a:bodyPr/>
        <a:lstStyle/>
        <a:p>
          <a:endParaRPr lang="en-US"/>
        </a:p>
      </dgm:t>
    </dgm:pt>
    <dgm:pt modelId="{498CDD32-27C1-43E3-B842-440DDE669A3C}" type="sibTrans" cxnId="{914C9D17-B89C-4BD6-9633-C6CB110BB3F8}">
      <dgm:prSet/>
      <dgm:spPr/>
      <dgm:t>
        <a:bodyPr/>
        <a:lstStyle/>
        <a:p>
          <a:endParaRPr lang="en-US"/>
        </a:p>
      </dgm:t>
    </dgm:pt>
    <dgm:pt modelId="{C1A0F377-595D-4867-8152-530E2D9BA3B9}" type="pres">
      <dgm:prSet presAssocID="{40CECB4F-E57C-418D-891A-E0F1EDE4A70E}" presName="root" presStyleCnt="0">
        <dgm:presLayoutVars>
          <dgm:dir/>
          <dgm:resizeHandles val="exact"/>
        </dgm:presLayoutVars>
      </dgm:prSet>
      <dgm:spPr/>
    </dgm:pt>
    <dgm:pt modelId="{FDC9A399-369E-4DC4-B09B-CE0D47000C36}" type="pres">
      <dgm:prSet presAssocID="{9D9C692E-9058-48E5-AB98-20E02BCD6621}" presName="compNode" presStyleCnt="0"/>
      <dgm:spPr/>
    </dgm:pt>
    <dgm:pt modelId="{0B6D01C2-2319-43AB-9B63-950A50BF9521}" type="pres">
      <dgm:prSet presAssocID="{9D9C692E-9058-48E5-AB98-20E02BCD6621}" presName="iconBgRect" presStyleLbl="bgShp" presStyleIdx="0" presStyleCnt="2"/>
      <dgm:spPr/>
    </dgm:pt>
    <dgm:pt modelId="{51AB3BA0-8F07-4450-B058-DA50A552B4E7}" type="pres">
      <dgm:prSet presAssocID="{9D9C692E-9058-48E5-AB98-20E02BCD66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d Face with No Fill"/>
        </a:ext>
      </dgm:extLst>
    </dgm:pt>
    <dgm:pt modelId="{F67C86AD-1128-4F2F-BB00-32938BD96E22}" type="pres">
      <dgm:prSet presAssocID="{9D9C692E-9058-48E5-AB98-20E02BCD6621}" presName="spaceRect" presStyleCnt="0"/>
      <dgm:spPr/>
    </dgm:pt>
    <dgm:pt modelId="{222B85E1-0E13-4534-BE34-BBB1E1B12EDC}" type="pres">
      <dgm:prSet presAssocID="{9D9C692E-9058-48E5-AB98-20E02BCD6621}" presName="textRect" presStyleLbl="revTx" presStyleIdx="0" presStyleCnt="2">
        <dgm:presLayoutVars>
          <dgm:chMax val="1"/>
          <dgm:chPref val="1"/>
        </dgm:presLayoutVars>
      </dgm:prSet>
      <dgm:spPr/>
    </dgm:pt>
    <dgm:pt modelId="{294A8A9E-0D5B-489D-AFF3-F0A0541760DD}" type="pres">
      <dgm:prSet presAssocID="{06C6BB99-0AF2-4905-9D01-272957253EC7}" presName="sibTrans" presStyleCnt="0"/>
      <dgm:spPr/>
    </dgm:pt>
    <dgm:pt modelId="{5C6C5CB9-5BF1-4405-A679-4B6508DBB186}" type="pres">
      <dgm:prSet presAssocID="{291B5EA0-AADD-411B-A8F0-C3D3022D95AC}" presName="compNode" presStyleCnt="0"/>
      <dgm:spPr/>
    </dgm:pt>
    <dgm:pt modelId="{0CE71375-F85A-4486-AF49-94A96692B740}" type="pres">
      <dgm:prSet presAssocID="{291B5EA0-AADD-411B-A8F0-C3D3022D95AC}" presName="iconBgRect" presStyleLbl="bgShp" presStyleIdx="1" presStyleCnt="2"/>
      <dgm:spPr/>
    </dgm:pt>
    <dgm:pt modelId="{7547DD4A-03AD-4C48-84B4-99B92075E472}" type="pres">
      <dgm:prSet presAssocID="{291B5EA0-AADD-411B-A8F0-C3D3022D95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y scene"/>
        </a:ext>
      </dgm:extLst>
    </dgm:pt>
    <dgm:pt modelId="{410FE731-1AA3-41A4-9DDB-98DB01C83662}" type="pres">
      <dgm:prSet presAssocID="{291B5EA0-AADD-411B-A8F0-C3D3022D95AC}" presName="spaceRect" presStyleCnt="0"/>
      <dgm:spPr/>
    </dgm:pt>
    <dgm:pt modelId="{CD238A69-8C36-4BCF-8BC0-EAFC4FEA8FBF}" type="pres">
      <dgm:prSet presAssocID="{291B5EA0-AADD-411B-A8F0-C3D3022D95AC}" presName="textRect" presStyleLbl="revTx" presStyleIdx="1" presStyleCnt="2">
        <dgm:presLayoutVars>
          <dgm:chMax val="1"/>
          <dgm:chPref val="1"/>
        </dgm:presLayoutVars>
      </dgm:prSet>
      <dgm:spPr/>
    </dgm:pt>
  </dgm:ptLst>
  <dgm:cxnLst>
    <dgm:cxn modelId="{B91FFD0A-BB4A-42AF-9A89-618D1C1F1D44}" type="presOf" srcId="{9D9C692E-9058-48E5-AB98-20E02BCD6621}" destId="{222B85E1-0E13-4534-BE34-BBB1E1B12EDC}" srcOrd="0" destOrd="0" presId="urn:microsoft.com/office/officeart/2018/5/layout/IconCircleLabelList"/>
    <dgm:cxn modelId="{914C9D17-B89C-4BD6-9633-C6CB110BB3F8}" srcId="{40CECB4F-E57C-418D-891A-E0F1EDE4A70E}" destId="{291B5EA0-AADD-411B-A8F0-C3D3022D95AC}" srcOrd="1" destOrd="0" parTransId="{2104BEA4-C87C-42E2-91A5-5696F9962B90}" sibTransId="{498CDD32-27C1-43E3-B842-440DDE669A3C}"/>
    <dgm:cxn modelId="{44A74186-D518-4FFB-8F32-84A7B24C8691}" srcId="{40CECB4F-E57C-418D-891A-E0F1EDE4A70E}" destId="{9D9C692E-9058-48E5-AB98-20E02BCD6621}" srcOrd="0" destOrd="0" parTransId="{D4904642-3F81-4C5B-8CA9-25410E9FA7C0}" sibTransId="{06C6BB99-0AF2-4905-9D01-272957253EC7}"/>
    <dgm:cxn modelId="{CD632AC2-E91C-4046-AE56-E4724A9AF14F}" type="presOf" srcId="{291B5EA0-AADD-411B-A8F0-C3D3022D95AC}" destId="{CD238A69-8C36-4BCF-8BC0-EAFC4FEA8FBF}" srcOrd="0" destOrd="0" presId="urn:microsoft.com/office/officeart/2018/5/layout/IconCircleLabelList"/>
    <dgm:cxn modelId="{DDA218E8-DCED-4560-A879-73C115747AD8}" type="presOf" srcId="{40CECB4F-E57C-418D-891A-E0F1EDE4A70E}" destId="{C1A0F377-595D-4867-8152-530E2D9BA3B9}" srcOrd="0" destOrd="0" presId="urn:microsoft.com/office/officeart/2018/5/layout/IconCircleLabelList"/>
    <dgm:cxn modelId="{67E2686C-C76E-4CE2-85AA-0CBFCA300A5B}" type="presParOf" srcId="{C1A0F377-595D-4867-8152-530E2D9BA3B9}" destId="{FDC9A399-369E-4DC4-B09B-CE0D47000C36}" srcOrd="0" destOrd="0" presId="urn:microsoft.com/office/officeart/2018/5/layout/IconCircleLabelList"/>
    <dgm:cxn modelId="{CC132326-0945-4504-A164-9427CACBD5AD}" type="presParOf" srcId="{FDC9A399-369E-4DC4-B09B-CE0D47000C36}" destId="{0B6D01C2-2319-43AB-9B63-950A50BF9521}" srcOrd="0" destOrd="0" presId="urn:microsoft.com/office/officeart/2018/5/layout/IconCircleLabelList"/>
    <dgm:cxn modelId="{59E020E4-F4FD-4508-8256-015BCF1F04D3}" type="presParOf" srcId="{FDC9A399-369E-4DC4-B09B-CE0D47000C36}" destId="{51AB3BA0-8F07-4450-B058-DA50A552B4E7}" srcOrd="1" destOrd="0" presId="urn:microsoft.com/office/officeart/2018/5/layout/IconCircleLabelList"/>
    <dgm:cxn modelId="{3B0DEA7B-359F-46DE-B84D-31A00C27A5E5}" type="presParOf" srcId="{FDC9A399-369E-4DC4-B09B-CE0D47000C36}" destId="{F67C86AD-1128-4F2F-BB00-32938BD96E22}" srcOrd="2" destOrd="0" presId="urn:microsoft.com/office/officeart/2018/5/layout/IconCircleLabelList"/>
    <dgm:cxn modelId="{7623A35E-A5D4-4F86-9C52-7D53A0C7F767}" type="presParOf" srcId="{FDC9A399-369E-4DC4-B09B-CE0D47000C36}" destId="{222B85E1-0E13-4534-BE34-BBB1E1B12EDC}" srcOrd="3" destOrd="0" presId="urn:microsoft.com/office/officeart/2018/5/layout/IconCircleLabelList"/>
    <dgm:cxn modelId="{CD2F7866-8DD0-4087-8942-048278E4EABA}" type="presParOf" srcId="{C1A0F377-595D-4867-8152-530E2D9BA3B9}" destId="{294A8A9E-0D5B-489D-AFF3-F0A0541760DD}" srcOrd="1" destOrd="0" presId="urn:microsoft.com/office/officeart/2018/5/layout/IconCircleLabelList"/>
    <dgm:cxn modelId="{B00D6681-0B3B-4D43-81F4-35729968355F}" type="presParOf" srcId="{C1A0F377-595D-4867-8152-530E2D9BA3B9}" destId="{5C6C5CB9-5BF1-4405-A679-4B6508DBB186}" srcOrd="2" destOrd="0" presId="urn:microsoft.com/office/officeart/2018/5/layout/IconCircleLabelList"/>
    <dgm:cxn modelId="{09B9AFB5-3B42-43C3-87F7-10102351112B}" type="presParOf" srcId="{5C6C5CB9-5BF1-4405-A679-4B6508DBB186}" destId="{0CE71375-F85A-4486-AF49-94A96692B740}" srcOrd="0" destOrd="0" presId="urn:microsoft.com/office/officeart/2018/5/layout/IconCircleLabelList"/>
    <dgm:cxn modelId="{3A31DB3D-D0D2-4471-B3AA-C802043B0CEF}" type="presParOf" srcId="{5C6C5CB9-5BF1-4405-A679-4B6508DBB186}" destId="{7547DD4A-03AD-4C48-84B4-99B92075E472}" srcOrd="1" destOrd="0" presId="urn:microsoft.com/office/officeart/2018/5/layout/IconCircleLabelList"/>
    <dgm:cxn modelId="{A9F6FA52-4D47-4815-9DDD-E633C95896D2}" type="presParOf" srcId="{5C6C5CB9-5BF1-4405-A679-4B6508DBB186}" destId="{410FE731-1AA3-41A4-9DDB-98DB01C83662}" srcOrd="2" destOrd="0" presId="urn:microsoft.com/office/officeart/2018/5/layout/IconCircleLabelList"/>
    <dgm:cxn modelId="{D928371D-8D88-4A8E-B04D-7C3A49B7704B}" type="presParOf" srcId="{5C6C5CB9-5BF1-4405-A679-4B6508DBB186}" destId="{CD238A69-8C36-4BCF-8BC0-EAFC4FEA8FB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D3811-8C88-4280-9884-1CCC11396F2A}">
      <dsp:nvSpPr>
        <dsp:cNvPr id="0" name=""/>
        <dsp:cNvSpPr/>
      </dsp:nvSpPr>
      <dsp:spPr>
        <a:xfrm>
          <a:off x="0" y="567487"/>
          <a:ext cx="3064322" cy="194584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54A0B-33AC-4D98-A81E-5A634F6428EF}">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Alternatives to GDP for measuring the success of a country.</a:t>
          </a:r>
          <a:endParaRPr lang="en-US" sz="2000" kern="1200"/>
        </a:p>
      </dsp:txBody>
      <dsp:txXfrm>
        <a:off x="397472" y="947936"/>
        <a:ext cx="2950338" cy="1831860"/>
      </dsp:txXfrm>
    </dsp:sp>
    <dsp:sp modelId="{5B330D97-AB21-4E3C-9EDC-4ED9DD9F88CD}">
      <dsp:nvSpPr>
        <dsp:cNvPr id="0" name=""/>
        <dsp:cNvSpPr/>
      </dsp:nvSpPr>
      <dsp:spPr>
        <a:xfrm>
          <a:off x="3745283" y="567487"/>
          <a:ext cx="3064322" cy="194584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4F23EF-96CF-4867-AE9B-DF4563DA299C}">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In 2008, Bhutan started measuring “Gross National Happiness” as part of a constitutional amendment. </a:t>
          </a:r>
          <a:r>
            <a:rPr lang="en-US" sz="2000" b="0" i="0" kern="1200" baseline="30000"/>
            <a:t>i</a:t>
          </a:r>
          <a:endParaRPr lang="en-US" sz="2000" kern="1200"/>
        </a:p>
      </dsp:txBody>
      <dsp:txXfrm>
        <a:off x="4142755" y="947936"/>
        <a:ext cx="2950338" cy="1831860"/>
      </dsp:txXfrm>
    </dsp:sp>
    <dsp:sp modelId="{F7EED8DE-46AA-4409-85A7-7B288C63EDB2}">
      <dsp:nvSpPr>
        <dsp:cNvPr id="0" name=""/>
        <dsp:cNvSpPr/>
      </dsp:nvSpPr>
      <dsp:spPr>
        <a:xfrm>
          <a:off x="7490566" y="567487"/>
          <a:ext cx="3064322" cy="194584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BF6DDF-1E2D-4513-81E2-DD8407EDB6E8}">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If happiness is a better measure of success, then what areas should a country focus on in order to improve its happiness?</a:t>
          </a:r>
          <a:endParaRPr lang="en-US" sz="2000" kern="1200"/>
        </a:p>
      </dsp:txBody>
      <dsp:txXfrm>
        <a:off x="7888039" y="947936"/>
        <a:ext cx="2950338" cy="1831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01059-86B3-49CF-AE23-CE6A2CE29D5F}">
      <dsp:nvSpPr>
        <dsp:cNvPr id="0" name=""/>
        <dsp:cNvSpPr/>
      </dsp:nvSpPr>
      <dsp:spPr>
        <a:xfrm>
          <a:off x="0" y="40679"/>
          <a:ext cx="6496050" cy="221364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C00000"/>
              </a:solidFill>
            </a:rPr>
            <a:t>World Happiness Report</a:t>
          </a:r>
          <a:r>
            <a:rPr lang="en-US" sz="2200" kern="1200" dirty="0"/>
            <a:t>: Data presented to the UN collected by Gallup World Poll. Sample populations around the world were asked "How would you rate your happiness on a scale of 0 to 10 where 10 is the happiest?". </a:t>
          </a:r>
          <a:r>
            <a:rPr lang="en-US" sz="2200" kern="1200" baseline="30000" dirty="0"/>
            <a:t>ii</a:t>
          </a:r>
          <a:endParaRPr lang="en-US" sz="2200" kern="1200" dirty="0"/>
        </a:p>
      </dsp:txBody>
      <dsp:txXfrm>
        <a:off x="108061" y="148740"/>
        <a:ext cx="6279928" cy="1997518"/>
      </dsp:txXfrm>
    </dsp:sp>
    <dsp:sp modelId="{85C14361-C54F-4E64-8733-83299A03ABE1}">
      <dsp:nvSpPr>
        <dsp:cNvPr id="0" name=""/>
        <dsp:cNvSpPr/>
      </dsp:nvSpPr>
      <dsp:spPr>
        <a:xfrm>
          <a:off x="0" y="2317680"/>
          <a:ext cx="6496050" cy="2213640"/>
        </a:xfrm>
        <a:prstGeom prst="roundRect">
          <a:avLst/>
        </a:prstGeom>
        <a:gradFill rotWithShape="0">
          <a:gsLst>
            <a:gs pos="0">
              <a:schemeClr val="accent2">
                <a:hueOff val="26723"/>
                <a:satOff val="-75726"/>
                <a:lumOff val="4706"/>
                <a:alphaOff val="0"/>
                <a:tint val="98000"/>
                <a:lumMod val="114000"/>
              </a:schemeClr>
            </a:gs>
            <a:gs pos="100000">
              <a:schemeClr val="accent2">
                <a:hueOff val="26723"/>
                <a:satOff val="-75726"/>
                <a:lumOff val="470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C00000"/>
              </a:solidFill>
            </a:rPr>
            <a:t>CIA World Factbook</a:t>
          </a:r>
          <a:r>
            <a:rPr lang="en-US" sz="2200" kern="1200" dirty="0"/>
            <a:t>: An almanac providing information on demographics, economics, geography, and government for 267 countries and entities. Converted into json by Ian Coleman. </a:t>
          </a:r>
          <a:r>
            <a:rPr lang="en-US" sz="2200" kern="1200" baseline="30000" dirty="0"/>
            <a:t>iii</a:t>
          </a:r>
          <a:endParaRPr lang="en-US" sz="2200" kern="1200" dirty="0"/>
        </a:p>
      </dsp:txBody>
      <dsp:txXfrm>
        <a:off x="108061" y="2425741"/>
        <a:ext cx="6279928" cy="1997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89A0A-8631-49A2-B286-213B8E1A0B54}">
      <dsp:nvSpPr>
        <dsp:cNvPr id="0" name=""/>
        <dsp:cNvSpPr/>
      </dsp:nvSpPr>
      <dsp:spPr>
        <a:xfrm>
          <a:off x="0" y="2881128"/>
          <a:ext cx="5614987" cy="189033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C00000"/>
              </a:solidFill>
            </a:rPr>
            <a:t>World Factbook data</a:t>
          </a:r>
          <a:r>
            <a:rPr lang="en-US" sz="1900" kern="1200" dirty="0"/>
            <a:t>: Cleaned format so country names would match with happiness data. Merged and removed null values. Looked at correlations between Happiness Score and variables from factbook. </a:t>
          </a:r>
        </a:p>
      </dsp:txBody>
      <dsp:txXfrm>
        <a:off x="0" y="2881128"/>
        <a:ext cx="5614987" cy="1890332"/>
      </dsp:txXfrm>
    </dsp:sp>
    <dsp:sp modelId="{5CFDCAF5-81EB-4FCD-89DC-EF53F7D9E0FB}">
      <dsp:nvSpPr>
        <dsp:cNvPr id="0" name=""/>
        <dsp:cNvSpPr/>
      </dsp:nvSpPr>
      <dsp:spPr>
        <a:xfrm rot="10800000">
          <a:off x="0" y="2152"/>
          <a:ext cx="5614987" cy="2907330"/>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C00000"/>
              </a:solidFill>
            </a:rPr>
            <a:t>Happiness data</a:t>
          </a:r>
          <a:r>
            <a:rPr lang="en-US" sz="1900" kern="1200" dirty="0"/>
            <a:t>: Happiness scores were grouped by country, and change in happiness score was plotted. Means for each country were them calculated to compare against each other, and data from the World Factbook.</a:t>
          </a:r>
        </a:p>
      </dsp:txBody>
      <dsp:txXfrm rot="10800000">
        <a:off x="0" y="2152"/>
        <a:ext cx="5614987" cy="1889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D01C2-2319-43AB-9B63-950A50BF9521}">
      <dsp:nvSpPr>
        <dsp:cNvPr id="0" name=""/>
        <dsp:cNvSpPr/>
      </dsp:nvSpPr>
      <dsp:spPr>
        <a:xfrm>
          <a:off x="2485700" y="14638"/>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B3BA0-8F07-4450-B058-DA50A552B4E7}">
      <dsp:nvSpPr>
        <dsp:cNvPr id="0" name=""/>
        <dsp:cNvSpPr/>
      </dsp:nvSpPr>
      <dsp:spPr>
        <a:xfrm>
          <a:off x="2917138" y="44607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2B85E1-0E13-4534-BE34-BBB1E1B12EDC}">
      <dsp:nvSpPr>
        <dsp:cNvPr id="0" name=""/>
        <dsp:cNvSpPr/>
      </dsp:nvSpPr>
      <dsp:spPr>
        <a:xfrm>
          <a:off x="1838544"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Happiness Score is inherently subjective.</a:t>
          </a:r>
        </a:p>
      </dsp:txBody>
      <dsp:txXfrm>
        <a:off x="1838544" y="2669638"/>
        <a:ext cx="3318750" cy="720000"/>
      </dsp:txXfrm>
    </dsp:sp>
    <dsp:sp modelId="{0CE71375-F85A-4486-AF49-94A96692B740}">
      <dsp:nvSpPr>
        <dsp:cNvPr id="0" name=""/>
        <dsp:cNvSpPr/>
      </dsp:nvSpPr>
      <dsp:spPr>
        <a:xfrm>
          <a:off x="6385231" y="14638"/>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7DD4A-03AD-4C48-84B4-99B92075E472}">
      <dsp:nvSpPr>
        <dsp:cNvPr id="0" name=""/>
        <dsp:cNvSpPr/>
      </dsp:nvSpPr>
      <dsp:spPr>
        <a:xfrm>
          <a:off x="6816669" y="44607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238A69-8C36-4BCF-8BC0-EAFC4FEA8FBF}">
      <dsp:nvSpPr>
        <dsp:cNvPr id="0" name=""/>
        <dsp:cNvSpPr/>
      </dsp:nvSpPr>
      <dsp:spPr>
        <a:xfrm>
          <a:off x="5738075"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How does annual weather </a:t>
          </a:r>
          <a:r>
            <a:rPr lang="en-US" sz="1700" kern="1200">
              <a:latin typeface="Avenir Next LT Pro"/>
            </a:rPr>
            <a:t>corelate with</a:t>
          </a:r>
          <a:r>
            <a:rPr lang="en-US" sz="1700" kern="1200"/>
            <a:t> happiness?</a:t>
          </a:r>
        </a:p>
      </dsp:txBody>
      <dsp:txXfrm>
        <a:off x="5738075" y="2669638"/>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25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928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8591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409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1250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5/11/2020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311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5/11/2020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0426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668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758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672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426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565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117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505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016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AC24A9-CCB6-4F8D-B8DB-C2F3692CFA5A}" type="datetimeFigureOut">
              <a:rPr lang="en-US" smtClean="0"/>
              <a:t>5/11/2020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115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816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C24A9-CCB6-4F8D-B8DB-C2F3692CFA5A}" type="datetimeFigureOut">
              <a:rPr lang="en-US" smtClean="0"/>
              <a:t>5/11/2020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16209863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2" Type="http://schemas.openxmlformats.org/officeDocument/2006/relationships/hyperlink" Target="http://www.oecd.org/site/ssfc2011/48920513.pdf" TargetMode="External"/><Relationship Id="rId1" Type="http://schemas.openxmlformats.org/officeDocument/2006/relationships/slideLayout" Target="../slideLayouts/slideLayout2.xml"/><Relationship Id="rId5" Type="http://schemas.openxmlformats.org/officeDocument/2006/relationships/hyperlink" Target="http://ihttps:/www.youtube.com/watch?v=w41koarq85k" TargetMode="External"/><Relationship Id="rId4" Type="http://schemas.openxmlformats.org/officeDocument/2006/relationships/hyperlink" Target="https://iancoleman.io/exploring-the-cia-world-factbook/"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D15D-2597-49F3-8FC9-0C67B069C8EC}"/>
              </a:ext>
            </a:extLst>
          </p:cNvPr>
          <p:cNvSpPr>
            <a:spLocks noGrp="1"/>
          </p:cNvSpPr>
          <p:nvPr>
            <p:ph type="ctrTitle"/>
          </p:nvPr>
        </p:nvSpPr>
        <p:spPr>
          <a:xfrm>
            <a:off x="339239" y="837205"/>
            <a:ext cx="9078562" cy="2387600"/>
          </a:xfrm>
        </p:spPr>
        <p:txBody>
          <a:bodyPr>
            <a:normAutofit/>
          </a:bodyPr>
          <a:lstStyle/>
          <a:p>
            <a:r>
              <a:rPr lang="en-US" sz="6600" dirty="0">
                <a:solidFill>
                  <a:schemeClr val="accent2">
                    <a:lumMod val="60000"/>
                    <a:lumOff val="40000"/>
                  </a:schemeClr>
                </a:solidFill>
                <a:effectLst>
                  <a:outerShdw blurRad="38100" dist="38100" dir="2700000" algn="tl">
                    <a:srgbClr val="000000">
                      <a:alpha val="43137"/>
                    </a:srgbClr>
                  </a:outerShdw>
                </a:effectLst>
              </a:rPr>
              <a:t>Traits of World Happiness</a:t>
            </a:r>
          </a:p>
        </p:txBody>
      </p:sp>
      <p:sp>
        <p:nvSpPr>
          <p:cNvPr id="3" name="Subtitle 2">
            <a:extLst>
              <a:ext uri="{FF2B5EF4-FFF2-40B4-BE49-F238E27FC236}">
                <a16:creationId xmlns:a16="http://schemas.microsoft.com/office/drawing/2014/main" id="{0FE82CE3-28C6-42D7-A70E-BDEDA9F0BCD2}"/>
              </a:ext>
            </a:extLst>
          </p:cNvPr>
          <p:cNvSpPr>
            <a:spLocks noGrp="1"/>
          </p:cNvSpPr>
          <p:nvPr>
            <p:ph type="subTitle" idx="1"/>
          </p:nvPr>
        </p:nvSpPr>
        <p:spPr>
          <a:xfrm>
            <a:off x="404553" y="5551469"/>
            <a:ext cx="9078562" cy="592975"/>
          </a:xfrm>
        </p:spPr>
        <p:txBody>
          <a:bodyPr anchor="ctr">
            <a:normAutofit/>
          </a:bodyPr>
          <a:lstStyle/>
          <a:p>
            <a:endParaRPr lang="en-US">
              <a:solidFill>
                <a:schemeClr val="bg1"/>
              </a:solidFill>
            </a:endParaRPr>
          </a:p>
        </p:txBody>
      </p:sp>
    </p:spTree>
    <p:extLst>
      <p:ext uri="{BB962C8B-B14F-4D97-AF65-F5344CB8AC3E}">
        <p14:creationId xmlns:p14="http://schemas.microsoft.com/office/powerpoint/2010/main" val="38309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B387-0F4A-4682-A54A-E771AA43CB26}"/>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Health and Access Factors</a:t>
            </a:r>
            <a:endParaRPr lang="en-US" dirty="0"/>
          </a:p>
        </p:txBody>
      </p:sp>
      <p:sp>
        <p:nvSpPr>
          <p:cNvPr id="3" name="Content Placeholder 2">
            <a:extLst>
              <a:ext uri="{FF2B5EF4-FFF2-40B4-BE49-F238E27FC236}">
                <a16:creationId xmlns:a16="http://schemas.microsoft.com/office/drawing/2014/main" id="{042D9198-642D-4E1F-B50F-6CFC87825EAA}"/>
              </a:ext>
            </a:extLst>
          </p:cNvPr>
          <p:cNvSpPr>
            <a:spLocks noGrp="1"/>
          </p:cNvSpPr>
          <p:nvPr>
            <p:ph sz="half" idx="1"/>
          </p:nvPr>
        </p:nvSpPr>
        <p:spPr>
          <a:xfrm>
            <a:off x="244107" y="1716888"/>
            <a:ext cx="4396339" cy="4195763"/>
          </a:xfrm>
        </p:spPr>
        <p:txBody>
          <a:bodyPr/>
          <a:lstStyle/>
          <a:p>
            <a:r>
              <a:rPr lang="en-US" dirty="0"/>
              <a:t>Fertility Rate</a:t>
            </a:r>
          </a:p>
        </p:txBody>
      </p:sp>
      <p:sp>
        <p:nvSpPr>
          <p:cNvPr id="4" name="Content Placeholder 3">
            <a:extLst>
              <a:ext uri="{FF2B5EF4-FFF2-40B4-BE49-F238E27FC236}">
                <a16:creationId xmlns:a16="http://schemas.microsoft.com/office/drawing/2014/main" id="{90D09D2F-8AF3-48C2-A042-BE7E8151D50C}"/>
              </a:ext>
            </a:extLst>
          </p:cNvPr>
          <p:cNvSpPr>
            <a:spLocks noGrp="1"/>
          </p:cNvSpPr>
          <p:nvPr>
            <p:ph sz="half" idx="2"/>
          </p:nvPr>
        </p:nvSpPr>
        <p:spPr>
          <a:xfrm>
            <a:off x="5654493" y="1778704"/>
            <a:ext cx="4396341" cy="703863"/>
          </a:xfrm>
        </p:spPr>
        <p:txBody>
          <a:bodyPr/>
          <a:lstStyle/>
          <a:p>
            <a:r>
              <a:rPr lang="en-US" dirty="0"/>
              <a:t>Obesity Rate</a:t>
            </a:r>
          </a:p>
        </p:txBody>
      </p:sp>
      <p:pic>
        <p:nvPicPr>
          <p:cNvPr id="5" name="Picture 5">
            <a:extLst>
              <a:ext uri="{FF2B5EF4-FFF2-40B4-BE49-F238E27FC236}">
                <a16:creationId xmlns:a16="http://schemas.microsoft.com/office/drawing/2014/main" id="{860D6D9C-BB1B-44F4-875E-63EDF2A5A387}"/>
              </a:ext>
            </a:extLst>
          </p:cNvPr>
          <p:cNvPicPr>
            <a:picLocks noChangeAspect="1"/>
          </p:cNvPicPr>
          <p:nvPr/>
        </p:nvPicPr>
        <p:blipFill>
          <a:blip r:embed="rId2"/>
          <a:stretch>
            <a:fillRect/>
          </a:stretch>
        </p:blipFill>
        <p:spPr>
          <a:xfrm>
            <a:off x="244107" y="2408023"/>
            <a:ext cx="4727176" cy="3148351"/>
          </a:xfrm>
          <a:prstGeom prst="rect">
            <a:avLst/>
          </a:prstGeom>
        </p:spPr>
      </p:pic>
      <p:pic>
        <p:nvPicPr>
          <p:cNvPr id="7" name="Picture 7">
            <a:extLst>
              <a:ext uri="{FF2B5EF4-FFF2-40B4-BE49-F238E27FC236}">
                <a16:creationId xmlns:a16="http://schemas.microsoft.com/office/drawing/2014/main" id="{AACC0B24-8F61-4BAF-9FD0-340D06E21178}"/>
              </a:ext>
            </a:extLst>
          </p:cNvPr>
          <p:cNvPicPr>
            <a:picLocks noChangeAspect="1"/>
          </p:cNvPicPr>
          <p:nvPr/>
        </p:nvPicPr>
        <p:blipFill>
          <a:blip r:embed="rId3"/>
          <a:stretch>
            <a:fillRect/>
          </a:stretch>
        </p:blipFill>
        <p:spPr>
          <a:xfrm>
            <a:off x="5752966" y="2408023"/>
            <a:ext cx="4807643" cy="3205095"/>
          </a:xfrm>
          <a:prstGeom prst="rect">
            <a:avLst/>
          </a:prstGeom>
        </p:spPr>
      </p:pic>
      <p:sp>
        <p:nvSpPr>
          <p:cNvPr id="6" name="Rectangle 1">
            <a:extLst>
              <a:ext uri="{FF2B5EF4-FFF2-40B4-BE49-F238E27FC236}">
                <a16:creationId xmlns:a16="http://schemas.microsoft.com/office/drawing/2014/main" id="{FBF795CA-5694-4558-ABBB-20503F7C99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237975A-E0C6-4CAD-A9CD-C065C150797C}"/>
              </a:ext>
            </a:extLst>
          </p:cNvPr>
          <p:cNvSpPr txBox="1"/>
          <p:nvPr/>
        </p:nvSpPr>
        <p:spPr>
          <a:xfrm>
            <a:off x="5640266" y="5780772"/>
            <a:ext cx="4920343" cy="923330"/>
          </a:xfrm>
          <a:prstGeom prst="rect">
            <a:avLst/>
          </a:prstGeom>
          <a:noFill/>
        </p:spPr>
        <p:txBody>
          <a:bodyPr wrap="square" rtlCol="0">
            <a:spAutoFit/>
          </a:bodyPr>
          <a:lstStyle/>
          <a:p>
            <a:pPr algn="r"/>
            <a:r>
              <a:rPr lang="en-US" altLang="en-US" dirty="0">
                <a:latin typeface="Century Gothic" panose="020B0502020202020204" pitchFamily="34" charset="0"/>
              </a:rPr>
              <a:t>Regression Line: y = x * 0.06+ 4.01</a:t>
            </a:r>
          </a:p>
          <a:p>
            <a:pPr algn="r"/>
            <a:r>
              <a:rPr lang="en-US" altLang="en-US" dirty="0">
                <a:latin typeface="Century Gothic" panose="020B0502020202020204" pitchFamily="34" charset="0"/>
              </a:rPr>
              <a:t>R-</a:t>
            </a:r>
            <a:r>
              <a:rPr lang="en-US" altLang="en-US" dirty="0" err="1">
                <a:latin typeface="Century Gothic" panose="020B0502020202020204" pitchFamily="34" charset="0"/>
              </a:rPr>
              <a:t>Sq</a:t>
            </a:r>
            <a:r>
              <a:rPr lang="en-US" altLang="en-US" dirty="0">
                <a:latin typeface="Century Gothic" panose="020B0502020202020204" pitchFamily="34" charset="0"/>
              </a:rPr>
              <a:t> = 0.30</a:t>
            </a:r>
            <a:endParaRPr lang="en-US" altLang="en-US" sz="4000" dirty="0">
              <a:latin typeface="Century Gothic" panose="020B0502020202020204" pitchFamily="34" charset="0"/>
            </a:endParaRPr>
          </a:p>
          <a:p>
            <a:endParaRPr lang="en-US" dirty="0"/>
          </a:p>
        </p:txBody>
      </p:sp>
      <p:sp>
        <p:nvSpPr>
          <p:cNvPr id="11" name="Rectangle 2">
            <a:extLst>
              <a:ext uri="{FF2B5EF4-FFF2-40B4-BE49-F238E27FC236}">
                <a16:creationId xmlns:a16="http://schemas.microsoft.com/office/drawing/2014/main" id="{99851C5C-C86C-4EE6-B47E-B34B80D4488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3D4092E-185B-4BF2-9BA6-A768218C2757}"/>
              </a:ext>
            </a:extLst>
          </p:cNvPr>
          <p:cNvSpPr txBox="1"/>
          <p:nvPr/>
        </p:nvSpPr>
        <p:spPr>
          <a:xfrm>
            <a:off x="503967" y="5852480"/>
            <a:ext cx="4561115" cy="923330"/>
          </a:xfrm>
          <a:prstGeom prst="rect">
            <a:avLst/>
          </a:prstGeom>
          <a:noFill/>
        </p:spPr>
        <p:txBody>
          <a:bodyPr wrap="square" rtlCol="0">
            <a:spAutoFit/>
          </a:bodyPr>
          <a:lstStyle/>
          <a:p>
            <a:pPr algn="r"/>
            <a:r>
              <a:rPr lang="en-US" altLang="en-US" dirty="0">
                <a:latin typeface="Century Gothic" panose="020B0502020202020204" pitchFamily="34" charset="0"/>
              </a:rPr>
              <a:t>Regression Line: y = x * -0.45 + 6.25</a:t>
            </a:r>
          </a:p>
          <a:p>
            <a:pPr algn="r"/>
            <a:r>
              <a:rPr lang="en-US" altLang="en-US" dirty="0">
                <a:latin typeface="Century Gothic" panose="020B0502020202020204" pitchFamily="34" charset="0"/>
              </a:rPr>
              <a:t>R-</a:t>
            </a:r>
            <a:r>
              <a:rPr lang="en-US" altLang="en-US" dirty="0" err="1">
                <a:latin typeface="Century Gothic" panose="020B0502020202020204" pitchFamily="34" charset="0"/>
              </a:rPr>
              <a:t>Sq</a:t>
            </a:r>
            <a:r>
              <a:rPr lang="en-US" altLang="en-US" dirty="0">
                <a:latin typeface="Century Gothic" panose="020B0502020202020204" pitchFamily="34" charset="0"/>
              </a:rPr>
              <a:t> = 0.36</a:t>
            </a:r>
            <a:endParaRPr lang="en-US" altLang="en-US" sz="4000" dirty="0">
              <a:latin typeface="Century Gothic" panose="020B0502020202020204" pitchFamily="34" charset="0"/>
            </a:endParaRPr>
          </a:p>
          <a:p>
            <a:endParaRPr lang="en-US" dirty="0"/>
          </a:p>
        </p:txBody>
      </p:sp>
      <p:cxnSp>
        <p:nvCxnSpPr>
          <p:cNvPr id="8" name="Straight Arrow Connector 7">
            <a:extLst>
              <a:ext uri="{FF2B5EF4-FFF2-40B4-BE49-F238E27FC236}">
                <a16:creationId xmlns:a16="http://schemas.microsoft.com/office/drawing/2014/main" id="{11C30134-EAEA-4EA4-AFE6-B081EA8152B4}"/>
              </a:ext>
            </a:extLst>
          </p:cNvPr>
          <p:cNvCxnSpPr/>
          <p:nvPr/>
        </p:nvCxnSpPr>
        <p:spPr>
          <a:xfrm>
            <a:off x="6725055" y="3052865"/>
            <a:ext cx="444228" cy="23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716525-A0C0-4F17-8C03-23F53D045AAB}"/>
              </a:ext>
            </a:extLst>
          </p:cNvPr>
          <p:cNvCxnSpPr/>
          <p:nvPr/>
        </p:nvCxnSpPr>
        <p:spPr>
          <a:xfrm flipH="1" flipV="1">
            <a:off x="9127989" y="5058583"/>
            <a:ext cx="504217" cy="9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794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EE7A7-EF2C-466A-933C-6A1D613B4412}"/>
              </a:ext>
            </a:extLst>
          </p:cNvPr>
          <p:cNvSpPr>
            <a:spLocks noGrp="1"/>
          </p:cNvSpPr>
          <p:nvPr>
            <p:ph sz="half" idx="1"/>
          </p:nvPr>
        </p:nvSpPr>
        <p:spPr>
          <a:xfrm>
            <a:off x="309460" y="1054103"/>
            <a:ext cx="4396339" cy="4195763"/>
          </a:xfrm>
        </p:spPr>
        <p:txBody>
          <a:bodyPr/>
          <a:lstStyle/>
          <a:p>
            <a:r>
              <a:rPr lang="en-US" dirty="0"/>
              <a:t>Access to Clean Water</a:t>
            </a:r>
          </a:p>
        </p:txBody>
      </p:sp>
      <p:sp>
        <p:nvSpPr>
          <p:cNvPr id="4" name="Content Placeholder 3">
            <a:extLst>
              <a:ext uri="{FF2B5EF4-FFF2-40B4-BE49-F238E27FC236}">
                <a16:creationId xmlns:a16="http://schemas.microsoft.com/office/drawing/2014/main" id="{AADA3A43-5989-475C-942A-199F7DABAA70}"/>
              </a:ext>
            </a:extLst>
          </p:cNvPr>
          <p:cNvSpPr>
            <a:spLocks noGrp="1"/>
          </p:cNvSpPr>
          <p:nvPr>
            <p:ph sz="half" idx="2"/>
          </p:nvPr>
        </p:nvSpPr>
        <p:spPr>
          <a:xfrm>
            <a:off x="5784974" y="1095843"/>
            <a:ext cx="4396341" cy="4200245"/>
          </a:xfrm>
        </p:spPr>
        <p:txBody>
          <a:bodyPr/>
          <a:lstStyle/>
          <a:p>
            <a:r>
              <a:rPr lang="en-US" dirty="0"/>
              <a:t>Access to Sanitation</a:t>
            </a:r>
          </a:p>
        </p:txBody>
      </p:sp>
      <p:pic>
        <p:nvPicPr>
          <p:cNvPr id="5" name="Picture 5">
            <a:extLst>
              <a:ext uri="{FF2B5EF4-FFF2-40B4-BE49-F238E27FC236}">
                <a16:creationId xmlns:a16="http://schemas.microsoft.com/office/drawing/2014/main" id="{343682F2-8313-49AF-9FAB-CCFA013DFD43}"/>
              </a:ext>
            </a:extLst>
          </p:cNvPr>
          <p:cNvPicPr>
            <a:picLocks noChangeAspect="1"/>
          </p:cNvPicPr>
          <p:nvPr/>
        </p:nvPicPr>
        <p:blipFill>
          <a:blip r:embed="rId2"/>
          <a:stretch>
            <a:fillRect/>
          </a:stretch>
        </p:blipFill>
        <p:spPr>
          <a:xfrm>
            <a:off x="309460" y="1795900"/>
            <a:ext cx="4894615" cy="3266200"/>
          </a:xfrm>
          <a:prstGeom prst="rect">
            <a:avLst/>
          </a:prstGeom>
        </p:spPr>
      </p:pic>
      <p:pic>
        <p:nvPicPr>
          <p:cNvPr id="7" name="Picture 7">
            <a:extLst>
              <a:ext uri="{FF2B5EF4-FFF2-40B4-BE49-F238E27FC236}">
                <a16:creationId xmlns:a16="http://schemas.microsoft.com/office/drawing/2014/main" id="{2CFF83D3-206C-4B41-8CAA-3F3CD022C309}"/>
              </a:ext>
            </a:extLst>
          </p:cNvPr>
          <p:cNvPicPr>
            <a:picLocks noChangeAspect="1"/>
          </p:cNvPicPr>
          <p:nvPr/>
        </p:nvPicPr>
        <p:blipFill>
          <a:blip r:embed="rId3"/>
          <a:stretch>
            <a:fillRect/>
          </a:stretch>
        </p:blipFill>
        <p:spPr>
          <a:xfrm>
            <a:off x="5906814" y="1759114"/>
            <a:ext cx="5003092" cy="3338663"/>
          </a:xfrm>
          <a:prstGeom prst="rect">
            <a:avLst/>
          </a:prstGeom>
        </p:spPr>
      </p:pic>
      <p:sp>
        <p:nvSpPr>
          <p:cNvPr id="6" name="Rectangle 1">
            <a:extLst>
              <a:ext uri="{FF2B5EF4-FFF2-40B4-BE49-F238E27FC236}">
                <a16:creationId xmlns:a16="http://schemas.microsoft.com/office/drawing/2014/main" id="{7720775A-BE7E-42FF-BA1A-D50FB29DA08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CD6317F-B655-4320-B44F-23CC88B5D5A4}"/>
              </a:ext>
            </a:extLst>
          </p:cNvPr>
          <p:cNvSpPr txBox="1"/>
          <p:nvPr/>
        </p:nvSpPr>
        <p:spPr>
          <a:xfrm>
            <a:off x="1233416" y="5328441"/>
            <a:ext cx="4049486" cy="646331"/>
          </a:xfrm>
          <a:prstGeom prst="rect">
            <a:avLst/>
          </a:prstGeom>
          <a:noFill/>
        </p:spPr>
        <p:txBody>
          <a:bodyPr wrap="square" rtlCol="0">
            <a:spAutoFit/>
          </a:bodyPr>
          <a:lstStyle/>
          <a:p>
            <a:pPr lvl="0" algn="r" defTabSz="914400" eaLnBrk="0" fontAlgn="base" hangingPunct="0">
              <a:spcBef>
                <a:spcPct val="0"/>
              </a:spcBef>
              <a:spcAft>
                <a:spcPct val="0"/>
              </a:spcAft>
            </a:pPr>
            <a:r>
              <a:rPr lang="en-US" altLang="en-US" dirty="0">
                <a:latin typeface="+mj-lt"/>
              </a:rPr>
              <a:t>Regression Line: y = x * 0.04+ 1.75</a:t>
            </a:r>
          </a:p>
          <a:p>
            <a:pPr lvl="0" algn="r" defTabSz="914400" eaLnBrk="0" fontAlgn="base" hangingPunct="0">
              <a:spcBef>
                <a:spcPct val="0"/>
              </a:spcBef>
              <a:spcAft>
                <a:spcPct val="0"/>
              </a:spcAft>
            </a:pPr>
            <a:r>
              <a:rPr lang="en-US" altLang="en-US" dirty="0">
                <a:latin typeface="+mj-lt"/>
              </a:rPr>
              <a:t>R-</a:t>
            </a:r>
            <a:r>
              <a:rPr lang="en-US" altLang="en-US" dirty="0" err="1">
                <a:latin typeface="+mj-lt"/>
              </a:rPr>
              <a:t>Sq</a:t>
            </a:r>
            <a:r>
              <a:rPr lang="en-US" altLang="en-US" dirty="0">
                <a:latin typeface="+mj-lt"/>
              </a:rPr>
              <a:t> = 0.35</a:t>
            </a:r>
            <a:endParaRPr lang="en-US" altLang="en-US" sz="4000" dirty="0">
              <a:latin typeface="+mj-lt"/>
            </a:endParaRPr>
          </a:p>
        </p:txBody>
      </p:sp>
      <p:sp>
        <p:nvSpPr>
          <p:cNvPr id="9" name="Rectangle 2">
            <a:extLst>
              <a:ext uri="{FF2B5EF4-FFF2-40B4-BE49-F238E27FC236}">
                <a16:creationId xmlns:a16="http://schemas.microsoft.com/office/drawing/2014/main" id="{7EE68850-C5FD-402E-AB7C-54BFC54DD0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0619FA3-5E1B-4E13-8975-ED696C2D7CE8}"/>
              </a:ext>
            </a:extLst>
          </p:cNvPr>
          <p:cNvSpPr txBox="1"/>
          <p:nvPr/>
        </p:nvSpPr>
        <p:spPr>
          <a:xfrm>
            <a:off x="6096000" y="5296088"/>
            <a:ext cx="4900170" cy="923330"/>
          </a:xfrm>
          <a:prstGeom prst="rect">
            <a:avLst/>
          </a:prstGeom>
          <a:noFill/>
        </p:spPr>
        <p:txBody>
          <a:bodyPr wrap="square" rtlCol="0">
            <a:spAutoFit/>
          </a:bodyPr>
          <a:lstStyle/>
          <a:p>
            <a:pPr algn="r"/>
            <a:r>
              <a:rPr lang="en-US" altLang="en-US" dirty="0">
                <a:latin typeface="+mj-lt"/>
              </a:rPr>
              <a:t>Regression Line: y = x * 0.022+ 3.52</a:t>
            </a:r>
          </a:p>
          <a:p>
            <a:pPr algn="r"/>
            <a:r>
              <a:rPr lang="en-US" altLang="en-US" dirty="0" err="1">
                <a:latin typeface="+mj-lt"/>
              </a:rPr>
              <a:t>RSq</a:t>
            </a:r>
            <a:r>
              <a:rPr lang="en-US" altLang="en-US" dirty="0">
                <a:latin typeface="+mj-lt"/>
              </a:rPr>
              <a:t> =  0.43</a:t>
            </a:r>
            <a:endParaRPr lang="en-US" altLang="en-US" sz="4000" dirty="0">
              <a:latin typeface="+mj-lt"/>
            </a:endParaRPr>
          </a:p>
          <a:p>
            <a:pPr algn="r"/>
            <a:endParaRPr lang="en-US" dirty="0"/>
          </a:p>
        </p:txBody>
      </p:sp>
      <p:cxnSp>
        <p:nvCxnSpPr>
          <p:cNvPr id="2" name="Straight Arrow Connector 1">
            <a:extLst>
              <a:ext uri="{FF2B5EF4-FFF2-40B4-BE49-F238E27FC236}">
                <a16:creationId xmlns:a16="http://schemas.microsoft.com/office/drawing/2014/main" id="{15ED5864-E490-456A-B208-177D3F579442}"/>
              </a:ext>
            </a:extLst>
          </p:cNvPr>
          <p:cNvCxnSpPr/>
          <p:nvPr/>
        </p:nvCxnSpPr>
        <p:spPr>
          <a:xfrm>
            <a:off x="9116438" y="4487693"/>
            <a:ext cx="760379" cy="1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08A956A-902D-44A7-B54E-6B9A03DDC3A3}"/>
              </a:ext>
            </a:extLst>
          </p:cNvPr>
          <p:cNvCxnSpPr/>
          <p:nvPr/>
        </p:nvCxnSpPr>
        <p:spPr>
          <a:xfrm>
            <a:off x="7881227" y="2620184"/>
            <a:ext cx="849549" cy="12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226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78A37-2BC8-47B0-8C67-21A93049D2F4}"/>
              </a:ext>
            </a:extLst>
          </p:cNvPr>
          <p:cNvSpPr>
            <a:spLocks noGrp="1"/>
          </p:cNvSpPr>
          <p:nvPr>
            <p:ph idx="1"/>
          </p:nvPr>
        </p:nvSpPr>
        <p:spPr>
          <a:xfrm>
            <a:off x="2049243" y="823207"/>
            <a:ext cx="5365805" cy="4195481"/>
          </a:xfrm>
        </p:spPr>
        <p:txBody>
          <a:bodyPr/>
          <a:lstStyle/>
          <a:p>
            <a:r>
              <a:rPr lang="en-US" dirty="0"/>
              <a:t>Life Expectancy</a:t>
            </a:r>
          </a:p>
        </p:txBody>
      </p:sp>
      <p:pic>
        <p:nvPicPr>
          <p:cNvPr id="4" name="Picture 4">
            <a:extLst>
              <a:ext uri="{FF2B5EF4-FFF2-40B4-BE49-F238E27FC236}">
                <a16:creationId xmlns:a16="http://schemas.microsoft.com/office/drawing/2014/main" id="{183EBD7E-A5E4-4B2D-B128-F810B25F8602}"/>
              </a:ext>
            </a:extLst>
          </p:cNvPr>
          <p:cNvPicPr>
            <a:picLocks noChangeAspect="1"/>
          </p:cNvPicPr>
          <p:nvPr/>
        </p:nvPicPr>
        <p:blipFill>
          <a:blip r:embed="rId2"/>
          <a:stretch>
            <a:fillRect/>
          </a:stretch>
        </p:blipFill>
        <p:spPr>
          <a:xfrm>
            <a:off x="2932387" y="1402055"/>
            <a:ext cx="5718304" cy="3812202"/>
          </a:xfrm>
          <a:prstGeom prst="rect">
            <a:avLst/>
          </a:prstGeom>
        </p:spPr>
      </p:pic>
      <p:sp>
        <p:nvSpPr>
          <p:cNvPr id="5" name="Rectangle 1">
            <a:extLst>
              <a:ext uri="{FF2B5EF4-FFF2-40B4-BE49-F238E27FC236}">
                <a16:creationId xmlns:a16="http://schemas.microsoft.com/office/drawing/2014/main" id="{F494C97E-6DC0-4AC3-A68B-FFA86FD3084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FD07D6B-7A97-4E88-AF10-DA5699AB60D2}"/>
              </a:ext>
            </a:extLst>
          </p:cNvPr>
          <p:cNvSpPr txBox="1"/>
          <p:nvPr/>
        </p:nvSpPr>
        <p:spPr>
          <a:xfrm>
            <a:off x="443687" y="5331440"/>
            <a:ext cx="8262257" cy="923330"/>
          </a:xfrm>
          <a:prstGeom prst="rect">
            <a:avLst/>
          </a:prstGeom>
          <a:noFill/>
        </p:spPr>
        <p:txBody>
          <a:bodyPr wrap="square" rtlCol="0">
            <a:spAutoFit/>
          </a:bodyPr>
          <a:lstStyle/>
          <a:p>
            <a:pPr algn="r"/>
            <a:r>
              <a:rPr lang="en-US" altLang="en-US" dirty="0">
                <a:latin typeface="+mj-lt"/>
              </a:rPr>
              <a:t>Regression Line: y = x * 0.09+ -1.40</a:t>
            </a:r>
          </a:p>
          <a:p>
            <a:pPr algn="r"/>
            <a:r>
              <a:rPr lang="en-US" altLang="en-US" dirty="0">
                <a:latin typeface="+mj-lt"/>
              </a:rPr>
              <a:t>R-</a:t>
            </a:r>
            <a:r>
              <a:rPr lang="en-US" altLang="en-US" dirty="0" err="1">
                <a:latin typeface="+mj-lt"/>
              </a:rPr>
              <a:t>Sq</a:t>
            </a:r>
            <a:r>
              <a:rPr lang="en-US" altLang="en-US" dirty="0">
                <a:latin typeface="+mj-lt"/>
              </a:rPr>
              <a:t>=  0.49</a:t>
            </a:r>
            <a:endParaRPr lang="en-US" altLang="en-US" sz="4000" dirty="0">
              <a:latin typeface="+mj-lt"/>
            </a:endParaRPr>
          </a:p>
          <a:p>
            <a:endParaRPr lang="en-US" dirty="0"/>
          </a:p>
        </p:txBody>
      </p:sp>
    </p:spTree>
    <p:extLst>
      <p:ext uri="{BB962C8B-B14F-4D97-AF65-F5344CB8AC3E}">
        <p14:creationId xmlns:p14="http://schemas.microsoft.com/office/powerpoint/2010/main" val="13209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9D2A-CC7C-4FDE-A31E-F1046D098E22}"/>
              </a:ext>
            </a:extLst>
          </p:cNvPr>
          <p:cNvSpPr>
            <a:spLocks noGrp="1"/>
          </p:cNvSpPr>
          <p:nvPr>
            <p:ph type="title"/>
          </p:nvPr>
        </p:nvSpPr>
        <p:spPr/>
        <p:txBody>
          <a:bodyPr>
            <a:normAutofit/>
          </a:bodyPr>
          <a:lstStyle/>
          <a:p>
            <a:r>
              <a:rPr lang="en-US" sz="3200" dirty="0">
                <a:effectLst>
                  <a:outerShdw blurRad="38100" dist="38100" dir="2700000" algn="tl">
                    <a:srgbClr val="000000">
                      <a:alpha val="43137"/>
                    </a:srgbClr>
                  </a:outerShdw>
                </a:effectLst>
              </a:rPr>
              <a:t>Economic and Demographic Factors vs Happiness Score</a:t>
            </a:r>
          </a:p>
        </p:txBody>
      </p:sp>
      <p:sp>
        <p:nvSpPr>
          <p:cNvPr id="3" name="Content Placeholder 2">
            <a:extLst>
              <a:ext uri="{FF2B5EF4-FFF2-40B4-BE49-F238E27FC236}">
                <a16:creationId xmlns:a16="http://schemas.microsoft.com/office/drawing/2014/main" id="{4A95098B-3D34-4BCF-9EDC-5221C83D699C}"/>
              </a:ext>
            </a:extLst>
          </p:cNvPr>
          <p:cNvSpPr>
            <a:spLocks noGrp="1"/>
          </p:cNvSpPr>
          <p:nvPr>
            <p:ph sz="half" idx="1"/>
          </p:nvPr>
        </p:nvSpPr>
        <p:spPr>
          <a:xfrm>
            <a:off x="644901" y="1745265"/>
            <a:ext cx="4396339" cy="4195763"/>
          </a:xfrm>
        </p:spPr>
        <p:txBody>
          <a:bodyPr/>
          <a:lstStyle/>
          <a:p>
            <a:r>
              <a:rPr lang="en-US" dirty="0"/>
              <a:t>Purchasing Power Parity per Capita</a:t>
            </a:r>
          </a:p>
        </p:txBody>
      </p:sp>
      <p:sp>
        <p:nvSpPr>
          <p:cNvPr id="4" name="Content Placeholder 3">
            <a:extLst>
              <a:ext uri="{FF2B5EF4-FFF2-40B4-BE49-F238E27FC236}">
                <a16:creationId xmlns:a16="http://schemas.microsoft.com/office/drawing/2014/main" id="{C4FA1D8F-ED84-4A05-82F2-44E1FCA60176}"/>
              </a:ext>
            </a:extLst>
          </p:cNvPr>
          <p:cNvSpPr>
            <a:spLocks noGrp="1"/>
          </p:cNvSpPr>
          <p:nvPr>
            <p:ph sz="half" idx="2"/>
          </p:nvPr>
        </p:nvSpPr>
        <p:spPr>
          <a:xfrm>
            <a:off x="5654494" y="1853248"/>
            <a:ext cx="4396341" cy="4200245"/>
          </a:xfrm>
        </p:spPr>
        <p:txBody>
          <a:bodyPr/>
          <a:lstStyle/>
          <a:p>
            <a:r>
              <a:rPr lang="en-US" dirty="0"/>
              <a:t>Dependency Ratio</a:t>
            </a:r>
          </a:p>
        </p:txBody>
      </p:sp>
      <p:pic>
        <p:nvPicPr>
          <p:cNvPr id="5" name="Picture 5" descr="A close up of a map&#10;&#10;Description generated with high confidence">
            <a:extLst>
              <a:ext uri="{FF2B5EF4-FFF2-40B4-BE49-F238E27FC236}">
                <a16:creationId xmlns:a16="http://schemas.microsoft.com/office/drawing/2014/main" id="{4A8CB0F6-7EDC-4598-92B5-02F8FE00505A}"/>
              </a:ext>
            </a:extLst>
          </p:cNvPr>
          <p:cNvPicPr>
            <a:picLocks noChangeAspect="1"/>
          </p:cNvPicPr>
          <p:nvPr/>
        </p:nvPicPr>
        <p:blipFill>
          <a:blip r:embed="rId2"/>
          <a:stretch>
            <a:fillRect/>
          </a:stretch>
        </p:blipFill>
        <p:spPr>
          <a:xfrm>
            <a:off x="644900" y="2563769"/>
            <a:ext cx="4396340" cy="2930893"/>
          </a:xfrm>
          <a:prstGeom prst="rect">
            <a:avLst/>
          </a:prstGeom>
        </p:spPr>
      </p:pic>
      <p:pic>
        <p:nvPicPr>
          <p:cNvPr id="7" name="Picture 7" descr="A close up of a map&#10;&#10;Description generated with high confidence">
            <a:extLst>
              <a:ext uri="{FF2B5EF4-FFF2-40B4-BE49-F238E27FC236}">
                <a16:creationId xmlns:a16="http://schemas.microsoft.com/office/drawing/2014/main" id="{2BA3DED3-8754-4719-BF0A-270E450D8104}"/>
              </a:ext>
            </a:extLst>
          </p:cNvPr>
          <p:cNvPicPr>
            <a:picLocks noChangeAspect="1"/>
          </p:cNvPicPr>
          <p:nvPr/>
        </p:nvPicPr>
        <p:blipFill>
          <a:blip r:embed="rId3"/>
          <a:stretch>
            <a:fillRect/>
          </a:stretch>
        </p:blipFill>
        <p:spPr>
          <a:xfrm>
            <a:off x="5654494" y="2563769"/>
            <a:ext cx="4396340" cy="2930893"/>
          </a:xfrm>
          <a:prstGeom prst="rect">
            <a:avLst/>
          </a:prstGeom>
        </p:spPr>
      </p:pic>
      <p:sp>
        <p:nvSpPr>
          <p:cNvPr id="6" name="Rectangle 1">
            <a:extLst>
              <a:ext uri="{FF2B5EF4-FFF2-40B4-BE49-F238E27FC236}">
                <a16:creationId xmlns:a16="http://schemas.microsoft.com/office/drawing/2014/main" id="{F489B6D0-979C-4CC8-B846-7B0966F5D03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4AC4F38-6A71-4F6B-94A3-9E14AB3EF3FC}"/>
              </a:ext>
            </a:extLst>
          </p:cNvPr>
          <p:cNvSpPr txBox="1"/>
          <p:nvPr/>
        </p:nvSpPr>
        <p:spPr>
          <a:xfrm>
            <a:off x="1054686" y="5597408"/>
            <a:ext cx="4015349" cy="923330"/>
          </a:xfrm>
          <a:prstGeom prst="rect">
            <a:avLst/>
          </a:prstGeom>
          <a:noFill/>
        </p:spPr>
        <p:txBody>
          <a:bodyPr wrap="square" rtlCol="0">
            <a:spAutoFit/>
          </a:bodyPr>
          <a:lstStyle/>
          <a:p>
            <a:pPr algn="r"/>
            <a:r>
              <a:rPr lang="en-US" altLang="en-US" dirty="0">
                <a:latin typeface="+mj-lt"/>
              </a:rPr>
              <a:t>Regression Line: y = x * 5.47+ 4.30</a:t>
            </a:r>
          </a:p>
          <a:p>
            <a:pPr algn="r"/>
            <a:r>
              <a:rPr lang="en-US" altLang="en-US" dirty="0">
                <a:latin typeface="+mj-lt"/>
              </a:rPr>
              <a:t>R-</a:t>
            </a:r>
            <a:r>
              <a:rPr lang="en-US" altLang="en-US" dirty="0" err="1">
                <a:latin typeface="+mj-lt"/>
              </a:rPr>
              <a:t>Sq</a:t>
            </a:r>
            <a:r>
              <a:rPr lang="en-US" altLang="en-US" dirty="0">
                <a:latin typeface="+mj-lt"/>
              </a:rPr>
              <a:t> = 0.46</a:t>
            </a:r>
            <a:endParaRPr lang="en-US" altLang="en-US" sz="4000" dirty="0">
              <a:latin typeface="+mj-lt"/>
            </a:endParaRPr>
          </a:p>
          <a:p>
            <a:endParaRPr lang="en-US" dirty="0"/>
          </a:p>
        </p:txBody>
      </p:sp>
      <p:sp>
        <p:nvSpPr>
          <p:cNvPr id="9" name="Rectangle 2">
            <a:extLst>
              <a:ext uri="{FF2B5EF4-FFF2-40B4-BE49-F238E27FC236}">
                <a16:creationId xmlns:a16="http://schemas.microsoft.com/office/drawing/2014/main" id="{4B85F758-13F2-47AC-B122-04B685B848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7CA71CA-842A-42EF-8EE5-C682F21AFE80}"/>
              </a:ext>
            </a:extLst>
          </p:cNvPr>
          <p:cNvSpPr txBox="1"/>
          <p:nvPr/>
        </p:nvSpPr>
        <p:spPr>
          <a:xfrm>
            <a:off x="5344809" y="5591828"/>
            <a:ext cx="4763617" cy="923330"/>
          </a:xfrm>
          <a:prstGeom prst="rect">
            <a:avLst/>
          </a:prstGeom>
          <a:noFill/>
        </p:spPr>
        <p:txBody>
          <a:bodyPr wrap="square" rtlCol="0">
            <a:spAutoFit/>
          </a:bodyPr>
          <a:lstStyle/>
          <a:p>
            <a:pPr algn="r"/>
            <a:r>
              <a:rPr lang="en-US" altLang="en-US" dirty="0">
                <a:latin typeface="+mj-lt"/>
              </a:rPr>
              <a:t>Regression Line: y = x * -0.03+ 7.12</a:t>
            </a:r>
          </a:p>
          <a:p>
            <a:pPr algn="r"/>
            <a:r>
              <a:rPr lang="en-US" altLang="en-US" dirty="0">
                <a:latin typeface="+mj-lt"/>
              </a:rPr>
              <a:t>R-</a:t>
            </a:r>
            <a:r>
              <a:rPr lang="en-US" altLang="en-US" dirty="0" err="1">
                <a:latin typeface="+mj-lt"/>
              </a:rPr>
              <a:t>Sq</a:t>
            </a:r>
            <a:r>
              <a:rPr lang="en-US" altLang="en-US" dirty="0">
                <a:latin typeface="+mj-lt"/>
              </a:rPr>
              <a:t> = 0.41</a:t>
            </a:r>
            <a:endParaRPr lang="en-US" altLang="en-US" sz="4000" dirty="0">
              <a:latin typeface="+mj-lt"/>
            </a:endParaRPr>
          </a:p>
          <a:p>
            <a:endParaRPr lang="en-US" dirty="0"/>
          </a:p>
        </p:txBody>
      </p:sp>
    </p:spTree>
    <p:extLst>
      <p:ext uri="{BB962C8B-B14F-4D97-AF65-F5344CB8AC3E}">
        <p14:creationId xmlns:p14="http://schemas.microsoft.com/office/powerpoint/2010/main" val="396264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49468-1180-497D-AE7E-A896A153C1CE}"/>
              </a:ext>
            </a:extLst>
          </p:cNvPr>
          <p:cNvSpPr>
            <a:spLocks noGrp="1"/>
          </p:cNvSpPr>
          <p:nvPr>
            <p:ph sz="half" idx="1"/>
          </p:nvPr>
        </p:nvSpPr>
        <p:spPr>
          <a:xfrm>
            <a:off x="295726" y="1197953"/>
            <a:ext cx="4396339" cy="4195763"/>
          </a:xfrm>
        </p:spPr>
        <p:txBody>
          <a:bodyPr/>
          <a:lstStyle/>
          <a:p>
            <a:r>
              <a:rPr lang="en-US" dirty="0"/>
              <a:t>Internet Access</a:t>
            </a:r>
          </a:p>
        </p:txBody>
      </p:sp>
      <p:sp>
        <p:nvSpPr>
          <p:cNvPr id="4" name="Content Placeholder 3">
            <a:extLst>
              <a:ext uri="{FF2B5EF4-FFF2-40B4-BE49-F238E27FC236}">
                <a16:creationId xmlns:a16="http://schemas.microsoft.com/office/drawing/2014/main" id="{4C2256A1-562C-4609-A103-F2617671CA80}"/>
              </a:ext>
            </a:extLst>
          </p:cNvPr>
          <p:cNvSpPr>
            <a:spLocks noGrp="1"/>
          </p:cNvSpPr>
          <p:nvPr>
            <p:ph sz="half" idx="2"/>
          </p:nvPr>
        </p:nvSpPr>
        <p:spPr>
          <a:xfrm>
            <a:off x="5583619" y="1193471"/>
            <a:ext cx="4396341" cy="4200245"/>
          </a:xfrm>
        </p:spPr>
        <p:txBody>
          <a:bodyPr/>
          <a:lstStyle/>
          <a:p>
            <a:r>
              <a:rPr lang="en-US" dirty="0"/>
              <a:t>Electricity Access</a:t>
            </a:r>
          </a:p>
        </p:txBody>
      </p:sp>
      <p:pic>
        <p:nvPicPr>
          <p:cNvPr id="5" name="Picture 5">
            <a:extLst>
              <a:ext uri="{FF2B5EF4-FFF2-40B4-BE49-F238E27FC236}">
                <a16:creationId xmlns:a16="http://schemas.microsoft.com/office/drawing/2014/main" id="{A5BB68C3-77D6-4850-ADF3-CD87C4FDCBF6}"/>
              </a:ext>
            </a:extLst>
          </p:cNvPr>
          <p:cNvPicPr>
            <a:picLocks noChangeAspect="1"/>
          </p:cNvPicPr>
          <p:nvPr/>
        </p:nvPicPr>
        <p:blipFill>
          <a:blip r:embed="rId2"/>
          <a:stretch>
            <a:fillRect/>
          </a:stretch>
        </p:blipFill>
        <p:spPr>
          <a:xfrm>
            <a:off x="295726" y="2075793"/>
            <a:ext cx="4685384" cy="3123589"/>
          </a:xfrm>
          <a:prstGeom prst="rect">
            <a:avLst/>
          </a:prstGeom>
        </p:spPr>
      </p:pic>
      <p:pic>
        <p:nvPicPr>
          <p:cNvPr id="7" name="Picture 7">
            <a:extLst>
              <a:ext uri="{FF2B5EF4-FFF2-40B4-BE49-F238E27FC236}">
                <a16:creationId xmlns:a16="http://schemas.microsoft.com/office/drawing/2014/main" id="{77350333-E42A-4E87-A78F-D82D75DB364F}"/>
              </a:ext>
            </a:extLst>
          </p:cNvPr>
          <p:cNvPicPr>
            <a:picLocks noChangeAspect="1"/>
          </p:cNvPicPr>
          <p:nvPr/>
        </p:nvPicPr>
        <p:blipFill>
          <a:blip r:embed="rId3"/>
          <a:stretch>
            <a:fillRect/>
          </a:stretch>
        </p:blipFill>
        <p:spPr>
          <a:xfrm>
            <a:off x="5583619" y="2075793"/>
            <a:ext cx="4685385" cy="3123589"/>
          </a:xfrm>
          <a:prstGeom prst="rect">
            <a:avLst/>
          </a:prstGeom>
        </p:spPr>
      </p:pic>
      <p:sp>
        <p:nvSpPr>
          <p:cNvPr id="6" name="Rectangle 1">
            <a:extLst>
              <a:ext uri="{FF2B5EF4-FFF2-40B4-BE49-F238E27FC236}">
                <a16:creationId xmlns:a16="http://schemas.microsoft.com/office/drawing/2014/main" id="{3F74F36A-6E84-4F8B-985D-6DE2F3D354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659C5A72-D231-4707-87EE-62DA68A95F3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4A45E05F-B5C8-4A3A-9BCF-572D936108B0}"/>
              </a:ext>
            </a:extLst>
          </p:cNvPr>
          <p:cNvSpPr txBox="1"/>
          <p:nvPr/>
        </p:nvSpPr>
        <p:spPr>
          <a:xfrm>
            <a:off x="986783" y="5345260"/>
            <a:ext cx="4079204" cy="923330"/>
          </a:xfrm>
          <a:prstGeom prst="rect">
            <a:avLst/>
          </a:prstGeom>
          <a:noFill/>
        </p:spPr>
        <p:txBody>
          <a:bodyPr wrap="square" rtlCol="0">
            <a:spAutoFit/>
          </a:bodyPr>
          <a:lstStyle/>
          <a:p>
            <a:pPr algn="r"/>
            <a:r>
              <a:rPr lang="en-US" altLang="en-US" dirty="0">
                <a:latin typeface="+mj-lt"/>
              </a:rPr>
              <a:t>Regression Line: y = x * 0.03+ 3.82</a:t>
            </a:r>
          </a:p>
          <a:p>
            <a:pPr algn="r"/>
            <a:r>
              <a:rPr lang="en-US" altLang="en-US" dirty="0">
                <a:latin typeface="+mj-lt"/>
              </a:rPr>
              <a:t>R-</a:t>
            </a:r>
            <a:r>
              <a:rPr lang="en-US" altLang="en-US" dirty="0" err="1">
                <a:latin typeface="+mj-lt"/>
              </a:rPr>
              <a:t>Sq</a:t>
            </a:r>
            <a:r>
              <a:rPr lang="en-US" altLang="en-US" dirty="0">
                <a:latin typeface="+mj-lt"/>
              </a:rPr>
              <a:t> = 0.48</a:t>
            </a:r>
            <a:endParaRPr lang="en-US" altLang="en-US" sz="4000" dirty="0">
              <a:latin typeface="+mj-lt"/>
            </a:endParaRPr>
          </a:p>
          <a:p>
            <a:endParaRPr lang="en-US" dirty="0"/>
          </a:p>
        </p:txBody>
      </p:sp>
      <p:sp>
        <p:nvSpPr>
          <p:cNvPr id="11" name="Rectangle 3">
            <a:extLst>
              <a:ext uri="{FF2B5EF4-FFF2-40B4-BE49-F238E27FC236}">
                <a16:creationId xmlns:a16="http://schemas.microsoft.com/office/drawing/2014/main" id="{1E9F1E2A-E458-4533-8E22-AC5C1D5045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B27EAFA6-F536-420D-970C-2E6F0D15B89A}"/>
              </a:ext>
            </a:extLst>
          </p:cNvPr>
          <p:cNvSpPr txBox="1"/>
          <p:nvPr/>
        </p:nvSpPr>
        <p:spPr>
          <a:xfrm>
            <a:off x="6075367" y="5345260"/>
            <a:ext cx="4311869" cy="923330"/>
          </a:xfrm>
          <a:prstGeom prst="rect">
            <a:avLst/>
          </a:prstGeom>
          <a:noFill/>
        </p:spPr>
        <p:txBody>
          <a:bodyPr wrap="square" rtlCol="0">
            <a:spAutoFit/>
          </a:bodyPr>
          <a:lstStyle/>
          <a:p>
            <a:pPr algn="r"/>
            <a:r>
              <a:rPr lang="en-US" altLang="en-US" dirty="0">
                <a:latin typeface="+mj-lt"/>
              </a:rPr>
              <a:t>Regression Line: y = x * 0.02+ 3.10</a:t>
            </a:r>
          </a:p>
          <a:p>
            <a:pPr algn="r"/>
            <a:r>
              <a:rPr lang="en-US" altLang="en-US" dirty="0">
                <a:latin typeface="+mj-lt"/>
              </a:rPr>
              <a:t>R-</a:t>
            </a:r>
            <a:r>
              <a:rPr lang="en-US" altLang="en-US" dirty="0" err="1">
                <a:latin typeface="+mj-lt"/>
              </a:rPr>
              <a:t>Sq</a:t>
            </a:r>
            <a:r>
              <a:rPr lang="en-US" altLang="en-US" dirty="0">
                <a:latin typeface="+mj-lt"/>
              </a:rPr>
              <a:t> =  0.49</a:t>
            </a:r>
            <a:endParaRPr lang="en-US" altLang="en-US" sz="4000" dirty="0">
              <a:latin typeface="+mj-lt"/>
            </a:endParaRPr>
          </a:p>
          <a:p>
            <a:endParaRPr lang="en-US" dirty="0"/>
          </a:p>
        </p:txBody>
      </p:sp>
    </p:spTree>
    <p:extLst>
      <p:ext uri="{BB962C8B-B14F-4D97-AF65-F5344CB8AC3E}">
        <p14:creationId xmlns:p14="http://schemas.microsoft.com/office/powerpoint/2010/main" val="377908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854C-4D97-41E0-99B2-5DE453771F86}"/>
              </a:ext>
            </a:extLst>
          </p:cNvPr>
          <p:cNvSpPr>
            <a:spLocks noGrp="1"/>
          </p:cNvSpPr>
          <p:nvPr>
            <p:ph type="title"/>
          </p:nvPr>
        </p:nvSpPr>
        <p:spPr/>
        <p:txBody>
          <a:bodyPr/>
          <a:lstStyle/>
          <a:p>
            <a:r>
              <a:rPr lang="en-US" dirty="0"/>
              <a:t>Educational Factors</a:t>
            </a:r>
          </a:p>
        </p:txBody>
      </p:sp>
      <p:sp>
        <p:nvSpPr>
          <p:cNvPr id="3" name="Content Placeholder 2">
            <a:extLst>
              <a:ext uri="{FF2B5EF4-FFF2-40B4-BE49-F238E27FC236}">
                <a16:creationId xmlns:a16="http://schemas.microsoft.com/office/drawing/2014/main" id="{50F66D2B-D623-43DE-A079-3015C4F0A807}"/>
              </a:ext>
            </a:extLst>
          </p:cNvPr>
          <p:cNvSpPr>
            <a:spLocks noGrp="1"/>
          </p:cNvSpPr>
          <p:nvPr>
            <p:ph sz="half" idx="1"/>
          </p:nvPr>
        </p:nvSpPr>
        <p:spPr>
          <a:xfrm>
            <a:off x="760166" y="1417011"/>
            <a:ext cx="4396339" cy="639082"/>
          </a:xfrm>
        </p:spPr>
        <p:txBody>
          <a:bodyPr/>
          <a:lstStyle/>
          <a:p>
            <a:r>
              <a:rPr lang="en-US" dirty="0"/>
              <a:t>Literacy Rate</a:t>
            </a:r>
          </a:p>
        </p:txBody>
      </p:sp>
      <p:sp>
        <p:nvSpPr>
          <p:cNvPr id="4" name="Content Placeholder 3">
            <a:extLst>
              <a:ext uri="{FF2B5EF4-FFF2-40B4-BE49-F238E27FC236}">
                <a16:creationId xmlns:a16="http://schemas.microsoft.com/office/drawing/2014/main" id="{19625595-9BD5-4BA8-83D4-754FA9830A3A}"/>
              </a:ext>
            </a:extLst>
          </p:cNvPr>
          <p:cNvSpPr>
            <a:spLocks noGrp="1"/>
          </p:cNvSpPr>
          <p:nvPr>
            <p:ph sz="half" idx="2"/>
          </p:nvPr>
        </p:nvSpPr>
        <p:spPr>
          <a:xfrm>
            <a:off x="5405499" y="1403984"/>
            <a:ext cx="4396341" cy="639082"/>
          </a:xfrm>
        </p:spPr>
        <p:txBody>
          <a:bodyPr/>
          <a:lstStyle/>
          <a:p>
            <a:r>
              <a:rPr lang="en-US" dirty="0"/>
              <a:t>School Years</a:t>
            </a:r>
          </a:p>
        </p:txBody>
      </p:sp>
      <p:pic>
        <p:nvPicPr>
          <p:cNvPr id="5" name="Picture 5">
            <a:extLst>
              <a:ext uri="{FF2B5EF4-FFF2-40B4-BE49-F238E27FC236}">
                <a16:creationId xmlns:a16="http://schemas.microsoft.com/office/drawing/2014/main" id="{5E5C6A0E-41DE-4C94-9B8E-343C73DC2050}"/>
              </a:ext>
            </a:extLst>
          </p:cNvPr>
          <p:cNvPicPr>
            <a:picLocks noChangeAspect="1"/>
          </p:cNvPicPr>
          <p:nvPr/>
        </p:nvPicPr>
        <p:blipFill>
          <a:blip r:embed="rId2"/>
          <a:stretch>
            <a:fillRect/>
          </a:stretch>
        </p:blipFill>
        <p:spPr>
          <a:xfrm>
            <a:off x="646111" y="2292911"/>
            <a:ext cx="4141351" cy="2760900"/>
          </a:xfrm>
          <a:prstGeom prst="rect">
            <a:avLst/>
          </a:prstGeom>
        </p:spPr>
      </p:pic>
      <p:pic>
        <p:nvPicPr>
          <p:cNvPr id="7" name="Picture 7" descr="A picture containing man&#10;&#10;Description generated with very high confidence">
            <a:extLst>
              <a:ext uri="{FF2B5EF4-FFF2-40B4-BE49-F238E27FC236}">
                <a16:creationId xmlns:a16="http://schemas.microsoft.com/office/drawing/2014/main" id="{ED1922EE-7AEE-4B4E-B159-9E4B182F9D86}"/>
              </a:ext>
            </a:extLst>
          </p:cNvPr>
          <p:cNvPicPr>
            <a:picLocks noChangeAspect="1"/>
          </p:cNvPicPr>
          <p:nvPr/>
        </p:nvPicPr>
        <p:blipFill>
          <a:blip r:embed="rId3"/>
          <a:stretch>
            <a:fillRect/>
          </a:stretch>
        </p:blipFill>
        <p:spPr>
          <a:xfrm>
            <a:off x="5489468" y="2312990"/>
            <a:ext cx="4141352" cy="2760901"/>
          </a:xfrm>
          <a:prstGeom prst="rect">
            <a:avLst/>
          </a:prstGeom>
        </p:spPr>
      </p:pic>
      <p:sp>
        <p:nvSpPr>
          <p:cNvPr id="12" name="Rectangle 4">
            <a:extLst>
              <a:ext uri="{FF2B5EF4-FFF2-40B4-BE49-F238E27FC236}">
                <a16:creationId xmlns:a16="http://schemas.microsoft.com/office/drawing/2014/main" id="{F98BCDD9-51C6-4277-8100-C4604950363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E21094B0-B7A0-4718-B06B-273CEC76D30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BBF001F6-C63D-42C4-89D2-B27463FBFCA9}"/>
              </a:ext>
            </a:extLst>
          </p:cNvPr>
          <p:cNvSpPr txBox="1"/>
          <p:nvPr/>
        </p:nvSpPr>
        <p:spPr>
          <a:xfrm>
            <a:off x="1050982" y="5322099"/>
            <a:ext cx="3814705" cy="923330"/>
          </a:xfrm>
          <a:prstGeom prst="rect">
            <a:avLst/>
          </a:prstGeom>
          <a:noFill/>
        </p:spPr>
        <p:txBody>
          <a:bodyPr wrap="square" rtlCol="0">
            <a:spAutoFit/>
          </a:bodyPr>
          <a:lstStyle/>
          <a:p>
            <a:pPr algn="r"/>
            <a:r>
              <a:rPr lang="en-US" altLang="en-US" dirty="0">
                <a:latin typeface="+mj-lt"/>
              </a:rPr>
              <a:t>Regression Line: y = x * 0.03+ 2.60</a:t>
            </a:r>
          </a:p>
          <a:p>
            <a:pPr algn="r"/>
            <a:r>
              <a:rPr lang="en-US" altLang="en-US" dirty="0">
                <a:latin typeface="+mj-lt"/>
              </a:rPr>
              <a:t>R-</a:t>
            </a:r>
            <a:r>
              <a:rPr lang="en-US" altLang="en-US" dirty="0" err="1">
                <a:latin typeface="+mj-lt"/>
              </a:rPr>
              <a:t>Sq</a:t>
            </a:r>
            <a:r>
              <a:rPr lang="en-US" altLang="en-US" dirty="0">
                <a:latin typeface="+mj-lt"/>
              </a:rPr>
              <a:t> =  0.38</a:t>
            </a:r>
            <a:endParaRPr lang="en-US" altLang="en-US" sz="4000" dirty="0">
              <a:latin typeface="+mj-lt"/>
            </a:endParaRPr>
          </a:p>
          <a:p>
            <a:endParaRPr lang="en-US" dirty="0"/>
          </a:p>
        </p:txBody>
      </p:sp>
      <p:sp>
        <p:nvSpPr>
          <p:cNvPr id="15" name="Rectangle 6">
            <a:extLst>
              <a:ext uri="{FF2B5EF4-FFF2-40B4-BE49-F238E27FC236}">
                <a16:creationId xmlns:a16="http://schemas.microsoft.com/office/drawing/2014/main" id="{F43DFAE1-9099-4DDC-97EE-173B89A0435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F1375A33-788C-4B74-A3D4-15C8616C022F}"/>
              </a:ext>
            </a:extLst>
          </p:cNvPr>
          <p:cNvSpPr txBox="1"/>
          <p:nvPr/>
        </p:nvSpPr>
        <p:spPr>
          <a:xfrm>
            <a:off x="5348472" y="5322099"/>
            <a:ext cx="4396341" cy="923330"/>
          </a:xfrm>
          <a:prstGeom prst="rect">
            <a:avLst/>
          </a:prstGeom>
          <a:noFill/>
        </p:spPr>
        <p:txBody>
          <a:bodyPr wrap="square" rtlCol="0">
            <a:spAutoFit/>
          </a:bodyPr>
          <a:lstStyle/>
          <a:p>
            <a:pPr algn="r"/>
            <a:r>
              <a:rPr lang="en-US" altLang="en-US" dirty="0">
                <a:latin typeface="+mj-lt"/>
              </a:rPr>
              <a:t>Regression Line: y = x * 0.21+ 2.34</a:t>
            </a:r>
          </a:p>
          <a:p>
            <a:pPr algn="r"/>
            <a:r>
              <a:rPr lang="en-US" altLang="en-US" dirty="0">
                <a:latin typeface="+mj-lt"/>
              </a:rPr>
              <a:t>R-</a:t>
            </a:r>
            <a:r>
              <a:rPr lang="en-US" altLang="en-US" dirty="0" err="1">
                <a:latin typeface="+mj-lt"/>
              </a:rPr>
              <a:t>sq</a:t>
            </a:r>
            <a:r>
              <a:rPr lang="en-US" altLang="en-US" dirty="0">
                <a:latin typeface="+mj-lt"/>
              </a:rPr>
              <a:t> =  0.39</a:t>
            </a:r>
            <a:endParaRPr lang="en-US" altLang="en-US" sz="4000" dirty="0">
              <a:latin typeface="+mj-lt"/>
            </a:endParaRPr>
          </a:p>
          <a:p>
            <a:endParaRPr lang="en-US" dirty="0"/>
          </a:p>
        </p:txBody>
      </p:sp>
    </p:spTree>
    <p:extLst>
      <p:ext uri="{BB962C8B-B14F-4D97-AF65-F5344CB8AC3E}">
        <p14:creationId xmlns:p14="http://schemas.microsoft.com/office/powerpoint/2010/main" val="35590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4924-BABA-4511-8A21-ED2C51763CB9}"/>
              </a:ext>
            </a:extLst>
          </p:cNvPr>
          <p:cNvSpPr>
            <a:spLocks noGrp="1"/>
          </p:cNvSpPr>
          <p:nvPr>
            <p:ph type="title"/>
          </p:nvPr>
        </p:nvSpPr>
        <p:spPr/>
        <p:txBody>
          <a:bodyPr/>
          <a:lstStyle/>
          <a:p>
            <a:r>
              <a:rPr lang="en-US" dirty="0"/>
              <a:t>Geographic Factors</a:t>
            </a:r>
          </a:p>
        </p:txBody>
      </p:sp>
      <p:sp>
        <p:nvSpPr>
          <p:cNvPr id="3" name="Content Placeholder 2">
            <a:extLst>
              <a:ext uri="{FF2B5EF4-FFF2-40B4-BE49-F238E27FC236}">
                <a16:creationId xmlns:a16="http://schemas.microsoft.com/office/drawing/2014/main" id="{DD28E706-0843-4D9C-B528-C05F85658337}"/>
              </a:ext>
            </a:extLst>
          </p:cNvPr>
          <p:cNvSpPr>
            <a:spLocks noGrp="1"/>
          </p:cNvSpPr>
          <p:nvPr>
            <p:ph sz="half" idx="1"/>
          </p:nvPr>
        </p:nvSpPr>
        <p:spPr>
          <a:xfrm>
            <a:off x="646113" y="1517876"/>
            <a:ext cx="4396339" cy="704396"/>
          </a:xfrm>
        </p:spPr>
        <p:txBody>
          <a:bodyPr/>
          <a:lstStyle/>
          <a:p>
            <a:r>
              <a:rPr lang="en-US" dirty="0"/>
              <a:t>Coastline</a:t>
            </a:r>
          </a:p>
        </p:txBody>
      </p:sp>
      <p:sp>
        <p:nvSpPr>
          <p:cNvPr id="4" name="Content Placeholder 3">
            <a:extLst>
              <a:ext uri="{FF2B5EF4-FFF2-40B4-BE49-F238E27FC236}">
                <a16:creationId xmlns:a16="http://schemas.microsoft.com/office/drawing/2014/main" id="{28CDA561-EFA8-46B1-BD0B-9010FE136FCB}"/>
              </a:ext>
            </a:extLst>
          </p:cNvPr>
          <p:cNvSpPr>
            <a:spLocks noGrp="1"/>
          </p:cNvSpPr>
          <p:nvPr>
            <p:ph sz="half" idx="2"/>
          </p:nvPr>
        </p:nvSpPr>
        <p:spPr>
          <a:xfrm>
            <a:off x="5715695" y="1559177"/>
            <a:ext cx="4396341" cy="621794"/>
          </a:xfrm>
        </p:spPr>
        <p:txBody>
          <a:bodyPr/>
          <a:lstStyle/>
          <a:p>
            <a:r>
              <a:rPr lang="en-US" dirty="0"/>
              <a:t>Coastline as % of Borders</a:t>
            </a:r>
          </a:p>
        </p:txBody>
      </p:sp>
      <p:pic>
        <p:nvPicPr>
          <p:cNvPr id="5" name="Picture 5" descr="A screenshot of a cell phone&#10;&#10;Description generated with high confidence">
            <a:extLst>
              <a:ext uri="{FF2B5EF4-FFF2-40B4-BE49-F238E27FC236}">
                <a16:creationId xmlns:a16="http://schemas.microsoft.com/office/drawing/2014/main" id="{00B003E9-C48B-427F-B14C-09729C32C702}"/>
              </a:ext>
            </a:extLst>
          </p:cNvPr>
          <p:cNvPicPr>
            <a:picLocks noChangeAspect="1"/>
          </p:cNvPicPr>
          <p:nvPr/>
        </p:nvPicPr>
        <p:blipFill>
          <a:blip r:embed="rId2"/>
          <a:stretch>
            <a:fillRect/>
          </a:stretch>
        </p:blipFill>
        <p:spPr>
          <a:xfrm>
            <a:off x="646111" y="2559268"/>
            <a:ext cx="4451780" cy="2928597"/>
          </a:xfrm>
          <a:prstGeom prst="rect">
            <a:avLst/>
          </a:prstGeom>
        </p:spPr>
      </p:pic>
      <p:pic>
        <p:nvPicPr>
          <p:cNvPr id="7" name="Picture 7" descr="A close up of a mans face&#10;&#10;Description generated with high confidence">
            <a:extLst>
              <a:ext uri="{FF2B5EF4-FFF2-40B4-BE49-F238E27FC236}">
                <a16:creationId xmlns:a16="http://schemas.microsoft.com/office/drawing/2014/main" id="{E8605117-FD25-422B-9839-DA99B27F9AB5}"/>
              </a:ext>
            </a:extLst>
          </p:cNvPr>
          <p:cNvPicPr>
            <a:picLocks noChangeAspect="1"/>
          </p:cNvPicPr>
          <p:nvPr/>
        </p:nvPicPr>
        <p:blipFill>
          <a:blip r:embed="rId3"/>
          <a:stretch>
            <a:fillRect/>
          </a:stretch>
        </p:blipFill>
        <p:spPr>
          <a:xfrm>
            <a:off x="5709932" y="2559267"/>
            <a:ext cx="4407868" cy="2928597"/>
          </a:xfrm>
          <a:prstGeom prst="rect">
            <a:avLst/>
          </a:prstGeom>
        </p:spPr>
      </p:pic>
      <p:sp>
        <p:nvSpPr>
          <p:cNvPr id="6" name="Rectangle 1">
            <a:extLst>
              <a:ext uri="{FF2B5EF4-FFF2-40B4-BE49-F238E27FC236}">
                <a16:creationId xmlns:a16="http://schemas.microsoft.com/office/drawing/2014/main" id="{3F22092D-E10C-47E7-9CCC-F14041111FD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89418E7-149E-4AB4-A1B7-FCC73B0702A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560520B-9178-4DC3-987C-85B5062B2ECA}"/>
              </a:ext>
            </a:extLst>
          </p:cNvPr>
          <p:cNvSpPr txBox="1"/>
          <p:nvPr/>
        </p:nvSpPr>
        <p:spPr>
          <a:xfrm>
            <a:off x="766980" y="5662448"/>
            <a:ext cx="4396341" cy="923330"/>
          </a:xfrm>
          <a:prstGeom prst="rect">
            <a:avLst/>
          </a:prstGeom>
          <a:noFill/>
        </p:spPr>
        <p:txBody>
          <a:bodyPr wrap="square" rtlCol="0">
            <a:spAutoFit/>
          </a:bodyPr>
          <a:lstStyle/>
          <a:p>
            <a:pPr algn="r"/>
            <a:r>
              <a:rPr lang="en-US" altLang="en-US" dirty="0">
                <a:latin typeface="+mj-lt"/>
              </a:rPr>
              <a:t>Regression Line: y = x * 2.10+ 4.99</a:t>
            </a:r>
          </a:p>
          <a:p>
            <a:pPr algn="r"/>
            <a:r>
              <a:rPr lang="en-US" altLang="en-US" dirty="0">
                <a:latin typeface="+mj-lt"/>
              </a:rPr>
              <a:t>R-</a:t>
            </a:r>
            <a:r>
              <a:rPr lang="en-US" altLang="en-US" dirty="0" err="1">
                <a:latin typeface="+mj-lt"/>
              </a:rPr>
              <a:t>Sq</a:t>
            </a:r>
            <a:r>
              <a:rPr lang="en-US" altLang="en-US" dirty="0">
                <a:latin typeface="+mj-lt"/>
              </a:rPr>
              <a:t> =  0.03</a:t>
            </a:r>
            <a:endParaRPr lang="en-US" altLang="en-US" sz="4000" dirty="0">
              <a:latin typeface="+mj-lt"/>
            </a:endParaRPr>
          </a:p>
          <a:p>
            <a:endParaRPr lang="en-US" dirty="0"/>
          </a:p>
        </p:txBody>
      </p:sp>
      <p:sp>
        <p:nvSpPr>
          <p:cNvPr id="10" name="Rectangle 3">
            <a:extLst>
              <a:ext uri="{FF2B5EF4-FFF2-40B4-BE49-F238E27FC236}">
                <a16:creationId xmlns:a16="http://schemas.microsoft.com/office/drawing/2014/main" id="{A1B60200-B8F0-4E7D-ABB3-9D2BEDB2D60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FABEC8C-B70B-4CAC-AB8D-AF6E1A50ECD0}"/>
              </a:ext>
            </a:extLst>
          </p:cNvPr>
          <p:cNvSpPr txBox="1"/>
          <p:nvPr/>
        </p:nvSpPr>
        <p:spPr>
          <a:xfrm>
            <a:off x="5644193" y="5624422"/>
            <a:ext cx="4539343" cy="923330"/>
          </a:xfrm>
          <a:prstGeom prst="rect">
            <a:avLst/>
          </a:prstGeom>
          <a:noFill/>
        </p:spPr>
        <p:txBody>
          <a:bodyPr wrap="square" rtlCol="0">
            <a:spAutoFit/>
          </a:bodyPr>
          <a:lstStyle/>
          <a:p>
            <a:pPr algn="r"/>
            <a:r>
              <a:rPr lang="en-US" altLang="en-US" dirty="0">
                <a:latin typeface="+mj-lt"/>
              </a:rPr>
              <a:t>Regression Line: y = x * 1.04+ 4.77</a:t>
            </a:r>
          </a:p>
          <a:p>
            <a:pPr algn="r"/>
            <a:r>
              <a:rPr lang="en-US" altLang="en-US" dirty="0">
                <a:latin typeface="+mj-lt"/>
              </a:rPr>
              <a:t>R-</a:t>
            </a:r>
            <a:r>
              <a:rPr lang="en-US" altLang="en-US" dirty="0" err="1">
                <a:latin typeface="+mj-lt"/>
              </a:rPr>
              <a:t>Sq</a:t>
            </a:r>
            <a:r>
              <a:rPr lang="en-US" altLang="en-US" dirty="0">
                <a:latin typeface="+mj-lt"/>
              </a:rPr>
              <a:t> =  0.10</a:t>
            </a:r>
            <a:endParaRPr lang="en-US" altLang="en-US" sz="4000" dirty="0">
              <a:latin typeface="+mj-lt"/>
            </a:endParaRPr>
          </a:p>
          <a:p>
            <a:endParaRPr lang="en-US" dirty="0"/>
          </a:p>
        </p:txBody>
      </p:sp>
    </p:spTree>
    <p:extLst>
      <p:ext uri="{BB962C8B-B14F-4D97-AF65-F5344CB8AC3E}">
        <p14:creationId xmlns:p14="http://schemas.microsoft.com/office/powerpoint/2010/main" val="125928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C9A5C-FD13-47C4-B7D7-7159252DFD73}"/>
              </a:ext>
            </a:extLst>
          </p:cNvPr>
          <p:cNvSpPr>
            <a:spLocks noGrp="1"/>
          </p:cNvSpPr>
          <p:nvPr>
            <p:ph sz="half" idx="1"/>
          </p:nvPr>
        </p:nvSpPr>
        <p:spPr>
          <a:xfrm>
            <a:off x="512131" y="1014796"/>
            <a:ext cx="4396339" cy="4195763"/>
          </a:xfrm>
        </p:spPr>
        <p:txBody>
          <a:bodyPr/>
          <a:lstStyle/>
          <a:p>
            <a:r>
              <a:rPr lang="en-US" dirty="0"/>
              <a:t>Forest as % of all land</a:t>
            </a:r>
          </a:p>
        </p:txBody>
      </p:sp>
      <p:sp>
        <p:nvSpPr>
          <p:cNvPr id="4" name="Content Placeholder 3">
            <a:extLst>
              <a:ext uri="{FF2B5EF4-FFF2-40B4-BE49-F238E27FC236}">
                <a16:creationId xmlns:a16="http://schemas.microsoft.com/office/drawing/2014/main" id="{8CCFF2B5-BEEF-4713-B8A7-DD42202CF676}"/>
              </a:ext>
            </a:extLst>
          </p:cNvPr>
          <p:cNvSpPr>
            <a:spLocks noGrp="1"/>
          </p:cNvSpPr>
          <p:nvPr>
            <p:ph sz="half" idx="2"/>
          </p:nvPr>
        </p:nvSpPr>
        <p:spPr>
          <a:xfrm>
            <a:off x="5654495" y="1010314"/>
            <a:ext cx="4396341" cy="4200245"/>
          </a:xfrm>
        </p:spPr>
        <p:txBody>
          <a:bodyPr/>
          <a:lstStyle/>
          <a:p>
            <a:r>
              <a:rPr lang="en-US" dirty="0"/>
              <a:t>Mean Elevation</a:t>
            </a:r>
          </a:p>
        </p:txBody>
      </p:sp>
      <p:pic>
        <p:nvPicPr>
          <p:cNvPr id="5" name="Picture 5" descr="A close up of a piece of paper&#10;&#10;Description generated with high confidence">
            <a:extLst>
              <a:ext uri="{FF2B5EF4-FFF2-40B4-BE49-F238E27FC236}">
                <a16:creationId xmlns:a16="http://schemas.microsoft.com/office/drawing/2014/main" id="{CB0F773B-56C8-408A-B0F9-DD70DD792BEB}"/>
              </a:ext>
            </a:extLst>
          </p:cNvPr>
          <p:cNvPicPr>
            <a:picLocks noChangeAspect="1"/>
          </p:cNvPicPr>
          <p:nvPr/>
        </p:nvPicPr>
        <p:blipFill>
          <a:blip r:embed="rId2"/>
          <a:stretch>
            <a:fillRect/>
          </a:stretch>
        </p:blipFill>
        <p:spPr>
          <a:xfrm>
            <a:off x="519272" y="1718442"/>
            <a:ext cx="4601152" cy="3067434"/>
          </a:xfrm>
          <a:prstGeom prst="rect">
            <a:avLst/>
          </a:prstGeom>
        </p:spPr>
      </p:pic>
      <p:pic>
        <p:nvPicPr>
          <p:cNvPr id="7" name="Picture 7" descr="A close up of a piece of paper&#10;&#10;Description generated with high confidence">
            <a:extLst>
              <a:ext uri="{FF2B5EF4-FFF2-40B4-BE49-F238E27FC236}">
                <a16:creationId xmlns:a16="http://schemas.microsoft.com/office/drawing/2014/main" id="{B1CBC27A-D938-46A4-A57E-D1BCCA459D4C}"/>
              </a:ext>
            </a:extLst>
          </p:cNvPr>
          <p:cNvPicPr>
            <a:picLocks noChangeAspect="1"/>
          </p:cNvPicPr>
          <p:nvPr/>
        </p:nvPicPr>
        <p:blipFill>
          <a:blip r:embed="rId3"/>
          <a:stretch>
            <a:fillRect/>
          </a:stretch>
        </p:blipFill>
        <p:spPr>
          <a:xfrm>
            <a:off x="5693182" y="1718442"/>
            <a:ext cx="4601151" cy="3067434"/>
          </a:xfrm>
          <a:prstGeom prst="rect">
            <a:avLst/>
          </a:prstGeom>
        </p:spPr>
      </p:pic>
      <p:sp>
        <p:nvSpPr>
          <p:cNvPr id="6" name="Rectangle 1">
            <a:extLst>
              <a:ext uri="{FF2B5EF4-FFF2-40B4-BE49-F238E27FC236}">
                <a16:creationId xmlns:a16="http://schemas.microsoft.com/office/drawing/2014/main" id="{79B53298-E449-401B-9BA2-2D359DF5E9A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25533DB-61D4-4BE2-AAA2-3B7321AF61F8}"/>
              </a:ext>
            </a:extLst>
          </p:cNvPr>
          <p:cNvSpPr txBox="1"/>
          <p:nvPr/>
        </p:nvSpPr>
        <p:spPr>
          <a:xfrm>
            <a:off x="1089930" y="5027857"/>
            <a:ext cx="4088771" cy="923330"/>
          </a:xfrm>
          <a:prstGeom prst="rect">
            <a:avLst/>
          </a:prstGeom>
          <a:noFill/>
        </p:spPr>
        <p:txBody>
          <a:bodyPr wrap="square" rtlCol="0">
            <a:spAutoFit/>
          </a:bodyPr>
          <a:lstStyle/>
          <a:p>
            <a:pPr algn="r"/>
            <a:r>
              <a:rPr lang="en-US" altLang="en-US" dirty="0">
                <a:latin typeface="+mj-lt"/>
              </a:rPr>
              <a:t>Regression Line: y = x * 0.01+ 4.73</a:t>
            </a:r>
          </a:p>
          <a:p>
            <a:pPr algn="r"/>
            <a:r>
              <a:rPr lang="en-US" altLang="en-US" dirty="0">
                <a:latin typeface="+mj-lt"/>
              </a:rPr>
              <a:t>R-</a:t>
            </a:r>
            <a:r>
              <a:rPr lang="en-US" altLang="en-US" dirty="0" err="1">
                <a:latin typeface="+mj-lt"/>
              </a:rPr>
              <a:t>Sq</a:t>
            </a:r>
            <a:r>
              <a:rPr lang="en-US" altLang="en-US" dirty="0">
                <a:latin typeface="+mj-lt"/>
              </a:rPr>
              <a:t> =  0.06</a:t>
            </a:r>
            <a:endParaRPr lang="en-US" altLang="en-US" sz="4000" dirty="0">
              <a:latin typeface="+mj-lt"/>
            </a:endParaRPr>
          </a:p>
          <a:p>
            <a:endParaRPr lang="en-US" dirty="0"/>
          </a:p>
        </p:txBody>
      </p:sp>
      <p:sp>
        <p:nvSpPr>
          <p:cNvPr id="9" name="Rectangle 2">
            <a:extLst>
              <a:ext uri="{FF2B5EF4-FFF2-40B4-BE49-F238E27FC236}">
                <a16:creationId xmlns:a16="http://schemas.microsoft.com/office/drawing/2014/main" id="{89E859A3-8BC0-4156-858C-0E094C8F243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2F4DB8E-FBCC-4740-AE4E-BBB5AC5AC533}"/>
              </a:ext>
            </a:extLst>
          </p:cNvPr>
          <p:cNvSpPr txBox="1"/>
          <p:nvPr/>
        </p:nvSpPr>
        <p:spPr>
          <a:xfrm>
            <a:off x="5593457" y="4994036"/>
            <a:ext cx="4800600" cy="923330"/>
          </a:xfrm>
          <a:prstGeom prst="rect">
            <a:avLst/>
          </a:prstGeom>
          <a:noFill/>
        </p:spPr>
        <p:txBody>
          <a:bodyPr wrap="square" rtlCol="0">
            <a:spAutoFit/>
          </a:bodyPr>
          <a:lstStyle/>
          <a:p>
            <a:pPr algn="r"/>
            <a:r>
              <a:rPr lang="en-US" altLang="en-US" dirty="0">
                <a:latin typeface="+mj-lt"/>
              </a:rPr>
              <a:t>Regression Line: y = x * -0.00+ 5.17</a:t>
            </a:r>
          </a:p>
          <a:p>
            <a:pPr algn="r"/>
            <a:r>
              <a:rPr lang="en-US" altLang="en-US" dirty="0">
                <a:latin typeface="+mj-lt"/>
              </a:rPr>
              <a:t>R-</a:t>
            </a:r>
            <a:r>
              <a:rPr lang="en-US" altLang="en-US" dirty="0" err="1">
                <a:latin typeface="+mj-lt"/>
              </a:rPr>
              <a:t>Sq</a:t>
            </a:r>
            <a:r>
              <a:rPr lang="en-US" altLang="en-US" dirty="0">
                <a:latin typeface="+mj-lt"/>
              </a:rPr>
              <a:t> =  0.01</a:t>
            </a:r>
            <a:endParaRPr lang="en-US" altLang="en-US" sz="4000" dirty="0">
              <a:latin typeface="+mj-lt"/>
            </a:endParaRPr>
          </a:p>
          <a:p>
            <a:endParaRPr lang="en-US" dirty="0"/>
          </a:p>
        </p:txBody>
      </p:sp>
    </p:spTree>
    <p:extLst>
      <p:ext uri="{BB962C8B-B14F-4D97-AF65-F5344CB8AC3E}">
        <p14:creationId xmlns:p14="http://schemas.microsoft.com/office/powerpoint/2010/main" val="85797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1C4DF90-5EFB-4D91-98A8-A883360EA98A}"/>
              </a:ext>
            </a:extLst>
          </p:cNvPr>
          <p:cNvSpPr>
            <a:spLocks noGrp="1"/>
          </p:cNvSpPr>
          <p:nvPr>
            <p:ph type="title"/>
          </p:nvPr>
        </p:nvSpPr>
        <p:spPr>
          <a:xfrm>
            <a:off x="1103312" y="452718"/>
            <a:ext cx="8947522" cy="1400530"/>
          </a:xfrm>
        </p:spPr>
        <p:txBody>
          <a:bodyPr anchor="ctr">
            <a:normAutofit/>
          </a:bodyPr>
          <a:lstStyle/>
          <a:p>
            <a:r>
              <a:rPr lang="en-US">
                <a:solidFill>
                  <a:srgbClr val="FFFFFF"/>
                </a:solidFill>
                <a:effectLst>
                  <a:outerShdw blurRad="38100" dist="38100" dir="2700000" algn="tl">
                    <a:srgbClr val="000000">
                      <a:alpha val="43137"/>
                    </a:srgbClr>
                  </a:outerShdw>
                </a:effectLst>
              </a:rPr>
              <a:t>Findings &amp; Conclusions</a:t>
            </a:r>
          </a:p>
        </p:txBody>
      </p:sp>
      <p:sp>
        <p:nvSpPr>
          <p:cNvPr id="3" name="Content Placeholder 2">
            <a:extLst>
              <a:ext uri="{FF2B5EF4-FFF2-40B4-BE49-F238E27FC236}">
                <a16:creationId xmlns:a16="http://schemas.microsoft.com/office/drawing/2014/main" id="{8FF9C399-A89D-44A5-B2B2-F54C1E041CF9}"/>
              </a:ext>
            </a:extLst>
          </p:cNvPr>
          <p:cNvSpPr>
            <a:spLocks noGrp="1"/>
          </p:cNvSpPr>
          <p:nvPr>
            <p:ph idx="1"/>
          </p:nvPr>
        </p:nvSpPr>
        <p:spPr>
          <a:xfrm>
            <a:off x="1103312" y="2763520"/>
            <a:ext cx="8946541" cy="3484879"/>
          </a:xfrm>
        </p:spPr>
        <p:txBody>
          <a:bodyPr>
            <a:normAutofit/>
          </a:bodyPr>
          <a:lstStyle/>
          <a:p>
            <a:r>
              <a:rPr lang="en-US" dirty="0"/>
              <a:t>Most countries do not vary much in happiness from one year to the next.</a:t>
            </a:r>
          </a:p>
          <a:p>
            <a:r>
              <a:rPr lang="en-US" dirty="0"/>
              <a:t>In general, health, economic and educational factors had moderate correlation with a country’s happiness.</a:t>
            </a:r>
          </a:p>
          <a:p>
            <a:r>
              <a:rPr lang="en-US" dirty="0"/>
              <a:t>In general, geography has a weak to no correlation with a country’s happiness.</a:t>
            </a:r>
          </a:p>
          <a:p>
            <a:endParaRPr lang="en-US" dirty="0"/>
          </a:p>
        </p:txBody>
      </p:sp>
    </p:spTree>
    <p:extLst>
      <p:ext uri="{BB962C8B-B14F-4D97-AF65-F5344CB8AC3E}">
        <p14:creationId xmlns:p14="http://schemas.microsoft.com/office/powerpoint/2010/main" val="27851073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FA89-9266-49AF-BDB9-A9F2AA13673C}"/>
              </a:ext>
            </a:extLst>
          </p:cNvPr>
          <p:cNvSpPr>
            <a:spLocks noGrp="1"/>
          </p:cNvSpPr>
          <p:nvPr>
            <p:ph type="title"/>
          </p:nvPr>
        </p:nvSpPr>
        <p:spPr/>
        <p:txBody>
          <a:bodyPr/>
          <a:lstStyle/>
          <a:p>
            <a:r>
              <a:rPr lang="en-US" dirty="0"/>
              <a:t>Regression Model</a:t>
            </a:r>
          </a:p>
        </p:txBody>
      </p:sp>
      <p:sp>
        <p:nvSpPr>
          <p:cNvPr id="3" name="Content Placeholder 2">
            <a:extLst>
              <a:ext uri="{FF2B5EF4-FFF2-40B4-BE49-F238E27FC236}">
                <a16:creationId xmlns:a16="http://schemas.microsoft.com/office/drawing/2014/main" id="{C9DB8526-7622-4427-A276-EB53F7FE956A}"/>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Variables for model</a:t>
            </a:r>
            <a:r>
              <a:rPr lang="en-US" dirty="0"/>
              <a:t>:</a:t>
            </a:r>
          </a:p>
          <a:p>
            <a:pPr lvl="1"/>
            <a:r>
              <a:rPr lang="en-US" dirty="0"/>
              <a:t>Percent of population with access to Electricity			P Value = 0.00 </a:t>
            </a:r>
          </a:p>
          <a:p>
            <a:pPr lvl="1"/>
            <a:r>
              <a:rPr lang="en-US" dirty="0"/>
              <a:t>Purchasing Power Parity per Capita					P Value = 0.00</a:t>
            </a:r>
          </a:p>
          <a:p>
            <a:pPr lvl="1"/>
            <a:r>
              <a:rPr lang="en-US" dirty="0"/>
              <a:t>Gross National Savings								P Value = 0.17</a:t>
            </a:r>
          </a:p>
          <a:p>
            <a:pPr lvl="1"/>
            <a:r>
              <a:rPr lang="en-US" dirty="0"/>
              <a:t>Unemployment										P Value = 0.18</a:t>
            </a:r>
          </a:p>
          <a:p>
            <a:pPr lvl="1"/>
            <a:r>
              <a:rPr lang="en-US" dirty="0"/>
              <a:t>Forest as Percent of Land								P Value = 0.05</a:t>
            </a:r>
          </a:p>
          <a:p>
            <a:pPr lvl="1"/>
            <a:r>
              <a:rPr lang="en-US" dirty="0"/>
              <a:t>Ratio of Males to Females								P Value = 0.03</a:t>
            </a:r>
          </a:p>
          <a:p>
            <a:pPr lvl="1"/>
            <a:r>
              <a:rPr lang="en-US" dirty="0"/>
              <a:t>Dependency Ratio (non-working age to working age)	P Value = 0.10</a:t>
            </a:r>
          </a:p>
          <a:p>
            <a:pPr lvl="1"/>
            <a:r>
              <a:rPr lang="en-US" dirty="0"/>
              <a:t>Median Age											P Value = 0.00</a:t>
            </a:r>
          </a:p>
        </p:txBody>
      </p:sp>
    </p:spTree>
    <p:extLst>
      <p:ext uri="{BB962C8B-B14F-4D97-AF65-F5344CB8AC3E}">
        <p14:creationId xmlns:p14="http://schemas.microsoft.com/office/powerpoint/2010/main" val="214225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6211-E8F3-4A8F-A9CA-F1EDAAEF627B}"/>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lnSpc>
                <a:spcPct val="90000"/>
              </a:lnSpc>
            </a:pPr>
            <a:r>
              <a:rPr lang="en-US" sz="5600" b="0" i="0" kern="1200" dirty="0">
                <a:solidFill>
                  <a:schemeClr val="tx2"/>
                </a:solidFill>
                <a:effectLst>
                  <a:outerShdw blurRad="38100" dist="38100" dir="2700000" algn="tl">
                    <a:srgbClr val="000000">
                      <a:alpha val="43137"/>
                    </a:srgbClr>
                  </a:outerShdw>
                </a:effectLst>
                <a:latin typeface="+mj-lt"/>
                <a:ea typeface="+mj-ea"/>
                <a:cs typeface="+mj-cs"/>
              </a:rPr>
              <a:t>How geography, economics, health, education, and demographics impact happiness around the world.</a:t>
            </a:r>
          </a:p>
        </p:txBody>
      </p:sp>
      <p:sp>
        <p:nvSpPr>
          <p:cNvPr id="3" name="Text Placeholder 2">
            <a:extLst>
              <a:ext uri="{FF2B5EF4-FFF2-40B4-BE49-F238E27FC236}">
                <a16:creationId xmlns:a16="http://schemas.microsoft.com/office/drawing/2014/main" id="{44ADC507-78E2-45BD-A898-ADDFE6BE32E6}"/>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r"/>
            <a:r>
              <a:rPr lang="en-US" sz="2400" b="0" i="0" kern="1200" cap="all" dirty="0">
                <a:solidFill>
                  <a:schemeClr val="tx1">
                    <a:lumMod val="95000"/>
                  </a:schemeClr>
                </a:solidFill>
                <a:latin typeface="+mj-lt"/>
                <a:ea typeface="+mj-ea"/>
                <a:cs typeface="+mj-cs"/>
              </a:rPr>
              <a:t>by </a:t>
            </a:r>
            <a:r>
              <a:rPr lang="en-US" sz="2400" b="0" i="0" kern="1200" cap="all" dirty="0" err="1">
                <a:solidFill>
                  <a:schemeClr val="tx1">
                    <a:lumMod val="95000"/>
                  </a:schemeClr>
                </a:solidFill>
                <a:latin typeface="+mj-lt"/>
                <a:ea typeface="+mj-ea"/>
                <a:cs typeface="+mj-cs"/>
              </a:rPr>
              <a:t>Ahasan</a:t>
            </a:r>
            <a:r>
              <a:rPr lang="en-US" sz="2400" b="0" i="0" kern="1200" cap="all" dirty="0">
                <a:solidFill>
                  <a:schemeClr val="tx1">
                    <a:lumMod val="95000"/>
                  </a:schemeClr>
                </a:solidFill>
                <a:latin typeface="+mj-lt"/>
                <a:ea typeface="+mj-ea"/>
                <a:cs typeface="+mj-cs"/>
              </a:rPr>
              <a:t> Hossain, Chris Lichliter,</a:t>
            </a:r>
          </a:p>
          <a:p>
            <a:pPr algn="r"/>
            <a:r>
              <a:rPr lang="en-US" sz="2400" b="0" i="0" kern="1200" cap="all" dirty="0">
                <a:solidFill>
                  <a:schemeClr val="tx1">
                    <a:lumMod val="95000"/>
                  </a:schemeClr>
                </a:solidFill>
                <a:latin typeface="+mj-lt"/>
                <a:ea typeface="+mj-ea"/>
                <a:cs typeface="+mj-cs"/>
              </a:rPr>
              <a:t> David </a:t>
            </a:r>
            <a:r>
              <a:rPr lang="en-US" sz="2400" b="0" i="0" kern="1200" cap="all" dirty="0" err="1">
                <a:solidFill>
                  <a:schemeClr val="tx1">
                    <a:lumMod val="95000"/>
                  </a:schemeClr>
                </a:solidFill>
                <a:latin typeface="+mj-lt"/>
                <a:ea typeface="+mj-ea"/>
                <a:cs typeface="+mj-cs"/>
              </a:rPr>
              <a:t>Obembe</a:t>
            </a:r>
            <a:r>
              <a:rPr lang="en-US" sz="2400" b="0" i="0" kern="1200" cap="all" dirty="0">
                <a:solidFill>
                  <a:schemeClr val="tx1">
                    <a:lumMod val="95000"/>
                  </a:schemeClr>
                </a:solidFill>
                <a:latin typeface="+mj-lt"/>
                <a:ea typeface="+mj-ea"/>
                <a:cs typeface="+mj-cs"/>
              </a:rPr>
              <a:t>, and Jack </a:t>
            </a:r>
            <a:r>
              <a:rPr lang="en-US" sz="2400" b="0" i="0" kern="1200" cap="all" dirty="0" err="1">
                <a:solidFill>
                  <a:schemeClr val="tx1">
                    <a:lumMod val="95000"/>
                  </a:schemeClr>
                </a:solidFill>
                <a:latin typeface="+mj-lt"/>
                <a:ea typeface="+mj-ea"/>
                <a:cs typeface="+mj-cs"/>
              </a:rPr>
              <a:t>Tambert</a:t>
            </a:r>
            <a:endParaRPr lang="en-US" sz="2400" b="0" i="0" kern="1200" cap="all" dirty="0">
              <a:solidFill>
                <a:schemeClr val="tx1">
                  <a:lumMod val="95000"/>
                </a:schemeClr>
              </a:solidFill>
              <a:latin typeface="+mj-lt"/>
              <a:ea typeface="+mj-ea"/>
              <a:cs typeface="+mj-cs"/>
            </a:endParaRPr>
          </a:p>
        </p:txBody>
      </p:sp>
    </p:spTree>
    <p:extLst>
      <p:ext uri="{BB962C8B-B14F-4D97-AF65-F5344CB8AC3E}">
        <p14:creationId xmlns:p14="http://schemas.microsoft.com/office/powerpoint/2010/main" val="237302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5BBA-BECC-4151-8B9F-51724B052E70}"/>
              </a:ext>
            </a:extLst>
          </p:cNvPr>
          <p:cNvSpPr>
            <a:spLocks noGrp="1"/>
          </p:cNvSpPr>
          <p:nvPr>
            <p:ph type="title"/>
          </p:nvPr>
        </p:nvSpPr>
        <p:spPr>
          <a:xfrm>
            <a:off x="1183627" y="45087"/>
            <a:ext cx="9181185" cy="1189985"/>
          </a:xfrm>
        </p:spPr>
        <p:txBody>
          <a:bodyPr vert="horz" lIns="91440" tIns="45720" rIns="91440" bIns="45720" rtlCol="0" anchor="b">
            <a:normAutofit/>
          </a:bodyPr>
          <a:lstStyle/>
          <a:p>
            <a:pPr>
              <a:lnSpc>
                <a:spcPct val="90000"/>
              </a:lnSpc>
            </a:pPr>
            <a:r>
              <a:rPr lang="en-US" sz="3800" dirty="0">
                <a:effectLst>
                  <a:outerShdw blurRad="38100" dist="38100" dir="2700000" algn="tl">
                    <a:srgbClr val="000000">
                      <a:alpha val="43137"/>
                    </a:srgbClr>
                  </a:outerShdw>
                </a:effectLst>
              </a:rPr>
              <a:t>Predicted vs Actual Happiness Scores:</a:t>
            </a:r>
          </a:p>
        </p:txBody>
      </p:sp>
      <p:sp>
        <p:nvSpPr>
          <p:cNvPr id="4" name="Content Placeholder 3">
            <a:extLst>
              <a:ext uri="{FF2B5EF4-FFF2-40B4-BE49-F238E27FC236}">
                <a16:creationId xmlns:a16="http://schemas.microsoft.com/office/drawing/2014/main" id="{AB039878-6CA6-4870-9D0C-AB8F64427327}"/>
              </a:ext>
            </a:extLst>
          </p:cNvPr>
          <p:cNvSpPr>
            <a:spLocks noGrp="1"/>
          </p:cNvSpPr>
          <p:nvPr>
            <p:ph sz="half" idx="1"/>
          </p:nvPr>
        </p:nvSpPr>
        <p:spPr>
          <a:xfrm>
            <a:off x="7240715" y="1254710"/>
            <a:ext cx="1560390" cy="507905"/>
          </a:xfrm>
        </p:spPr>
        <p:txBody>
          <a:bodyPr vert="horz" lIns="91440" tIns="45720" rIns="91440" bIns="45720" rtlCol="0" anchor="t">
            <a:normAutofit/>
          </a:bodyPr>
          <a:lstStyle/>
          <a:p>
            <a:pPr marL="0" indent="0">
              <a:buNone/>
            </a:pPr>
            <a:r>
              <a:rPr lang="en-US" sz="2000" cap="all" dirty="0">
                <a:solidFill>
                  <a:schemeClr val="bg2">
                    <a:lumMod val="40000"/>
                    <a:lumOff val="60000"/>
                  </a:schemeClr>
                </a:solidFill>
              </a:rPr>
              <a:t>Residuals</a:t>
            </a:r>
          </a:p>
        </p:txBody>
      </p:sp>
      <p:pic>
        <p:nvPicPr>
          <p:cNvPr id="6" name="Picture 5" descr="A screenshot of a cell phone&#10;&#10;Description automatically generated">
            <a:extLst>
              <a:ext uri="{FF2B5EF4-FFF2-40B4-BE49-F238E27FC236}">
                <a16:creationId xmlns:a16="http://schemas.microsoft.com/office/drawing/2014/main" id="{9656BB90-0CFC-4BC3-807A-483AEB35BA5E}"/>
              </a:ext>
            </a:extLst>
          </p:cNvPr>
          <p:cNvPicPr>
            <a:picLocks noChangeAspect="1"/>
          </p:cNvPicPr>
          <p:nvPr/>
        </p:nvPicPr>
        <p:blipFill rotWithShape="1">
          <a:blip r:embed="rId3">
            <a:extLst>
              <a:ext uri="{28A0092B-C50C-407E-A947-70E740481C1C}">
                <a14:useLocalDpi xmlns:a14="http://schemas.microsoft.com/office/drawing/2010/main" val="0"/>
              </a:ext>
            </a:extLst>
          </a:blip>
          <a:srcRect l="6579" r="9828" b="4"/>
          <a:stretch/>
        </p:blipFill>
        <p:spPr>
          <a:xfrm>
            <a:off x="1324192" y="1762615"/>
            <a:ext cx="4517593" cy="3602736"/>
          </a:xfrm>
          <a:prstGeom prst="rect">
            <a:avLst/>
          </a:prstGeom>
          <a:effectLst>
            <a:outerShdw blurRad="50800" dist="38100" dir="5400000" algn="t" rotWithShape="0">
              <a:prstClr val="black">
                <a:alpha val="43000"/>
              </a:prstClr>
            </a:outerShdw>
          </a:effectLst>
        </p:spPr>
      </p:pic>
      <p:pic>
        <p:nvPicPr>
          <p:cNvPr id="10" name="Picture 9" descr="A close up of text on a white background&#10;&#10;Description automatically generated">
            <a:extLst>
              <a:ext uri="{FF2B5EF4-FFF2-40B4-BE49-F238E27FC236}">
                <a16:creationId xmlns:a16="http://schemas.microsoft.com/office/drawing/2014/main" id="{01903D99-A36D-40AC-AD41-F09DD9170391}"/>
              </a:ext>
            </a:extLst>
          </p:cNvPr>
          <p:cNvPicPr>
            <a:picLocks noChangeAspect="1"/>
          </p:cNvPicPr>
          <p:nvPr/>
        </p:nvPicPr>
        <p:blipFill rotWithShape="1">
          <a:blip r:embed="rId4">
            <a:extLst>
              <a:ext uri="{28A0092B-C50C-407E-A947-70E740481C1C}">
                <a14:useLocalDpi xmlns:a14="http://schemas.microsoft.com/office/drawing/2010/main" val="0"/>
              </a:ext>
            </a:extLst>
          </a:blip>
          <a:srcRect r="16408" b="4"/>
          <a:stretch/>
        </p:blipFill>
        <p:spPr>
          <a:xfrm>
            <a:off x="6606019" y="1782253"/>
            <a:ext cx="4517593" cy="3602736"/>
          </a:xfrm>
          <a:prstGeom prst="rect">
            <a:avLst/>
          </a:prstGeom>
          <a:effectLst>
            <a:outerShdw blurRad="50800" dist="38100" dir="5400000" algn="t" rotWithShape="0">
              <a:prstClr val="black">
                <a:alpha val="43000"/>
              </a:prstClr>
            </a:outerShdw>
          </a:effectLst>
        </p:spPr>
      </p:pic>
      <p:sp>
        <p:nvSpPr>
          <p:cNvPr id="11" name="TextBox 10">
            <a:extLst>
              <a:ext uri="{FF2B5EF4-FFF2-40B4-BE49-F238E27FC236}">
                <a16:creationId xmlns:a16="http://schemas.microsoft.com/office/drawing/2014/main" id="{D4214627-162A-433D-A652-2ED7F4B3DA57}"/>
              </a:ext>
            </a:extLst>
          </p:cNvPr>
          <p:cNvSpPr txBox="1"/>
          <p:nvPr/>
        </p:nvSpPr>
        <p:spPr>
          <a:xfrm>
            <a:off x="1324192" y="5549146"/>
            <a:ext cx="4561489" cy="723275"/>
          </a:xfrm>
          <a:prstGeom prst="rect">
            <a:avLst/>
          </a:prstGeom>
          <a:noFill/>
        </p:spPr>
        <p:txBody>
          <a:bodyPr wrap="square" rtlCol="0">
            <a:spAutoFit/>
          </a:bodyPr>
          <a:lstStyle/>
          <a:p>
            <a:pPr algn="r">
              <a:spcAft>
                <a:spcPts val="600"/>
              </a:spcAft>
            </a:pPr>
            <a:r>
              <a:rPr lang="en-US" dirty="0"/>
              <a:t>R-Squared = 0.67</a:t>
            </a:r>
          </a:p>
          <a:p>
            <a:pPr algn="r">
              <a:spcAft>
                <a:spcPts val="600"/>
              </a:spcAft>
            </a:pPr>
            <a:r>
              <a:rPr lang="en-US" dirty="0"/>
              <a:t>Adj. R-Squared = 0.64</a:t>
            </a:r>
          </a:p>
        </p:txBody>
      </p:sp>
    </p:spTree>
    <p:extLst>
      <p:ext uri="{BB962C8B-B14F-4D97-AF65-F5344CB8AC3E}">
        <p14:creationId xmlns:p14="http://schemas.microsoft.com/office/powerpoint/2010/main" val="4640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0233-98B5-4D9F-8989-A708D4AAA02B}"/>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Predicting Unknown Happiness</a:t>
            </a:r>
          </a:p>
        </p:txBody>
      </p:sp>
      <p:sp>
        <p:nvSpPr>
          <p:cNvPr id="3" name="Text Placeholder 2">
            <a:extLst>
              <a:ext uri="{FF2B5EF4-FFF2-40B4-BE49-F238E27FC236}">
                <a16:creationId xmlns:a16="http://schemas.microsoft.com/office/drawing/2014/main" id="{97F99956-7C6F-4587-8D24-316CBB022350}"/>
              </a:ext>
            </a:extLst>
          </p:cNvPr>
          <p:cNvSpPr>
            <a:spLocks noGrp="1"/>
          </p:cNvSpPr>
          <p:nvPr>
            <p:ph type="body" idx="1"/>
          </p:nvPr>
        </p:nvSpPr>
        <p:spPr/>
        <p:txBody>
          <a:bodyPr/>
          <a:lstStyle/>
          <a:p>
            <a:r>
              <a:rPr lang="en-US" dirty="0"/>
              <a:t>Barbados:</a:t>
            </a:r>
          </a:p>
        </p:txBody>
      </p:sp>
      <p:sp>
        <p:nvSpPr>
          <p:cNvPr id="4" name="Content Placeholder 3">
            <a:extLst>
              <a:ext uri="{FF2B5EF4-FFF2-40B4-BE49-F238E27FC236}">
                <a16:creationId xmlns:a16="http://schemas.microsoft.com/office/drawing/2014/main" id="{A84AEC7B-0F1A-4466-82D2-660CE9446652}"/>
              </a:ext>
            </a:extLst>
          </p:cNvPr>
          <p:cNvSpPr>
            <a:spLocks noGrp="1"/>
          </p:cNvSpPr>
          <p:nvPr>
            <p:ph sz="half" idx="2"/>
          </p:nvPr>
        </p:nvSpPr>
        <p:spPr/>
        <p:txBody>
          <a:bodyPr/>
          <a:lstStyle/>
          <a:p>
            <a:r>
              <a:rPr lang="en-US" dirty="0"/>
              <a:t>Electricity Access = 100%</a:t>
            </a:r>
          </a:p>
          <a:p>
            <a:r>
              <a:rPr lang="en-US" dirty="0" err="1"/>
              <a:t>pppPc</a:t>
            </a:r>
            <a:r>
              <a:rPr lang="en-US" dirty="0"/>
              <a:t> = $18,600.00</a:t>
            </a:r>
          </a:p>
          <a:p>
            <a:r>
              <a:rPr lang="en-US" dirty="0"/>
              <a:t>Gross National Savings = 7.2%</a:t>
            </a:r>
          </a:p>
          <a:p>
            <a:r>
              <a:rPr lang="en-US" dirty="0"/>
              <a:t>Unemployment = 10.1%</a:t>
            </a:r>
          </a:p>
          <a:p>
            <a:r>
              <a:rPr lang="en-US" dirty="0"/>
              <a:t>Male to Female Ratio = 0.94</a:t>
            </a:r>
          </a:p>
          <a:p>
            <a:r>
              <a:rPr lang="en-US" dirty="0"/>
              <a:t>Dependency Ratio = 50.4</a:t>
            </a:r>
          </a:p>
          <a:p>
            <a:r>
              <a:rPr lang="en-US" dirty="0"/>
              <a:t>Median Age = 38.9</a:t>
            </a:r>
          </a:p>
          <a:p>
            <a:r>
              <a:rPr lang="en-US" dirty="0"/>
              <a:t>Forest as % of Land = 19.4</a:t>
            </a:r>
          </a:p>
        </p:txBody>
      </p:sp>
      <p:sp>
        <p:nvSpPr>
          <p:cNvPr id="5" name="Text Placeholder 4">
            <a:extLst>
              <a:ext uri="{FF2B5EF4-FFF2-40B4-BE49-F238E27FC236}">
                <a16:creationId xmlns:a16="http://schemas.microsoft.com/office/drawing/2014/main" id="{71252500-C8F2-4DD3-AFEC-367F1A12FAF9}"/>
              </a:ext>
            </a:extLst>
          </p:cNvPr>
          <p:cNvSpPr>
            <a:spLocks noGrp="1"/>
          </p:cNvSpPr>
          <p:nvPr>
            <p:ph type="body" sz="quarter" idx="3"/>
          </p:nvPr>
        </p:nvSpPr>
        <p:spPr/>
        <p:txBody>
          <a:bodyPr/>
          <a:lstStyle/>
          <a:p>
            <a:r>
              <a:rPr lang="en-US" dirty="0"/>
              <a:t>Prediction:</a:t>
            </a:r>
          </a:p>
        </p:txBody>
      </p:sp>
      <p:sp>
        <p:nvSpPr>
          <p:cNvPr id="6" name="Content Placeholder 5">
            <a:extLst>
              <a:ext uri="{FF2B5EF4-FFF2-40B4-BE49-F238E27FC236}">
                <a16:creationId xmlns:a16="http://schemas.microsoft.com/office/drawing/2014/main" id="{AFF3EAA6-C434-476B-8B87-633E0042A8BC}"/>
              </a:ext>
            </a:extLst>
          </p:cNvPr>
          <p:cNvSpPr>
            <a:spLocks noGrp="1"/>
          </p:cNvSpPr>
          <p:nvPr>
            <p:ph sz="quarter" idx="4"/>
          </p:nvPr>
        </p:nvSpPr>
        <p:spPr/>
        <p:txBody>
          <a:bodyPr/>
          <a:lstStyle/>
          <a:p>
            <a:pPr marL="0" indent="0">
              <a:buNone/>
            </a:pPr>
            <a:r>
              <a:rPr lang="en-US" dirty="0"/>
              <a:t>Happiness score of 5.31!</a:t>
            </a:r>
          </a:p>
        </p:txBody>
      </p:sp>
    </p:spTree>
    <p:extLst>
      <p:ext uri="{BB962C8B-B14F-4D97-AF65-F5344CB8AC3E}">
        <p14:creationId xmlns:p14="http://schemas.microsoft.com/office/powerpoint/2010/main" val="8004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D29121B6-CC83-4529-87ED-89AE1AD34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F48C3783-EF6E-445F-A78D-9DE1771B0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1C9ED50-A4A7-43A6-9702-D1BBFB357FD5}"/>
              </a:ext>
            </a:extLst>
          </p:cNvPr>
          <p:cNvSpPr>
            <a:spLocks noGrp="1"/>
          </p:cNvSpPr>
          <p:nvPr>
            <p:ph type="title"/>
          </p:nvPr>
        </p:nvSpPr>
        <p:spPr>
          <a:xfrm>
            <a:off x="648930" y="629267"/>
            <a:ext cx="9252154" cy="1016654"/>
          </a:xfrm>
        </p:spPr>
        <p:txBody>
          <a:bodyPr>
            <a:normAutofit/>
          </a:bodyPr>
          <a:lstStyle/>
          <a:p>
            <a:pPr algn="ctr"/>
            <a:r>
              <a:rPr lang="en-US" dirty="0">
                <a:solidFill>
                  <a:srgbClr val="EBEBEB"/>
                </a:solidFill>
              </a:rPr>
              <a:t>Limitations and Future Analysis</a:t>
            </a:r>
          </a:p>
        </p:txBody>
      </p:sp>
      <p:sp>
        <p:nvSpPr>
          <p:cNvPr id="15" name="Rectangle 13">
            <a:extLst>
              <a:ext uri="{FF2B5EF4-FFF2-40B4-BE49-F238E27FC236}">
                <a16:creationId xmlns:a16="http://schemas.microsoft.com/office/drawing/2014/main" id="{CCB7DCDB-78ED-480D-8CA0-9930E8F29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Shape 15">
            <a:extLst>
              <a:ext uri="{FF2B5EF4-FFF2-40B4-BE49-F238E27FC236}">
                <a16:creationId xmlns:a16="http://schemas.microsoft.com/office/drawing/2014/main" id="{11F48B6A-C55F-4FD5-9034-DC9867D02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34F80B3-848C-42DC-B34F-CB21763D2AB2}"/>
              </a:ext>
            </a:extLst>
          </p:cNvPr>
          <p:cNvGraphicFramePr>
            <a:graphicFrameLocks noGrp="1"/>
          </p:cNvGraphicFramePr>
          <p:nvPr>
            <p:ph idx="1"/>
            <p:extLst>
              <p:ext uri="{D42A27DB-BD31-4B8C-83A1-F6EECF244321}">
                <p14:modId xmlns:p14="http://schemas.microsoft.com/office/powerpoint/2010/main" val="27294119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54186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A picture containing building, sitting, orange, yellow&#10;&#10;Description generated with very high confidence">
            <a:extLst>
              <a:ext uri="{FF2B5EF4-FFF2-40B4-BE49-F238E27FC236}">
                <a16:creationId xmlns:a16="http://schemas.microsoft.com/office/drawing/2014/main" id="{66072307-62B2-4B0D-B453-2BB94591CA8C}"/>
              </a:ext>
            </a:extLst>
          </p:cNvPr>
          <p:cNvPicPr>
            <a:picLocks noChangeAspect="1"/>
          </p:cNvPicPr>
          <p:nvPr/>
        </p:nvPicPr>
        <p:blipFill rotWithShape="1">
          <a:blip r:embed="rId2">
            <a:alphaModFix/>
          </a:blip>
          <a:srcRect b="7025"/>
          <a:stretch/>
        </p:blipFill>
        <p:spPr>
          <a:xfrm>
            <a:off x="20" y="-1"/>
            <a:ext cx="12191980" cy="6858000"/>
          </a:xfrm>
          <a:prstGeom prst="rect">
            <a:avLst/>
          </a:prstGeom>
          <a:effectLst>
            <a:outerShdw blurRad="50800" dir="5400000" algn="ctr" rotWithShape="0">
              <a:srgbClr val="000000">
                <a:alpha val="0"/>
              </a:srgbClr>
            </a:outerShdw>
          </a:effectLst>
        </p:spPr>
      </p:pic>
    </p:spTree>
    <p:extLst>
      <p:ext uri="{BB962C8B-B14F-4D97-AF65-F5344CB8AC3E}">
        <p14:creationId xmlns:p14="http://schemas.microsoft.com/office/powerpoint/2010/main" val="674675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C155-FA2F-40F3-A90A-F4E13E97D6C0}"/>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6B5BBF28-152B-4837-960A-A015587B17CD}"/>
              </a:ext>
            </a:extLst>
          </p:cNvPr>
          <p:cNvSpPr>
            <a:spLocks noGrp="1"/>
          </p:cNvSpPr>
          <p:nvPr>
            <p:ph idx="1"/>
          </p:nvPr>
        </p:nvSpPr>
        <p:spPr/>
        <p:txBody>
          <a:bodyPr vert="horz" lIns="91440" tIns="45720" rIns="91440" bIns="45720" rtlCol="0" anchor="t">
            <a:normAutofit/>
          </a:bodyPr>
          <a:lstStyle/>
          <a:p>
            <a:r>
              <a:rPr lang="en-US" baseline="30000" dirty="0" err="1"/>
              <a:t>i</a:t>
            </a:r>
            <a:r>
              <a:rPr lang="en-US" dirty="0"/>
              <a:t> </a:t>
            </a:r>
            <a:r>
              <a:rPr lang="en-US" dirty="0">
                <a:hlinkClick r:id="rId2"/>
              </a:rPr>
              <a:t>http://www.oecd.org/site/ssfc2011/48920513.pdf</a:t>
            </a:r>
            <a:endParaRPr lang="en-US" dirty="0"/>
          </a:p>
          <a:p>
            <a:r>
              <a:rPr lang="en-US" baseline="30000" dirty="0"/>
              <a:t>ii</a:t>
            </a:r>
            <a:r>
              <a:rPr lang="en-US" dirty="0"/>
              <a:t> </a:t>
            </a:r>
            <a:r>
              <a:rPr lang="en-US" dirty="0">
                <a:hlinkClick r:id="rId3"/>
              </a:rPr>
              <a:t>https://www.kaggle.com/unsdsn/world-happiness</a:t>
            </a:r>
            <a:endParaRPr lang="en-US" dirty="0"/>
          </a:p>
          <a:p>
            <a:r>
              <a:rPr lang="en-US" baseline="30000" dirty="0"/>
              <a:t>iii</a:t>
            </a:r>
            <a:r>
              <a:rPr lang="en-US" dirty="0"/>
              <a:t> </a:t>
            </a:r>
            <a:r>
              <a:rPr lang="en-US" dirty="0">
                <a:hlinkClick r:id="rId4"/>
              </a:rPr>
              <a:t>https://iancoleman.io/exploring-the-cia-world-factbook/</a:t>
            </a:r>
            <a:endParaRPr lang="en-US" dirty="0">
              <a:hlinkClick r:id="rId4"/>
            </a:endParaRPr>
          </a:p>
          <a:p>
            <a:r>
              <a:rPr lang="en-US" baseline="30000" dirty="0" err="1">
                <a:ea typeface="+mj-lt"/>
                <a:cs typeface="+mj-lt"/>
              </a:rPr>
              <a:t>iV</a:t>
            </a:r>
            <a:r>
              <a:rPr lang="en-US" dirty="0">
                <a:ea typeface="+mj-lt"/>
                <a:cs typeface="+mj-lt"/>
              </a:rPr>
              <a:t> </a:t>
            </a:r>
            <a:r>
              <a:rPr lang="en-US" dirty="0">
                <a:ea typeface="+mj-lt"/>
                <a:cs typeface="+mj-lt"/>
                <a:hlinkClick r:id="rId5"/>
              </a:rPr>
              <a:t>https://www.youtube.com/watch?v=w41koarq85k</a:t>
            </a:r>
            <a:endParaRPr lang="en-US" dirty="0">
              <a:hlinkClick r:id="rId5"/>
            </a:endParaRPr>
          </a:p>
        </p:txBody>
      </p:sp>
    </p:spTree>
    <p:extLst>
      <p:ext uri="{BB962C8B-B14F-4D97-AF65-F5344CB8AC3E}">
        <p14:creationId xmlns:p14="http://schemas.microsoft.com/office/powerpoint/2010/main" val="921789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D29121B6-CC83-4529-87ED-89AE1AD34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Freeform 7">
            <a:extLst>
              <a:ext uri="{FF2B5EF4-FFF2-40B4-BE49-F238E27FC236}">
                <a16:creationId xmlns:a16="http://schemas.microsoft.com/office/drawing/2014/main" id="{F48C3783-EF6E-445F-A78D-9DE1771B0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151A522-541B-4AF3-B4FA-A56AA5A69B28}"/>
              </a:ext>
            </a:extLst>
          </p:cNvPr>
          <p:cNvSpPr>
            <a:spLocks noGrp="1"/>
          </p:cNvSpPr>
          <p:nvPr>
            <p:ph type="title"/>
          </p:nvPr>
        </p:nvSpPr>
        <p:spPr>
          <a:xfrm>
            <a:off x="648930" y="629267"/>
            <a:ext cx="9252154" cy="1016654"/>
          </a:xfrm>
        </p:spPr>
        <p:txBody>
          <a:bodyPr>
            <a:normAutofit/>
          </a:bodyPr>
          <a:lstStyle/>
          <a:p>
            <a:pPr algn="ctr"/>
            <a:r>
              <a:rPr lang="en-US" dirty="0">
                <a:solidFill>
                  <a:srgbClr val="EBEBEB"/>
                </a:solidFill>
                <a:effectLst>
                  <a:outerShdw blurRad="38100" dist="38100" dir="2700000" algn="tl">
                    <a:srgbClr val="000000">
                      <a:alpha val="43137"/>
                    </a:srgbClr>
                  </a:outerShdw>
                </a:effectLst>
              </a:rPr>
              <a:t>You Can’t Buy Happiness</a:t>
            </a:r>
          </a:p>
        </p:txBody>
      </p:sp>
      <p:sp>
        <p:nvSpPr>
          <p:cNvPr id="11" name="Rectangle 13">
            <a:extLst>
              <a:ext uri="{FF2B5EF4-FFF2-40B4-BE49-F238E27FC236}">
                <a16:creationId xmlns:a16="http://schemas.microsoft.com/office/drawing/2014/main" id="{CCB7DCDB-78ED-480D-8CA0-9930E8F29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Shape 15">
            <a:extLst>
              <a:ext uri="{FF2B5EF4-FFF2-40B4-BE49-F238E27FC236}">
                <a16:creationId xmlns:a16="http://schemas.microsoft.com/office/drawing/2014/main" id="{11F48B6A-C55F-4FD5-9034-DC9867D02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9D8977AE-03F4-4224-88C8-ACFEF94AEFC0}"/>
              </a:ext>
            </a:extLst>
          </p:cNvPr>
          <p:cNvGraphicFramePr>
            <a:graphicFrameLocks noGrp="1"/>
          </p:cNvGraphicFramePr>
          <p:nvPr>
            <p:ph idx="1"/>
            <p:extLst>
              <p:ext uri="{D42A27DB-BD31-4B8C-83A1-F6EECF244321}">
                <p14:modId xmlns:p14="http://schemas.microsoft.com/office/powerpoint/2010/main" val="171048788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5907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FEC8-7E03-42C4-887F-EF1B3B10818B}"/>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Hypothesis</a:t>
            </a:r>
          </a:p>
        </p:txBody>
      </p:sp>
      <p:sp>
        <p:nvSpPr>
          <p:cNvPr id="3" name="Content Placeholder 2">
            <a:extLst>
              <a:ext uri="{FF2B5EF4-FFF2-40B4-BE49-F238E27FC236}">
                <a16:creationId xmlns:a16="http://schemas.microsoft.com/office/drawing/2014/main" id="{C9FED6FE-261E-4256-89C8-2D6B2C2BBD70}"/>
              </a:ext>
            </a:extLst>
          </p:cNvPr>
          <p:cNvSpPr>
            <a:spLocks noGrp="1"/>
          </p:cNvSpPr>
          <p:nvPr>
            <p:ph idx="1"/>
          </p:nvPr>
        </p:nvSpPr>
        <p:spPr/>
        <p:txBody>
          <a:bodyPr>
            <a:normAutofit/>
          </a:bodyPr>
          <a:lstStyle/>
          <a:p>
            <a:r>
              <a:rPr lang="en-US" sz="3200" dirty="0">
                <a:effectLst>
                  <a:outerShdw blurRad="38100" dist="38100" dir="2700000" algn="tl">
                    <a:srgbClr val="000000">
                      <a:alpha val="43137"/>
                    </a:srgbClr>
                  </a:outerShdw>
                </a:effectLst>
              </a:rPr>
              <a:t>Countries that are wealthier, healthier, that have more beaches, woods, and mountains to play in, and more educated, will be happier.</a:t>
            </a:r>
          </a:p>
        </p:txBody>
      </p:sp>
    </p:spTree>
    <p:extLst>
      <p:ext uri="{BB962C8B-B14F-4D97-AF65-F5344CB8AC3E}">
        <p14:creationId xmlns:p14="http://schemas.microsoft.com/office/powerpoint/2010/main" val="21573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FE4EC82A-4C8C-4C89-84E5-F167F921B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25E71-F69B-4C3F-BCAF-EB029CCB66C6}"/>
              </a:ext>
            </a:extLst>
          </p:cNvPr>
          <p:cNvSpPr>
            <a:spLocks noGrp="1"/>
          </p:cNvSpPr>
          <p:nvPr>
            <p:ph type="title"/>
          </p:nvPr>
        </p:nvSpPr>
        <p:spPr>
          <a:xfrm>
            <a:off x="643855" y="1447800"/>
            <a:ext cx="3108626" cy="4572000"/>
          </a:xfrm>
        </p:spPr>
        <p:txBody>
          <a:bodyPr anchor="ctr">
            <a:normAutofit/>
          </a:bodyPr>
          <a:lstStyle/>
          <a:p>
            <a:r>
              <a:rPr lang="en-US" sz="3200">
                <a:solidFill>
                  <a:srgbClr val="EBEBEB"/>
                </a:solidFill>
                <a:effectLst>
                  <a:outerShdw blurRad="38100" dist="38100" dir="2700000" algn="tl">
                    <a:srgbClr val="000000">
                      <a:alpha val="43137"/>
                    </a:srgbClr>
                  </a:outerShdw>
                </a:effectLst>
              </a:rPr>
              <a:t>Sources of Data</a:t>
            </a:r>
          </a:p>
        </p:txBody>
      </p:sp>
      <p:sp>
        <p:nvSpPr>
          <p:cNvPr id="25" name="Freeform: Shape 11">
            <a:extLst>
              <a:ext uri="{FF2B5EF4-FFF2-40B4-BE49-F238E27FC236}">
                <a16:creationId xmlns:a16="http://schemas.microsoft.com/office/drawing/2014/main" id="{20274AE2-B8C3-42B7-A71C-2E111FA460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1">
            <a:extLst>
              <a:ext uri="{FF2B5EF4-FFF2-40B4-BE49-F238E27FC236}">
                <a16:creationId xmlns:a16="http://schemas.microsoft.com/office/drawing/2014/main" id="{B1C4F06D-9A48-4DB4-BB8C-E7FD6E58D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15">
            <a:extLst>
              <a:ext uri="{FF2B5EF4-FFF2-40B4-BE49-F238E27FC236}">
                <a16:creationId xmlns:a16="http://schemas.microsoft.com/office/drawing/2014/main" id="{998CBEAC-6AB1-4AD1-AD3D-FF124A71A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8" name="Content Placeholder 2">
            <a:extLst>
              <a:ext uri="{FF2B5EF4-FFF2-40B4-BE49-F238E27FC236}">
                <a16:creationId xmlns:a16="http://schemas.microsoft.com/office/drawing/2014/main" id="{5F7AA350-5D2C-44C9-B849-C719B00E7056}"/>
              </a:ext>
            </a:extLst>
          </p:cNvPr>
          <p:cNvGraphicFramePr>
            <a:graphicFrameLocks noGrp="1"/>
          </p:cNvGraphicFramePr>
          <p:nvPr>
            <p:ph idx="1"/>
            <p:extLst>
              <p:ext uri="{D42A27DB-BD31-4B8C-83A1-F6EECF244321}">
                <p14:modId xmlns:p14="http://schemas.microsoft.com/office/powerpoint/2010/main" val="303604148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8860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D5848D-9021-4B45-A576-321BF0F5C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061C2-D29C-4B83-AA2D-FEE19BF0B8FC}"/>
              </a:ext>
            </a:extLst>
          </p:cNvPr>
          <p:cNvSpPr>
            <a:spLocks noGrp="1"/>
          </p:cNvSpPr>
          <p:nvPr>
            <p:ph type="title"/>
          </p:nvPr>
        </p:nvSpPr>
        <p:spPr>
          <a:xfrm>
            <a:off x="648929" y="965200"/>
            <a:ext cx="3505495" cy="4773613"/>
          </a:xfrm>
        </p:spPr>
        <p:txBody>
          <a:bodyPr anchor="ctr">
            <a:normAutofit/>
          </a:bodyPr>
          <a:lstStyle/>
          <a:p>
            <a:r>
              <a:rPr lang="en-US">
                <a:solidFill>
                  <a:srgbClr val="EBEBEB"/>
                </a:solidFill>
                <a:effectLst>
                  <a:outerShdw blurRad="38100" dist="38100" dir="2700000" algn="tl">
                    <a:srgbClr val="000000">
                      <a:alpha val="43137"/>
                    </a:srgbClr>
                  </a:outerShdw>
                </a:effectLst>
              </a:rPr>
              <a:t>Data Cleaning and Exploration</a:t>
            </a:r>
          </a:p>
        </p:txBody>
      </p:sp>
      <p:sp>
        <p:nvSpPr>
          <p:cNvPr id="12" name="Rectangle 11">
            <a:extLst>
              <a:ext uri="{FF2B5EF4-FFF2-40B4-BE49-F238E27FC236}">
                <a16:creationId xmlns:a16="http://schemas.microsoft.com/office/drawing/2014/main" id="{01A6840D-0908-4CED-99D2-8C957BD90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A7404C7C-9651-4AC1-A94D-30116BDE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rgbClr val="BFBFBF"/>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187262-9F3B-479F-8C41-C380B683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01C1927-FE2C-411C-90BB-EA1AF1387CCE}"/>
              </a:ext>
            </a:extLst>
          </p:cNvPr>
          <p:cNvGraphicFramePr>
            <a:graphicFrameLocks noGrp="1"/>
          </p:cNvGraphicFramePr>
          <p:nvPr>
            <p:ph idx="1"/>
            <p:extLst>
              <p:ext uri="{D42A27DB-BD31-4B8C-83A1-F6EECF244321}">
                <p14:modId xmlns:p14="http://schemas.microsoft.com/office/powerpoint/2010/main" val="1938903543"/>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32726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9C6F80-0F52-47C9-A859-D4DB834A406D}"/>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effectLst>
                  <a:outerShdw blurRad="38100" dist="38100" dir="2700000" algn="tl">
                    <a:srgbClr val="000000">
                      <a:alpha val="43137"/>
                    </a:srgbClr>
                  </a:outerShdw>
                </a:effectLst>
              </a:rPr>
              <a:t>Analysis</a:t>
            </a:r>
          </a:p>
        </p:txBody>
      </p:sp>
      <p:sp>
        <p:nvSpPr>
          <p:cNvPr id="3" name="Content Placeholder 2">
            <a:extLst>
              <a:ext uri="{FF2B5EF4-FFF2-40B4-BE49-F238E27FC236}">
                <a16:creationId xmlns:a16="http://schemas.microsoft.com/office/drawing/2014/main" id="{FCE70D13-5E4B-4C7D-BA10-49A4CEEDC69D}"/>
              </a:ext>
            </a:extLst>
          </p:cNvPr>
          <p:cNvSpPr>
            <a:spLocks noGrp="1"/>
          </p:cNvSpPr>
          <p:nvPr>
            <p:ph idx="1"/>
          </p:nvPr>
        </p:nvSpPr>
        <p:spPr>
          <a:xfrm>
            <a:off x="5204109" y="1645920"/>
            <a:ext cx="5919503" cy="4470821"/>
          </a:xfrm>
        </p:spPr>
        <p:txBody>
          <a:bodyPr vert="horz" lIns="91440" tIns="45720" rIns="91440" bIns="45720" rtlCol="0" anchor="t">
            <a:normAutofit/>
          </a:bodyPr>
          <a:lstStyle/>
          <a:p>
            <a:r>
              <a:rPr lang="en-US" dirty="0"/>
              <a:t>Explored how countries’ happiness changed over time to see if there were any drastic differences.</a:t>
            </a:r>
            <a:r>
              <a:rPr lang="en-US"/>
              <a:t> And see what were the indicators</a:t>
            </a:r>
            <a:endParaRPr lang="en-US" dirty="0"/>
          </a:p>
          <a:p>
            <a:endParaRPr lang="en-US" dirty="0"/>
          </a:p>
          <a:p>
            <a:r>
              <a:rPr lang="en-US" dirty="0"/>
              <a:t>Calculated how each variable in the Factbook corelated to Happiness Score.</a:t>
            </a:r>
          </a:p>
          <a:p>
            <a:endParaRPr lang="en-US" dirty="0"/>
          </a:p>
          <a:p>
            <a:r>
              <a:rPr lang="en-US" dirty="0"/>
              <a:t>Created a multi-variable linear regression model to be able to predict a country’s happiness </a:t>
            </a:r>
            <a:r>
              <a:rPr lang="en-US"/>
              <a:t>level       </a:t>
            </a:r>
            <a:r>
              <a:rPr lang="en-US" dirty="0"/>
              <a:t>if not included in the Gallup Poll.</a:t>
            </a:r>
          </a:p>
        </p:txBody>
      </p:sp>
    </p:spTree>
    <p:extLst>
      <p:ext uri="{BB962C8B-B14F-4D97-AF65-F5344CB8AC3E}">
        <p14:creationId xmlns:p14="http://schemas.microsoft.com/office/powerpoint/2010/main" val="25746898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C4CA-5F06-4198-BA7E-C7A6F352DFA2}"/>
              </a:ext>
            </a:extLst>
          </p:cNvPr>
          <p:cNvSpPr>
            <a:spLocks noGrp="1"/>
          </p:cNvSpPr>
          <p:nvPr>
            <p:ph type="title"/>
          </p:nvPr>
        </p:nvSpPr>
        <p:spPr/>
        <p:txBody>
          <a:bodyPr/>
          <a:lstStyle/>
          <a:p>
            <a:pPr>
              <a:lnSpc>
                <a:spcPct val="90000"/>
              </a:lnSpc>
            </a:pPr>
            <a:r>
              <a:rPr lang="en-US">
                <a:ea typeface="+mj-lt"/>
                <a:cs typeface="+mj-lt"/>
              </a:rPr>
              <a:t>Most Happy Countries</a:t>
            </a:r>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4DFB2357-6C7D-4800-A5D4-8BE54BAE8513}"/>
              </a:ext>
            </a:extLst>
          </p:cNvPr>
          <p:cNvPicPr>
            <a:picLocks noGrp="1" noChangeAspect="1"/>
          </p:cNvPicPr>
          <p:nvPr>
            <p:ph idx="1"/>
          </p:nvPr>
        </p:nvPicPr>
        <p:blipFill>
          <a:blip r:embed="rId2"/>
          <a:stretch>
            <a:fillRect/>
          </a:stretch>
        </p:blipFill>
        <p:spPr>
          <a:xfrm>
            <a:off x="642973" y="1848811"/>
            <a:ext cx="4390344" cy="2800749"/>
          </a:xfrm>
        </p:spPr>
      </p:pic>
      <p:sp>
        <p:nvSpPr>
          <p:cNvPr id="7" name="TextBox 6">
            <a:extLst>
              <a:ext uri="{FF2B5EF4-FFF2-40B4-BE49-F238E27FC236}">
                <a16:creationId xmlns:a16="http://schemas.microsoft.com/office/drawing/2014/main" id="{C42F6F67-E391-4EFB-B8A8-24A2BD95B5EF}"/>
              </a:ext>
            </a:extLst>
          </p:cNvPr>
          <p:cNvSpPr txBox="1"/>
          <p:nvPr/>
        </p:nvSpPr>
        <p:spPr>
          <a:xfrm>
            <a:off x="5257568" y="1986543"/>
            <a:ext cx="689702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No real way to make any form of comparative analysis just by looking at the top 5.</a:t>
            </a:r>
          </a:p>
          <a:p>
            <a:pPr marL="285750" indent="-285750">
              <a:buFont typeface="Arial"/>
              <a:buChar char="•"/>
            </a:pPr>
            <a:endParaRPr lang="en-US"/>
          </a:p>
          <a:p>
            <a:pPr marL="285750" indent="-285750">
              <a:buFont typeface="Arial"/>
              <a:buChar char="•"/>
            </a:pPr>
            <a:r>
              <a:rPr lang="en-US"/>
              <a:t>Limited to one year of data.</a:t>
            </a:r>
          </a:p>
          <a:p>
            <a:pPr marL="285750" indent="-285750">
              <a:buFont typeface="Arial"/>
              <a:buChar char="•"/>
            </a:pPr>
            <a:endParaRPr lang="en-US"/>
          </a:p>
          <a:p>
            <a:pPr marL="285750" indent="-285750">
              <a:buFont typeface="Arial"/>
              <a:buChar char="•"/>
            </a:pPr>
            <a:r>
              <a:rPr lang="en-US"/>
              <a:t>Look further into the top 5 with a line graph instead.</a:t>
            </a:r>
          </a:p>
        </p:txBody>
      </p:sp>
    </p:spTree>
    <p:extLst>
      <p:ext uri="{BB962C8B-B14F-4D97-AF65-F5344CB8AC3E}">
        <p14:creationId xmlns:p14="http://schemas.microsoft.com/office/powerpoint/2010/main" val="116996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0F38-7978-4431-8008-E04139F4CF11}"/>
              </a:ext>
            </a:extLst>
          </p:cNvPr>
          <p:cNvSpPr>
            <a:spLocks noGrp="1"/>
          </p:cNvSpPr>
          <p:nvPr>
            <p:ph type="title"/>
          </p:nvPr>
        </p:nvSpPr>
        <p:spPr/>
        <p:txBody>
          <a:bodyPr/>
          <a:lstStyle/>
          <a:p>
            <a:r>
              <a:rPr lang="en-US" dirty="0">
                <a:effectLst>
                  <a:outerShdw blurRad="38100" dist="38100" dir="2700000" algn="tl">
                    <a:srgbClr val="000000">
                      <a:alpha val="43137"/>
                    </a:srgbClr>
                  </a:outerShdw>
                </a:effectLst>
                <a:ea typeface="+mj-lt"/>
                <a:cs typeface="+mj-lt"/>
              </a:rPr>
              <a:t>Most Happy Countries Timeline</a:t>
            </a:r>
          </a:p>
        </p:txBody>
      </p:sp>
      <p:pic>
        <p:nvPicPr>
          <p:cNvPr id="4" name="Picture 4" descr="A close up of a map&#10;&#10;Description generated with high confidence">
            <a:extLst>
              <a:ext uri="{FF2B5EF4-FFF2-40B4-BE49-F238E27FC236}">
                <a16:creationId xmlns:a16="http://schemas.microsoft.com/office/drawing/2014/main" id="{6DC6E30D-162A-4552-B806-3AEE8124B619}"/>
              </a:ext>
            </a:extLst>
          </p:cNvPr>
          <p:cNvPicPr>
            <a:picLocks noGrp="1" noChangeAspect="1"/>
          </p:cNvPicPr>
          <p:nvPr>
            <p:ph idx="1"/>
          </p:nvPr>
        </p:nvPicPr>
        <p:blipFill>
          <a:blip r:embed="rId2"/>
          <a:stretch>
            <a:fillRect/>
          </a:stretch>
        </p:blipFill>
        <p:spPr>
          <a:xfrm>
            <a:off x="495406" y="1532328"/>
            <a:ext cx="4051523" cy="2578391"/>
          </a:xfrm>
        </p:spPr>
      </p:pic>
      <p:sp>
        <p:nvSpPr>
          <p:cNvPr id="3" name="TextBox 2">
            <a:extLst>
              <a:ext uri="{FF2B5EF4-FFF2-40B4-BE49-F238E27FC236}">
                <a16:creationId xmlns:a16="http://schemas.microsoft.com/office/drawing/2014/main" id="{93741D9D-B5F1-475F-932E-A6A3122567F1}"/>
              </a:ext>
            </a:extLst>
          </p:cNvPr>
          <p:cNvSpPr txBox="1"/>
          <p:nvPr/>
        </p:nvSpPr>
        <p:spPr>
          <a:xfrm>
            <a:off x="4942114" y="1533526"/>
            <a:ext cx="633548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t>Based on the graph we see that there is a spike of happiness in Finland in the past year.</a:t>
            </a:r>
          </a:p>
          <a:p>
            <a:endParaRPr lang="en-US" sz="1400"/>
          </a:p>
          <a:p>
            <a:pPr marL="285750" indent="-285750">
              <a:buFont typeface="Arial"/>
              <a:buChar char="•"/>
            </a:pPr>
            <a:r>
              <a:rPr lang="en-US" sz="1400"/>
              <a:t>We also see a dip in happiness with Norway in the past year.</a:t>
            </a:r>
          </a:p>
          <a:p>
            <a:pPr marL="285750" indent="-285750">
              <a:buFont typeface="Arial"/>
              <a:buChar char="•"/>
            </a:pPr>
            <a:endParaRPr lang="en-US" sz="1400"/>
          </a:p>
          <a:p>
            <a:pPr marL="285750" indent="-285750">
              <a:buFont typeface="Arial"/>
              <a:buChar char="•"/>
            </a:pPr>
            <a:r>
              <a:rPr lang="en-US" sz="1400"/>
              <a:t>Year to year changes tend to be small.</a:t>
            </a:r>
          </a:p>
          <a:p>
            <a:endParaRPr lang="en-US" sz="1400"/>
          </a:p>
        </p:txBody>
      </p:sp>
      <p:pic>
        <p:nvPicPr>
          <p:cNvPr id="5" name="Picture 5" descr="A screenshot of a cell phone&#10;&#10;Description generated with high confidence">
            <a:extLst>
              <a:ext uri="{FF2B5EF4-FFF2-40B4-BE49-F238E27FC236}">
                <a16:creationId xmlns:a16="http://schemas.microsoft.com/office/drawing/2014/main" id="{F8BC0C7F-11EC-4A68-91D5-C110BE8200D3}"/>
              </a:ext>
            </a:extLst>
          </p:cNvPr>
          <p:cNvPicPr>
            <a:picLocks noChangeAspect="1"/>
          </p:cNvPicPr>
          <p:nvPr/>
        </p:nvPicPr>
        <p:blipFill>
          <a:blip r:embed="rId3"/>
          <a:stretch>
            <a:fillRect/>
          </a:stretch>
        </p:blipFill>
        <p:spPr>
          <a:xfrm>
            <a:off x="4765222" y="3139432"/>
            <a:ext cx="7242627" cy="3436636"/>
          </a:xfrm>
          <a:prstGeom prst="rect">
            <a:avLst/>
          </a:prstGeom>
        </p:spPr>
      </p:pic>
      <p:sp>
        <p:nvSpPr>
          <p:cNvPr id="7" name="TextBox 6">
            <a:extLst>
              <a:ext uri="{FF2B5EF4-FFF2-40B4-BE49-F238E27FC236}">
                <a16:creationId xmlns:a16="http://schemas.microsoft.com/office/drawing/2014/main" id="{5A7F3589-6928-47E1-86D4-61914DDF70E6}"/>
              </a:ext>
            </a:extLst>
          </p:cNvPr>
          <p:cNvSpPr txBox="1"/>
          <p:nvPr/>
        </p:nvSpPr>
        <p:spPr>
          <a:xfrm>
            <a:off x="597555" y="4535976"/>
            <a:ext cx="389980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After conducting further research, Finland has shown more of an emphasis on education in recent years. </a:t>
            </a:r>
          </a:p>
          <a:p>
            <a:pPr marL="285750" indent="-285750">
              <a:buFont typeface="Arial"/>
              <a:buChar char="•"/>
            </a:pPr>
            <a:endParaRPr lang="en-US" sz="1600" dirty="0"/>
          </a:p>
          <a:p>
            <a:pPr marL="285750" indent="-285750">
              <a:buFont typeface="Arial"/>
              <a:buChar char="•"/>
            </a:pPr>
            <a:r>
              <a:rPr lang="en-US" sz="1600" dirty="0"/>
              <a:t>Which supports the argument that education caused the spike of happiness.</a:t>
            </a:r>
          </a:p>
        </p:txBody>
      </p:sp>
    </p:spTree>
    <p:extLst>
      <p:ext uri="{BB962C8B-B14F-4D97-AF65-F5344CB8AC3E}">
        <p14:creationId xmlns:p14="http://schemas.microsoft.com/office/powerpoint/2010/main" val="1392442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otalTime>298</TotalTime>
  <Words>1019</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Avenir Next LT Pro</vt:lpstr>
      <vt:lpstr>Century Gothic</vt:lpstr>
      <vt:lpstr>Wingdings 3</vt:lpstr>
      <vt:lpstr>Ion</vt:lpstr>
      <vt:lpstr>Traits of World Happiness</vt:lpstr>
      <vt:lpstr>How geography, economics, health, education, and demographics impact happiness around the world.</vt:lpstr>
      <vt:lpstr>You Can’t Buy Happiness</vt:lpstr>
      <vt:lpstr>Hypothesis</vt:lpstr>
      <vt:lpstr>Sources of Data</vt:lpstr>
      <vt:lpstr>Data Cleaning and Exploration</vt:lpstr>
      <vt:lpstr>Analysis</vt:lpstr>
      <vt:lpstr>Most Happy Countries </vt:lpstr>
      <vt:lpstr>Most Happy Countries Timeline</vt:lpstr>
      <vt:lpstr>Health and Access Factors</vt:lpstr>
      <vt:lpstr>PowerPoint Presentation</vt:lpstr>
      <vt:lpstr>PowerPoint Presentation</vt:lpstr>
      <vt:lpstr>Economic and Demographic Factors vs Happiness Score</vt:lpstr>
      <vt:lpstr>PowerPoint Presentation</vt:lpstr>
      <vt:lpstr>Educational Factors</vt:lpstr>
      <vt:lpstr>Geographic Factors</vt:lpstr>
      <vt:lpstr>PowerPoint Presentation</vt:lpstr>
      <vt:lpstr>Findings &amp; Conclusions</vt:lpstr>
      <vt:lpstr>Regression Model</vt:lpstr>
      <vt:lpstr>Predicted vs Actual Happiness Scores:</vt:lpstr>
      <vt:lpstr>Predicting Unknown Happiness</vt:lpstr>
      <vt:lpstr>Limitations and Future Analysis</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Traits of World Happiness</dc:title>
  <dc:creator>Christopher Lichliter</dc:creator>
  <cp:lastModifiedBy>Christopher Lichliter</cp:lastModifiedBy>
  <cp:revision>1</cp:revision>
  <dcterms:created xsi:type="dcterms:W3CDTF">2020-05-11T20:34:23Z</dcterms:created>
  <dcterms:modified xsi:type="dcterms:W3CDTF">2020-05-12T01:33:08Z</dcterms:modified>
</cp:coreProperties>
</file>