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A9074B-D08E-4CA1-975A-66CB46AA0D94}" v="15" dt="2023-12-16T03:56:55.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Ogbeide" userId="e12a1f985f867f99" providerId="LiveId" clId="{68A9074B-D08E-4CA1-975A-66CB46AA0D94}"/>
    <pc:docChg chg="undo custSel addSld modSld">
      <pc:chgData name="David Ogbeide" userId="e12a1f985f867f99" providerId="LiveId" clId="{68A9074B-D08E-4CA1-975A-66CB46AA0D94}" dt="2023-12-16T03:57:29.733" v="142" actId="27614"/>
      <pc:docMkLst>
        <pc:docMk/>
      </pc:docMkLst>
      <pc:sldChg chg="addSp delSp modSp new mod">
        <pc:chgData name="David Ogbeide" userId="e12a1f985f867f99" providerId="LiveId" clId="{68A9074B-D08E-4CA1-975A-66CB46AA0D94}" dt="2023-12-16T03:43:54.649" v="77"/>
        <pc:sldMkLst>
          <pc:docMk/>
          <pc:sldMk cId="3255559925" sldId="269"/>
        </pc:sldMkLst>
        <pc:spChg chg="del">
          <ac:chgData name="David Ogbeide" userId="e12a1f985f867f99" providerId="LiveId" clId="{68A9074B-D08E-4CA1-975A-66CB46AA0D94}" dt="2023-12-16T03:36:02.428" v="1" actId="478"/>
          <ac:spMkLst>
            <pc:docMk/>
            <pc:sldMk cId="3255559925" sldId="269"/>
            <ac:spMk id="2" creationId="{CE6627F2-D771-DEC8-CDBC-778A309A2B1F}"/>
          </ac:spMkLst>
        </pc:spChg>
        <pc:spChg chg="del">
          <ac:chgData name="David Ogbeide" userId="e12a1f985f867f99" providerId="LiveId" clId="{68A9074B-D08E-4CA1-975A-66CB46AA0D94}" dt="2023-12-16T03:36:06.266" v="2" actId="478"/>
          <ac:spMkLst>
            <pc:docMk/>
            <pc:sldMk cId="3255559925" sldId="269"/>
            <ac:spMk id="3" creationId="{7276F035-467B-6C0E-E8FD-01B1AD4842A4}"/>
          </ac:spMkLst>
        </pc:spChg>
        <pc:spChg chg="add mod">
          <ac:chgData name="David Ogbeide" userId="e12a1f985f867f99" providerId="LiveId" clId="{68A9074B-D08E-4CA1-975A-66CB46AA0D94}" dt="2023-12-16T03:36:54.115" v="37" actId="1076"/>
          <ac:spMkLst>
            <pc:docMk/>
            <pc:sldMk cId="3255559925" sldId="269"/>
            <ac:spMk id="4" creationId="{6603D3B4-9A55-9DA2-06BB-0C4EA59A7005}"/>
          </ac:spMkLst>
        </pc:spChg>
        <pc:spChg chg="add mod">
          <ac:chgData name="David Ogbeide" userId="e12a1f985f867f99" providerId="LiveId" clId="{68A9074B-D08E-4CA1-975A-66CB46AA0D94}" dt="2023-12-16T03:43:54.649" v="77"/>
          <ac:spMkLst>
            <pc:docMk/>
            <pc:sldMk cId="3255559925" sldId="269"/>
            <ac:spMk id="7" creationId="{16D04B6B-A5DA-326F-16BB-53FD36CC67A1}"/>
          </ac:spMkLst>
        </pc:spChg>
        <pc:spChg chg="add del">
          <ac:chgData name="David Ogbeide" userId="e12a1f985f867f99" providerId="LiveId" clId="{68A9074B-D08E-4CA1-975A-66CB46AA0D94}" dt="2023-12-16T03:40:00.216" v="51"/>
          <ac:spMkLst>
            <pc:docMk/>
            <pc:sldMk cId="3255559925" sldId="269"/>
            <ac:spMk id="8" creationId="{C9B41A4F-C331-F5A1-9087-70DECB68B0FB}"/>
          </ac:spMkLst>
        </pc:spChg>
        <pc:spChg chg="add del">
          <ac:chgData name="David Ogbeide" userId="e12a1f985f867f99" providerId="LiveId" clId="{68A9074B-D08E-4CA1-975A-66CB46AA0D94}" dt="2023-12-16T03:40:08.173" v="53"/>
          <ac:spMkLst>
            <pc:docMk/>
            <pc:sldMk cId="3255559925" sldId="269"/>
            <ac:spMk id="9" creationId="{493464DD-E7AF-3AE5-8F1D-689C2E32CB1A}"/>
          </ac:spMkLst>
        </pc:spChg>
        <pc:spChg chg="add del">
          <ac:chgData name="David Ogbeide" userId="e12a1f985f867f99" providerId="LiveId" clId="{68A9074B-D08E-4CA1-975A-66CB46AA0D94}" dt="2023-12-16T03:40:20.175" v="59"/>
          <ac:spMkLst>
            <pc:docMk/>
            <pc:sldMk cId="3255559925" sldId="269"/>
            <ac:spMk id="10" creationId="{6C6F8267-63DA-2803-753A-AF8AFD2A111D}"/>
          </ac:spMkLst>
        </pc:spChg>
        <pc:spChg chg="add del">
          <ac:chgData name="David Ogbeide" userId="e12a1f985f867f99" providerId="LiveId" clId="{68A9074B-D08E-4CA1-975A-66CB46AA0D94}" dt="2023-12-16T03:43:43.613" v="76"/>
          <ac:spMkLst>
            <pc:docMk/>
            <pc:sldMk cId="3255559925" sldId="269"/>
            <ac:spMk id="11" creationId="{6A4A22F4-141C-EE44-AA16-CDF459EADE29}"/>
          </ac:spMkLst>
        </pc:spChg>
        <pc:picChg chg="add mod">
          <ac:chgData name="David Ogbeide" userId="e12a1f985f867f99" providerId="LiveId" clId="{68A9074B-D08E-4CA1-975A-66CB46AA0D94}" dt="2023-12-16T03:42:41.599" v="72" actId="1076"/>
          <ac:picMkLst>
            <pc:docMk/>
            <pc:sldMk cId="3255559925" sldId="269"/>
            <ac:picMk id="6" creationId="{FEF6E7B4-3576-9822-74DC-66C11D6B550A}"/>
          </ac:picMkLst>
        </pc:picChg>
      </pc:sldChg>
      <pc:sldChg chg="addSp delSp modSp new mod setBg">
        <pc:chgData name="David Ogbeide" userId="e12a1f985f867f99" providerId="LiveId" clId="{68A9074B-D08E-4CA1-975A-66CB46AA0D94}" dt="2023-12-16T03:47:14.072" v="95" actId="14100"/>
        <pc:sldMkLst>
          <pc:docMk/>
          <pc:sldMk cId="2779354847" sldId="270"/>
        </pc:sldMkLst>
        <pc:spChg chg="del">
          <ac:chgData name="David Ogbeide" userId="e12a1f985f867f99" providerId="LiveId" clId="{68A9074B-D08E-4CA1-975A-66CB46AA0D94}" dt="2023-12-16T03:44:34.944" v="79" actId="478"/>
          <ac:spMkLst>
            <pc:docMk/>
            <pc:sldMk cId="2779354847" sldId="270"/>
            <ac:spMk id="2" creationId="{F1DE210A-261A-E6AB-A849-CFBED1FDEB4E}"/>
          </ac:spMkLst>
        </pc:spChg>
        <pc:spChg chg="del">
          <ac:chgData name="David Ogbeide" userId="e12a1f985f867f99" providerId="LiveId" clId="{68A9074B-D08E-4CA1-975A-66CB46AA0D94}" dt="2023-12-16T03:44:36.827" v="80" actId="478"/>
          <ac:spMkLst>
            <pc:docMk/>
            <pc:sldMk cId="2779354847" sldId="270"/>
            <ac:spMk id="3" creationId="{A5AF93D3-0B64-A276-C759-949DD3328563}"/>
          </ac:spMkLst>
        </pc:spChg>
        <pc:spChg chg="add mod ord">
          <ac:chgData name="David Ogbeide" userId="e12a1f985f867f99" providerId="LiveId" clId="{68A9074B-D08E-4CA1-975A-66CB46AA0D94}" dt="2023-12-16T03:47:06.517" v="93" actId="26606"/>
          <ac:spMkLst>
            <pc:docMk/>
            <pc:sldMk cId="2779354847" sldId="270"/>
            <ac:spMk id="4" creationId="{35BE67E6-D763-A22A-A9DA-D139AC7EC43D}"/>
          </ac:spMkLst>
        </pc:spChg>
        <pc:spChg chg="add del">
          <ac:chgData name="David Ogbeide" userId="e12a1f985f867f99" providerId="LiveId" clId="{68A9074B-D08E-4CA1-975A-66CB46AA0D94}" dt="2023-12-16T03:47:06.517" v="93" actId="26606"/>
          <ac:spMkLst>
            <pc:docMk/>
            <pc:sldMk cId="2779354847" sldId="270"/>
            <ac:spMk id="11" creationId="{1265911B-1E2F-489E-97EF-A15A9299E703}"/>
          </ac:spMkLst>
        </pc:spChg>
        <pc:spChg chg="add del">
          <ac:chgData name="David Ogbeide" userId="e12a1f985f867f99" providerId="LiveId" clId="{68A9074B-D08E-4CA1-975A-66CB46AA0D94}" dt="2023-12-16T03:47:06.517" v="93" actId="26606"/>
          <ac:spMkLst>
            <pc:docMk/>
            <pc:sldMk cId="2779354847" sldId="270"/>
            <ac:spMk id="13" creationId="{2119D4F1-CE65-4D74-A168-F27C15F1B00C}"/>
          </ac:spMkLst>
        </pc:spChg>
        <pc:picChg chg="add mod">
          <ac:chgData name="David Ogbeide" userId="e12a1f985f867f99" providerId="LiveId" clId="{68A9074B-D08E-4CA1-975A-66CB46AA0D94}" dt="2023-12-16T03:47:14.072" v="95" actId="14100"/>
          <ac:picMkLst>
            <pc:docMk/>
            <pc:sldMk cId="2779354847" sldId="270"/>
            <ac:picMk id="6" creationId="{FCF58771-DAAC-8197-8EC9-71E5975B5678}"/>
          </ac:picMkLst>
        </pc:picChg>
      </pc:sldChg>
      <pc:sldChg chg="addSp delSp modSp new mod">
        <pc:chgData name="David Ogbeide" userId="e12a1f985f867f99" providerId="LiveId" clId="{68A9074B-D08E-4CA1-975A-66CB46AA0D94}" dt="2023-12-16T03:51:16.479" v="108" actId="14100"/>
        <pc:sldMkLst>
          <pc:docMk/>
          <pc:sldMk cId="2031736343" sldId="271"/>
        </pc:sldMkLst>
        <pc:spChg chg="del">
          <ac:chgData name="David Ogbeide" userId="e12a1f985f867f99" providerId="LiveId" clId="{68A9074B-D08E-4CA1-975A-66CB46AA0D94}" dt="2023-12-16T03:47:40.091" v="97" actId="478"/>
          <ac:spMkLst>
            <pc:docMk/>
            <pc:sldMk cId="2031736343" sldId="271"/>
            <ac:spMk id="2" creationId="{7CA015AC-A5E6-C405-F79C-76580405D4E2}"/>
          </ac:spMkLst>
        </pc:spChg>
        <pc:spChg chg="del">
          <ac:chgData name="David Ogbeide" userId="e12a1f985f867f99" providerId="LiveId" clId="{68A9074B-D08E-4CA1-975A-66CB46AA0D94}" dt="2023-12-16T03:47:41.576" v="98" actId="478"/>
          <ac:spMkLst>
            <pc:docMk/>
            <pc:sldMk cId="2031736343" sldId="271"/>
            <ac:spMk id="3" creationId="{68D7D328-134C-3D9E-158C-949BE0F809B7}"/>
          </ac:spMkLst>
        </pc:spChg>
        <pc:spChg chg="add mod">
          <ac:chgData name="David Ogbeide" userId="e12a1f985f867f99" providerId="LiveId" clId="{68A9074B-D08E-4CA1-975A-66CB46AA0D94}" dt="2023-12-16T03:49:47.188" v="104"/>
          <ac:spMkLst>
            <pc:docMk/>
            <pc:sldMk cId="2031736343" sldId="271"/>
            <ac:spMk id="4" creationId="{9A17D4B3-6E2A-5043-704C-58987F61C1DA}"/>
          </ac:spMkLst>
        </pc:spChg>
        <pc:picChg chg="add mod">
          <ac:chgData name="David Ogbeide" userId="e12a1f985f867f99" providerId="LiveId" clId="{68A9074B-D08E-4CA1-975A-66CB46AA0D94}" dt="2023-12-16T03:51:16.479" v="108" actId="14100"/>
          <ac:picMkLst>
            <pc:docMk/>
            <pc:sldMk cId="2031736343" sldId="271"/>
            <ac:picMk id="6" creationId="{C62B46C3-44A6-49A1-43D8-372D10E7893A}"/>
          </ac:picMkLst>
        </pc:picChg>
      </pc:sldChg>
      <pc:sldChg chg="addSp delSp modSp new mod">
        <pc:chgData name="David Ogbeide" userId="e12a1f985f867f99" providerId="LiveId" clId="{68A9074B-D08E-4CA1-975A-66CB46AA0D94}" dt="2023-12-16T03:53:21.576" v="122" actId="14100"/>
        <pc:sldMkLst>
          <pc:docMk/>
          <pc:sldMk cId="3996814568" sldId="272"/>
        </pc:sldMkLst>
        <pc:spChg chg="del">
          <ac:chgData name="David Ogbeide" userId="e12a1f985f867f99" providerId="LiveId" clId="{68A9074B-D08E-4CA1-975A-66CB46AA0D94}" dt="2023-12-16T03:51:54.744" v="110" actId="478"/>
          <ac:spMkLst>
            <pc:docMk/>
            <pc:sldMk cId="3996814568" sldId="272"/>
            <ac:spMk id="2" creationId="{862C1297-3EDA-EEFD-9A11-D3EAB15F7AE6}"/>
          </ac:spMkLst>
        </pc:spChg>
        <pc:spChg chg="del mod">
          <ac:chgData name="David Ogbeide" userId="e12a1f985f867f99" providerId="LiveId" clId="{68A9074B-D08E-4CA1-975A-66CB46AA0D94}" dt="2023-12-16T03:51:58.769" v="112" actId="478"/>
          <ac:spMkLst>
            <pc:docMk/>
            <pc:sldMk cId="3996814568" sldId="272"/>
            <ac:spMk id="3" creationId="{A48DA894-099B-90B1-1B42-AB432163205D}"/>
          </ac:spMkLst>
        </pc:spChg>
        <pc:spChg chg="add mod">
          <ac:chgData name="David Ogbeide" userId="e12a1f985f867f99" providerId="LiveId" clId="{68A9074B-D08E-4CA1-975A-66CB46AA0D94}" dt="2023-12-16T03:52:22.532" v="117" actId="14100"/>
          <ac:spMkLst>
            <pc:docMk/>
            <pc:sldMk cId="3996814568" sldId="272"/>
            <ac:spMk id="4" creationId="{644FDD7D-8203-87D6-B29C-37841AEEB24F}"/>
          </ac:spMkLst>
        </pc:spChg>
        <pc:picChg chg="add mod">
          <ac:chgData name="David Ogbeide" userId="e12a1f985f867f99" providerId="LiveId" clId="{68A9074B-D08E-4CA1-975A-66CB46AA0D94}" dt="2023-12-16T03:53:21.576" v="122" actId="14100"/>
          <ac:picMkLst>
            <pc:docMk/>
            <pc:sldMk cId="3996814568" sldId="272"/>
            <ac:picMk id="6" creationId="{F002D539-76E5-5BA8-E7E1-E812ACC8A152}"/>
          </ac:picMkLst>
        </pc:picChg>
      </pc:sldChg>
      <pc:sldChg chg="addSp delSp modSp new mod setBg setClrOvrMap">
        <pc:chgData name="David Ogbeide" userId="e12a1f985f867f99" providerId="LiveId" clId="{68A9074B-D08E-4CA1-975A-66CB46AA0D94}" dt="2023-12-16T03:57:29.733" v="142" actId="27614"/>
        <pc:sldMkLst>
          <pc:docMk/>
          <pc:sldMk cId="3084098381" sldId="273"/>
        </pc:sldMkLst>
        <pc:spChg chg="del">
          <ac:chgData name="David Ogbeide" userId="e12a1f985f867f99" providerId="LiveId" clId="{68A9074B-D08E-4CA1-975A-66CB46AA0D94}" dt="2023-12-16T03:54:09.414" v="124" actId="478"/>
          <ac:spMkLst>
            <pc:docMk/>
            <pc:sldMk cId="3084098381" sldId="273"/>
            <ac:spMk id="2" creationId="{9459FC00-7B57-897A-68A5-F63BFDD39D69}"/>
          </ac:spMkLst>
        </pc:spChg>
        <pc:spChg chg="del">
          <ac:chgData name="David Ogbeide" userId="e12a1f985f867f99" providerId="LiveId" clId="{68A9074B-D08E-4CA1-975A-66CB46AA0D94}" dt="2023-12-16T03:54:13.087" v="125" actId="478"/>
          <ac:spMkLst>
            <pc:docMk/>
            <pc:sldMk cId="3084098381" sldId="273"/>
            <ac:spMk id="3" creationId="{5784C361-AE60-F8DC-86B0-22612D10D4B8}"/>
          </ac:spMkLst>
        </pc:spChg>
        <pc:spChg chg="add mod">
          <ac:chgData name="David Ogbeide" userId="e12a1f985f867f99" providerId="LiveId" clId="{68A9074B-D08E-4CA1-975A-66CB46AA0D94}" dt="2023-12-16T03:57:21.234" v="141" actId="26606"/>
          <ac:spMkLst>
            <pc:docMk/>
            <pc:sldMk cId="3084098381" sldId="273"/>
            <ac:spMk id="4" creationId="{C75CEABF-A11F-8D87-23BE-7F7629A5B411}"/>
          </ac:spMkLst>
        </pc:spChg>
        <pc:spChg chg="add mod">
          <ac:chgData name="David Ogbeide" userId="e12a1f985f867f99" providerId="LiveId" clId="{68A9074B-D08E-4CA1-975A-66CB46AA0D94}" dt="2023-12-16T03:57:21.234" v="141" actId="26606"/>
          <ac:spMkLst>
            <pc:docMk/>
            <pc:sldMk cId="3084098381" sldId="273"/>
            <ac:spMk id="9" creationId="{F9D5B9A1-C13F-F5F8-FB2B-027C33144877}"/>
          </ac:spMkLst>
        </pc:spChg>
        <pc:spChg chg="add del">
          <ac:chgData name="David Ogbeide" userId="e12a1f985f867f99" providerId="LiveId" clId="{68A9074B-D08E-4CA1-975A-66CB46AA0D94}" dt="2023-12-16T03:55:34.338" v="133" actId="26606"/>
          <ac:spMkLst>
            <pc:docMk/>
            <pc:sldMk cId="3084098381" sldId="273"/>
            <ac:spMk id="11" creationId="{5669F72C-E3FB-4C48-AEBD-AF7AC0D749C7}"/>
          </ac:spMkLst>
        </pc:spChg>
        <pc:spChg chg="add del">
          <ac:chgData name="David Ogbeide" userId="e12a1f985f867f99" providerId="LiveId" clId="{68A9074B-D08E-4CA1-975A-66CB46AA0D94}" dt="2023-12-16T03:55:34.338" v="133" actId="26606"/>
          <ac:spMkLst>
            <pc:docMk/>
            <pc:sldMk cId="3084098381" sldId="273"/>
            <ac:spMk id="13" creationId="{BFDE77F2-18D0-49FF-860C-62E2AC424E2C}"/>
          </ac:spMkLst>
        </pc:spChg>
        <pc:spChg chg="add del">
          <ac:chgData name="David Ogbeide" userId="e12a1f985f867f99" providerId="LiveId" clId="{68A9074B-D08E-4CA1-975A-66CB46AA0D94}" dt="2023-12-16T03:55:42.780" v="135" actId="26606"/>
          <ac:spMkLst>
            <pc:docMk/>
            <pc:sldMk cId="3084098381" sldId="273"/>
            <ac:spMk id="15" creationId="{5CA22715-D05D-465E-A9CB-5AD7BC6C9C8A}"/>
          </ac:spMkLst>
        </pc:spChg>
        <pc:spChg chg="add del">
          <ac:chgData name="David Ogbeide" userId="e12a1f985f867f99" providerId="LiveId" clId="{68A9074B-D08E-4CA1-975A-66CB46AA0D94}" dt="2023-12-16T03:55:42.780" v="135" actId="26606"/>
          <ac:spMkLst>
            <pc:docMk/>
            <pc:sldMk cId="3084098381" sldId="273"/>
            <ac:spMk id="16" creationId="{5669F72C-E3FB-4C48-AEBD-AF7AC0D749C7}"/>
          </ac:spMkLst>
        </pc:spChg>
        <pc:spChg chg="add del">
          <ac:chgData name="David Ogbeide" userId="e12a1f985f867f99" providerId="LiveId" clId="{68A9074B-D08E-4CA1-975A-66CB46AA0D94}" dt="2023-12-16T03:55:42.780" v="135" actId="26606"/>
          <ac:spMkLst>
            <pc:docMk/>
            <pc:sldMk cId="3084098381" sldId="273"/>
            <ac:spMk id="17" creationId="{BFDE77F2-18D0-49FF-860C-62E2AC424E2C}"/>
          </ac:spMkLst>
        </pc:spChg>
        <pc:spChg chg="add del">
          <ac:chgData name="David Ogbeide" userId="e12a1f985f867f99" providerId="LiveId" clId="{68A9074B-D08E-4CA1-975A-66CB46AA0D94}" dt="2023-12-16T03:57:21.234" v="141" actId="26606"/>
          <ac:spMkLst>
            <pc:docMk/>
            <pc:sldMk cId="3084098381" sldId="273"/>
            <ac:spMk id="19" creationId="{5669F72C-E3FB-4C48-AEBD-AF7AC0D749C7}"/>
          </ac:spMkLst>
        </pc:spChg>
        <pc:spChg chg="add del">
          <ac:chgData name="David Ogbeide" userId="e12a1f985f867f99" providerId="LiveId" clId="{68A9074B-D08E-4CA1-975A-66CB46AA0D94}" dt="2023-12-16T03:57:21.234" v="141" actId="26606"/>
          <ac:spMkLst>
            <pc:docMk/>
            <pc:sldMk cId="3084098381" sldId="273"/>
            <ac:spMk id="20" creationId="{5CA22715-D05D-465E-A9CB-5AD7BC6C9C8A}"/>
          </ac:spMkLst>
        </pc:spChg>
        <pc:spChg chg="add">
          <ac:chgData name="David Ogbeide" userId="e12a1f985f867f99" providerId="LiveId" clId="{68A9074B-D08E-4CA1-975A-66CB46AA0D94}" dt="2023-12-16T03:57:21.234" v="141" actId="26606"/>
          <ac:spMkLst>
            <pc:docMk/>
            <pc:sldMk cId="3084098381" sldId="273"/>
            <ac:spMk id="27" creationId="{152A56BA-3A0A-4BA7-80D6-2E9A479F2784}"/>
          </ac:spMkLst>
        </pc:spChg>
        <pc:spChg chg="add">
          <ac:chgData name="David Ogbeide" userId="e12a1f985f867f99" providerId="LiveId" clId="{68A9074B-D08E-4CA1-975A-66CB46AA0D94}" dt="2023-12-16T03:57:21.234" v="141" actId="26606"/>
          <ac:spMkLst>
            <pc:docMk/>
            <pc:sldMk cId="3084098381" sldId="273"/>
            <ac:spMk id="29" creationId="{40E0E787-6A3F-4579-9E73-AC9FBB0E3A45}"/>
          </ac:spMkLst>
        </pc:spChg>
        <pc:spChg chg="add">
          <ac:chgData name="David Ogbeide" userId="e12a1f985f867f99" providerId="LiveId" clId="{68A9074B-D08E-4CA1-975A-66CB46AA0D94}" dt="2023-12-16T03:57:21.234" v="141" actId="26606"/>
          <ac:spMkLst>
            <pc:docMk/>
            <pc:sldMk cId="3084098381" sldId="273"/>
            <ac:spMk id="31" creationId="{787B812C-3070-452B-83FE-78736A499F27}"/>
          </ac:spMkLst>
        </pc:spChg>
        <pc:picChg chg="add mod">
          <ac:chgData name="David Ogbeide" userId="e12a1f985f867f99" providerId="LiveId" clId="{68A9074B-D08E-4CA1-975A-66CB46AA0D94}" dt="2023-12-16T03:57:29.733" v="142" actId="27614"/>
          <ac:picMkLst>
            <pc:docMk/>
            <pc:sldMk cId="3084098381" sldId="273"/>
            <ac:picMk id="6" creationId="{EE85E2C1-83E3-005A-6C83-E018FB5EE2E6}"/>
          </ac:picMkLst>
        </pc:picChg>
        <pc:picChg chg="add mod">
          <ac:chgData name="David Ogbeide" userId="e12a1f985f867f99" providerId="LiveId" clId="{68A9074B-D08E-4CA1-975A-66CB46AA0D94}" dt="2023-12-16T03:57:21.234" v="141" actId="26606"/>
          <ac:picMkLst>
            <pc:docMk/>
            <pc:sldMk cId="3084098381" sldId="273"/>
            <ac:picMk id="8" creationId="{21BE6D51-D1A7-ABCE-E3AE-8AB6C6F2BCE1}"/>
          </ac:picMkLst>
        </pc:picChg>
        <pc:cxnChg chg="add">
          <ac:chgData name="David Ogbeide" userId="e12a1f985f867f99" providerId="LiveId" clId="{68A9074B-D08E-4CA1-975A-66CB46AA0D94}" dt="2023-12-16T03:57:21.234" v="141" actId="26606"/>
          <ac:cxnSpMkLst>
            <pc:docMk/>
            <pc:sldMk cId="3084098381" sldId="273"/>
            <ac:cxnSpMk id="25" creationId="{AEED5540-64E5-4258-ABA4-753F07B71B38}"/>
          </ac:cxnSpMkLst>
        </pc:cxnChg>
        <pc:cxnChg chg="add">
          <ac:chgData name="David Ogbeide" userId="e12a1f985f867f99" providerId="LiveId" clId="{68A9074B-D08E-4CA1-975A-66CB46AA0D94}" dt="2023-12-16T03:57:21.234" v="141" actId="26606"/>
          <ac:cxnSpMkLst>
            <pc:docMk/>
            <pc:sldMk cId="3084098381" sldId="273"/>
            <ac:cxnSpMk id="33" creationId="{651B3B56-501F-42FF-8534-28EF7857BD40}"/>
          </ac:cxnSpMkLst>
        </pc:cxn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E5B7E8-5063-4A60-86E2-36FED5589866}" type="doc">
      <dgm:prSet loTypeId="urn:microsoft.com/office/officeart/2005/8/layout/radial5" loCatId="relationship" qsTypeId="urn:microsoft.com/office/officeart/2005/8/quickstyle/simple2" qsCatId="simple" csTypeId="urn:microsoft.com/office/officeart/2005/8/colors/accent0_3" csCatId="mainScheme" phldr="1"/>
      <dgm:spPr/>
      <dgm:t>
        <a:bodyPr/>
        <a:lstStyle/>
        <a:p>
          <a:endParaRPr lang="en-CA"/>
        </a:p>
      </dgm:t>
    </dgm:pt>
    <dgm:pt modelId="{A8984D59-97AD-4865-9712-7A96F155664E}">
      <dgm:prSet phldrT="[Text]" custT="1"/>
      <dgm:spPr/>
      <dgm:t>
        <a:bodyPr/>
        <a:lstStyle/>
        <a:p>
          <a:r>
            <a:rPr lang="en-CA" sz="1600" b="1" dirty="0">
              <a:latin typeface="Aptos Black" panose="020F0502020204030204" pitchFamily="34" charset="0"/>
            </a:rPr>
            <a:t>Objectives</a:t>
          </a:r>
        </a:p>
      </dgm:t>
    </dgm:pt>
    <dgm:pt modelId="{4ED4615D-2B72-4FD6-913E-53E883A0A7B1}" type="parTrans" cxnId="{16CA5AC6-C03E-416C-9AB2-853D39ACDA6F}">
      <dgm:prSet/>
      <dgm:spPr/>
      <dgm:t>
        <a:bodyPr/>
        <a:lstStyle/>
        <a:p>
          <a:endParaRPr lang="en-CA"/>
        </a:p>
      </dgm:t>
    </dgm:pt>
    <dgm:pt modelId="{4436518F-0937-448B-81C9-1C9E0027FB26}" type="sibTrans" cxnId="{16CA5AC6-C03E-416C-9AB2-853D39ACDA6F}">
      <dgm:prSet/>
      <dgm:spPr/>
      <dgm:t>
        <a:bodyPr/>
        <a:lstStyle/>
        <a:p>
          <a:endParaRPr lang="en-CA"/>
        </a:p>
      </dgm:t>
    </dgm:pt>
    <dgm:pt modelId="{D0F7E35E-F9E8-4BE6-B01F-89755AF0B94E}">
      <dgm:prSet phldrT="[Text]"/>
      <dgm:spPr/>
      <dgm:t>
        <a:bodyPr/>
        <a:lstStyle/>
        <a:p>
          <a:r>
            <a:rPr lang="en-CA" dirty="0"/>
            <a:t>Reduction in False Positives</a:t>
          </a:r>
        </a:p>
      </dgm:t>
    </dgm:pt>
    <dgm:pt modelId="{B36EDDA5-1B87-401C-BF77-AE29BC570ACA}" type="parTrans" cxnId="{8962051B-9F61-4014-9113-8FD162BBD0FF}">
      <dgm:prSet/>
      <dgm:spPr/>
      <dgm:t>
        <a:bodyPr/>
        <a:lstStyle/>
        <a:p>
          <a:endParaRPr lang="en-CA"/>
        </a:p>
      </dgm:t>
    </dgm:pt>
    <dgm:pt modelId="{76BC3BB2-D15F-483D-9A78-378F15518A3F}" type="sibTrans" cxnId="{8962051B-9F61-4014-9113-8FD162BBD0FF}">
      <dgm:prSet/>
      <dgm:spPr/>
      <dgm:t>
        <a:bodyPr/>
        <a:lstStyle/>
        <a:p>
          <a:endParaRPr lang="en-CA"/>
        </a:p>
      </dgm:t>
    </dgm:pt>
    <dgm:pt modelId="{EC714966-5708-47BC-AF00-66B26B1AD23C}">
      <dgm:prSet phldrT="[Text]"/>
      <dgm:spPr/>
      <dgm:t>
        <a:bodyPr/>
        <a:lstStyle/>
        <a:p>
          <a:r>
            <a:rPr lang="en-CA" dirty="0"/>
            <a:t>Real-time Fraud Detection</a:t>
          </a:r>
        </a:p>
      </dgm:t>
    </dgm:pt>
    <dgm:pt modelId="{1F53C1A3-E060-4023-9006-974194034833}" type="parTrans" cxnId="{AB5E16A5-D46C-40BD-8D50-B6271D27DF5E}">
      <dgm:prSet/>
      <dgm:spPr/>
      <dgm:t>
        <a:bodyPr/>
        <a:lstStyle/>
        <a:p>
          <a:endParaRPr lang="en-CA"/>
        </a:p>
      </dgm:t>
    </dgm:pt>
    <dgm:pt modelId="{A0FA9D5D-803A-44BA-A61E-3D993AA09D78}" type="sibTrans" cxnId="{AB5E16A5-D46C-40BD-8D50-B6271D27DF5E}">
      <dgm:prSet/>
      <dgm:spPr/>
      <dgm:t>
        <a:bodyPr/>
        <a:lstStyle/>
        <a:p>
          <a:endParaRPr lang="en-CA"/>
        </a:p>
      </dgm:t>
    </dgm:pt>
    <dgm:pt modelId="{1CA5DDA2-0FB5-457D-A038-E474D8091AD8}">
      <dgm:prSet phldrT="[Text]"/>
      <dgm:spPr/>
      <dgm:t>
        <a:bodyPr/>
        <a:lstStyle/>
        <a:p>
          <a:r>
            <a:rPr lang="en-CA" dirty="0"/>
            <a:t>Cost Savings and Mitigation</a:t>
          </a:r>
        </a:p>
      </dgm:t>
    </dgm:pt>
    <dgm:pt modelId="{3981204B-321D-4D13-99D4-14FF17613A44}" type="parTrans" cxnId="{593664F4-B9AF-40C4-B56F-97280418F8D8}">
      <dgm:prSet/>
      <dgm:spPr/>
      <dgm:t>
        <a:bodyPr/>
        <a:lstStyle/>
        <a:p>
          <a:endParaRPr lang="en-CA"/>
        </a:p>
      </dgm:t>
    </dgm:pt>
    <dgm:pt modelId="{8EAF0C6F-5939-4709-A00F-C90B3F78A277}" type="sibTrans" cxnId="{593664F4-B9AF-40C4-B56F-97280418F8D8}">
      <dgm:prSet/>
      <dgm:spPr/>
      <dgm:t>
        <a:bodyPr/>
        <a:lstStyle/>
        <a:p>
          <a:endParaRPr lang="en-CA"/>
        </a:p>
      </dgm:t>
    </dgm:pt>
    <dgm:pt modelId="{EC680C39-8655-46E7-8F39-7C8260FD87EE}">
      <dgm:prSet phldrT="[Text]"/>
      <dgm:spPr/>
      <dgm:t>
        <a:bodyPr/>
        <a:lstStyle/>
        <a:p>
          <a:r>
            <a:rPr lang="en-CA" dirty="0"/>
            <a:t>Enhanced Fraud Detection Accuracy</a:t>
          </a:r>
        </a:p>
      </dgm:t>
    </dgm:pt>
    <dgm:pt modelId="{1FB80CBD-F315-4962-932D-ABADD023B2F8}" type="parTrans" cxnId="{D718D248-0C19-4DA0-95B7-A4F46F853E0C}">
      <dgm:prSet/>
      <dgm:spPr/>
      <dgm:t>
        <a:bodyPr/>
        <a:lstStyle/>
        <a:p>
          <a:endParaRPr lang="en-CA"/>
        </a:p>
      </dgm:t>
    </dgm:pt>
    <dgm:pt modelId="{9AD5B023-2ED2-4257-BA47-BD2AE0C82812}" type="sibTrans" cxnId="{D718D248-0C19-4DA0-95B7-A4F46F853E0C}">
      <dgm:prSet/>
      <dgm:spPr/>
      <dgm:t>
        <a:bodyPr/>
        <a:lstStyle/>
        <a:p>
          <a:endParaRPr lang="en-CA"/>
        </a:p>
      </dgm:t>
    </dgm:pt>
    <dgm:pt modelId="{60B4FA9E-476B-4FAA-B6F9-759373D5B3C7}" type="pres">
      <dgm:prSet presAssocID="{92E5B7E8-5063-4A60-86E2-36FED5589866}" presName="Name0" presStyleCnt="0">
        <dgm:presLayoutVars>
          <dgm:chMax val="1"/>
          <dgm:dir/>
          <dgm:animLvl val="ctr"/>
          <dgm:resizeHandles val="exact"/>
        </dgm:presLayoutVars>
      </dgm:prSet>
      <dgm:spPr/>
    </dgm:pt>
    <dgm:pt modelId="{58AA1092-FE9F-4AC4-8ED0-AE9CDA4AF9B1}" type="pres">
      <dgm:prSet presAssocID="{A8984D59-97AD-4865-9712-7A96F155664E}" presName="centerShape" presStyleLbl="node0" presStyleIdx="0" presStyleCnt="1" custScaleX="141682" custScaleY="116752"/>
      <dgm:spPr/>
    </dgm:pt>
    <dgm:pt modelId="{D59BC63E-7031-4EBF-85F4-A8F2DBCBB48F}" type="pres">
      <dgm:prSet presAssocID="{B36EDDA5-1B87-401C-BF77-AE29BC570ACA}" presName="parTrans" presStyleLbl="sibTrans2D1" presStyleIdx="0" presStyleCnt="4"/>
      <dgm:spPr/>
    </dgm:pt>
    <dgm:pt modelId="{6E3B08E8-9612-4C52-8383-2EB404A57951}" type="pres">
      <dgm:prSet presAssocID="{B36EDDA5-1B87-401C-BF77-AE29BC570ACA}" presName="connectorText" presStyleLbl="sibTrans2D1" presStyleIdx="0" presStyleCnt="4"/>
      <dgm:spPr/>
    </dgm:pt>
    <dgm:pt modelId="{47C02774-C2E1-4C9C-96CA-2C668C6A514C}" type="pres">
      <dgm:prSet presAssocID="{D0F7E35E-F9E8-4BE6-B01F-89755AF0B94E}" presName="node" presStyleLbl="node1" presStyleIdx="0" presStyleCnt="4">
        <dgm:presLayoutVars>
          <dgm:bulletEnabled val="1"/>
        </dgm:presLayoutVars>
      </dgm:prSet>
      <dgm:spPr/>
    </dgm:pt>
    <dgm:pt modelId="{07E24283-1140-43B8-A809-E92951341105}" type="pres">
      <dgm:prSet presAssocID="{1F53C1A3-E060-4023-9006-974194034833}" presName="parTrans" presStyleLbl="sibTrans2D1" presStyleIdx="1" presStyleCnt="4"/>
      <dgm:spPr/>
    </dgm:pt>
    <dgm:pt modelId="{01276A57-C8C9-4AA8-B09A-5D1476E1B7ED}" type="pres">
      <dgm:prSet presAssocID="{1F53C1A3-E060-4023-9006-974194034833}" presName="connectorText" presStyleLbl="sibTrans2D1" presStyleIdx="1" presStyleCnt="4"/>
      <dgm:spPr/>
    </dgm:pt>
    <dgm:pt modelId="{D7357819-DA2B-4AF8-831F-5299DE6C6C0E}" type="pres">
      <dgm:prSet presAssocID="{EC714966-5708-47BC-AF00-66B26B1AD23C}" presName="node" presStyleLbl="node1" presStyleIdx="1" presStyleCnt="4">
        <dgm:presLayoutVars>
          <dgm:bulletEnabled val="1"/>
        </dgm:presLayoutVars>
      </dgm:prSet>
      <dgm:spPr/>
    </dgm:pt>
    <dgm:pt modelId="{C6C24F1E-6D2C-4EB9-BD01-F0E484F54F60}" type="pres">
      <dgm:prSet presAssocID="{3981204B-321D-4D13-99D4-14FF17613A44}" presName="parTrans" presStyleLbl="sibTrans2D1" presStyleIdx="2" presStyleCnt="4"/>
      <dgm:spPr/>
    </dgm:pt>
    <dgm:pt modelId="{06C9F93B-D398-424E-9682-80A3AAD09C91}" type="pres">
      <dgm:prSet presAssocID="{3981204B-321D-4D13-99D4-14FF17613A44}" presName="connectorText" presStyleLbl="sibTrans2D1" presStyleIdx="2" presStyleCnt="4"/>
      <dgm:spPr/>
    </dgm:pt>
    <dgm:pt modelId="{8EDBC035-CDAF-406A-B14A-9C212E924EBF}" type="pres">
      <dgm:prSet presAssocID="{1CA5DDA2-0FB5-457D-A038-E474D8091AD8}" presName="node" presStyleLbl="node1" presStyleIdx="2" presStyleCnt="4">
        <dgm:presLayoutVars>
          <dgm:bulletEnabled val="1"/>
        </dgm:presLayoutVars>
      </dgm:prSet>
      <dgm:spPr/>
    </dgm:pt>
    <dgm:pt modelId="{767EA91F-E32C-4864-B4AF-9C78004EDE30}" type="pres">
      <dgm:prSet presAssocID="{1FB80CBD-F315-4962-932D-ABADD023B2F8}" presName="parTrans" presStyleLbl="sibTrans2D1" presStyleIdx="3" presStyleCnt="4"/>
      <dgm:spPr/>
    </dgm:pt>
    <dgm:pt modelId="{360B02BF-87FF-4E2B-8B9A-2099A5CABA51}" type="pres">
      <dgm:prSet presAssocID="{1FB80CBD-F315-4962-932D-ABADD023B2F8}" presName="connectorText" presStyleLbl="sibTrans2D1" presStyleIdx="3" presStyleCnt="4"/>
      <dgm:spPr/>
    </dgm:pt>
    <dgm:pt modelId="{44EBBA2D-D1FC-4BDC-B97A-7619D117E904}" type="pres">
      <dgm:prSet presAssocID="{EC680C39-8655-46E7-8F39-7C8260FD87EE}" presName="node" presStyleLbl="node1" presStyleIdx="3" presStyleCnt="4">
        <dgm:presLayoutVars>
          <dgm:bulletEnabled val="1"/>
        </dgm:presLayoutVars>
      </dgm:prSet>
      <dgm:spPr/>
    </dgm:pt>
  </dgm:ptLst>
  <dgm:cxnLst>
    <dgm:cxn modelId="{3E189912-E2B2-4870-9B73-9179A5D6D3FC}" type="presOf" srcId="{D0F7E35E-F9E8-4BE6-B01F-89755AF0B94E}" destId="{47C02774-C2E1-4C9C-96CA-2C668C6A514C}" srcOrd="0" destOrd="0" presId="urn:microsoft.com/office/officeart/2005/8/layout/radial5"/>
    <dgm:cxn modelId="{8962051B-9F61-4014-9113-8FD162BBD0FF}" srcId="{A8984D59-97AD-4865-9712-7A96F155664E}" destId="{D0F7E35E-F9E8-4BE6-B01F-89755AF0B94E}" srcOrd="0" destOrd="0" parTransId="{B36EDDA5-1B87-401C-BF77-AE29BC570ACA}" sibTransId="{76BC3BB2-D15F-483D-9A78-378F15518A3F}"/>
    <dgm:cxn modelId="{580CFC42-3BA1-47B1-9F7D-CD444AE1CF73}" type="presOf" srcId="{1CA5DDA2-0FB5-457D-A038-E474D8091AD8}" destId="{8EDBC035-CDAF-406A-B14A-9C212E924EBF}" srcOrd="0" destOrd="0" presId="urn:microsoft.com/office/officeart/2005/8/layout/radial5"/>
    <dgm:cxn modelId="{D718D248-0C19-4DA0-95B7-A4F46F853E0C}" srcId="{A8984D59-97AD-4865-9712-7A96F155664E}" destId="{EC680C39-8655-46E7-8F39-7C8260FD87EE}" srcOrd="3" destOrd="0" parTransId="{1FB80CBD-F315-4962-932D-ABADD023B2F8}" sibTransId="{9AD5B023-2ED2-4257-BA47-BD2AE0C82812}"/>
    <dgm:cxn modelId="{BEA8434C-0D65-4D0F-8164-6855B1A36902}" type="presOf" srcId="{1FB80CBD-F315-4962-932D-ABADD023B2F8}" destId="{767EA91F-E32C-4864-B4AF-9C78004EDE30}" srcOrd="0" destOrd="0" presId="urn:microsoft.com/office/officeart/2005/8/layout/radial5"/>
    <dgm:cxn modelId="{D3857A6F-CB32-4805-8924-7BDC77740115}" type="presOf" srcId="{A8984D59-97AD-4865-9712-7A96F155664E}" destId="{58AA1092-FE9F-4AC4-8ED0-AE9CDA4AF9B1}" srcOrd="0" destOrd="0" presId="urn:microsoft.com/office/officeart/2005/8/layout/radial5"/>
    <dgm:cxn modelId="{0639A557-2CF0-4512-B422-7B1345150F47}" type="presOf" srcId="{EC714966-5708-47BC-AF00-66B26B1AD23C}" destId="{D7357819-DA2B-4AF8-831F-5299DE6C6C0E}" srcOrd="0" destOrd="0" presId="urn:microsoft.com/office/officeart/2005/8/layout/radial5"/>
    <dgm:cxn modelId="{BDF3C18E-7583-43F1-A4B1-7994F943FA07}" type="presOf" srcId="{1F53C1A3-E060-4023-9006-974194034833}" destId="{01276A57-C8C9-4AA8-B09A-5D1476E1B7ED}" srcOrd="1" destOrd="0" presId="urn:microsoft.com/office/officeart/2005/8/layout/radial5"/>
    <dgm:cxn modelId="{B8E40891-8884-4354-AF06-5AE927EDCE33}" type="presOf" srcId="{1F53C1A3-E060-4023-9006-974194034833}" destId="{07E24283-1140-43B8-A809-E92951341105}" srcOrd="0" destOrd="0" presId="urn:microsoft.com/office/officeart/2005/8/layout/radial5"/>
    <dgm:cxn modelId="{047CE195-6873-4DA8-91A9-EDE0A216708D}" type="presOf" srcId="{92E5B7E8-5063-4A60-86E2-36FED5589866}" destId="{60B4FA9E-476B-4FAA-B6F9-759373D5B3C7}" srcOrd="0" destOrd="0" presId="urn:microsoft.com/office/officeart/2005/8/layout/radial5"/>
    <dgm:cxn modelId="{C56B889A-443C-44DA-BCC3-0424F55BE0EC}" type="presOf" srcId="{EC680C39-8655-46E7-8F39-7C8260FD87EE}" destId="{44EBBA2D-D1FC-4BDC-B97A-7619D117E904}" srcOrd="0" destOrd="0" presId="urn:microsoft.com/office/officeart/2005/8/layout/radial5"/>
    <dgm:cxn modelId="{AB5E16A5-D46C-40BD-8D50-B6271D27DF5E}" srcId="{A8984D59-97AD-4865-9712-7A96F155664E}" destId="{EC714966-5708-47BC-AF00-66B26B1AD23C}" srcOrd="1" destOrd="0" parTransId="{1F53C1A3-E060-4023-9006-974194034833}" sibTransId="{A0FA9D5D-803A-44BA-A61E-3D993AA09D78}"/>
    <dgm:cxn modelId="{16CA5AC6-C03E-416C-9AB2-853D39ACDA6F}" srcId="{92E5B7E8-5063-4A60-86E2-36FED5589866}" destId="{A8984D59-97AD-4865-9712-7A96F155664E}" srcOrd="0" destOrd="0" parTransId="{4ED4615D-2B72-4FD6-913E-53E883A0A7B1}" sibTransId="{4436518F-0937-448B-81C9-1C9E0027FB26}"/>
    <dgm:cxn modelId="{806ED1CE-C5CB-4F8B-A646-D2C0482D396D}" type="presOf" srcId="{B36EDDA5-1B87-401C-BF77-AE29BC570ACA}" destId="{6E3B08E8-9612-4C52-8383-2EB404A57951}" srcOrd="1" destOrd="0" presId="urn:microsoft.com/office/officeart/2005/8/layout/radial5"/>
    <dgm:cxn modelId="{927951D7-00AD-4BA9-89A4-3CF2EF5E324C}" type="presOf" srcId="{3981204B-321D-4D13-99D4-14FF17613A44}" destId="{06C9F93B-D398-424E-9682-80A3AAD09C91}" srcOrd="1" destOrd="0" presId="urn:microsoft.com/office/officeart/2005/8/layout/radial5"/>
    <dgm:cxn modelId="{F93DD4DC-C614-4BFC-BCE9-FE73BC8339AF}" type="presOf" srcId="{1FB80CBD-F315-4962-932D-ABADD023B2F8}" destId="{360B02BF-87FF-4E2B-8B9A-2099A5CABA51}" srcOrd="1" destOrd="0" presId="urn:microsoft.com/office/officeart/2005/8/layout/radial5"/>
    <dgm:cxn modelId="{91D17DE5-BBD7-47E5-A774-E03B9F317B45}" type="presOf" srcId="{3981204B-321D-4D13-99D4-14FF17613A44}" destId="{C6C24F1E-6D2C-4EB9-BD01-F0E484F54F60}" srcOrd="0" destOrd="0" presId="urn:microsoft.com/office/officeart/2005/8/layout/radial5"/>
    <dgm:cxn modelId="{1E2736E6-A168-4393-BD1C-CD6047CD0CCB}" type="presOf" srcId="{B36EDDA5-1B87-401C-BF77-AE29BC570ACA}" destId="{D59BC63E-7031-4EBF-85F4-A8F2DBCBB48F}" srcOrd="0" destOrd="0" presId="urn:microsoft.com/office/officeart/2005/8/layout/radial5"/>
    <dgm:cxn modelId="{593664F4-B9AF-40C4-B56F-97280418F8D8}" srcId="{A8984D59-97AD-4865-9712-7A96F155664E}" destId="{1CA5DDA2-0FB5-457D-A038-E474D8091AD8}" srcOrd="2" destOrd="0" parTransId="{3981204B-321D-4D13-99D4-14FF17613A44}" sibTransId="{8EAF0C6F-5939-4709-A00F-C90B3F78A277}"/>
    <dgm:cxn modelId="{D22530E7-EF2C-4CFC-A90F-0A6A82D4522F}" type="presParOf" srcId="{60B4FA9E-476B-4FAA-B6F9-759373D5B3C7}" destId="{58AA1092-FE9F-4AC4-8ED0-AE9CDA4AF9B1}" srcOrd="0" destOrd="0" presId="urn:microsoft.com/office/officeart/2005/8/layout/radial5"/>
    <dgm:cxn modelId="{265A5D1E-E252-4CBF-8A21-5EE8903A95E4}" type="presParOf" srcId="{60B4FA9E-476B-4FAA-B6F9-759373D5B3C7}" destId="{D59BC63E-7031-4EBF-85F4-A8F2DBCBB48F}" srcOrd="1" destOrd="0" presId="urn:microsoft.com/office/officeart/2005/8/layout/radial5"/>
    <dgm:cxn modelId="{9D79F6DD-FE29-4692-A286-AB61C9643725}" type="presParOf" srcId="{D59BC63E-7031-4EBF-85F4-A8F2DBCBB48F}" destId="{6E3B08E8-9612-4C52-8383-2EB404A57951}" srcOrd="0" destOrd="0" presId="urn:microsoft.com/office/officeart/2005/8/layout/radial5"/>
    <dgm:cxn modelId="{7689A813-D46D-4F38-BFCD-375F8DF9549A}" type="presParOf" srcId="{60B4FA9E-476B-4FAA-B6F9-759373D5B3C7}" destId="{47C02774-C2E1-4C9C-96CA-2C668C6A514C}" srcOrd="2" destOrd="0" presId="urn:microsoft.com/office/officeart/2005/8/layout/radial5"/>
    <dgm:cxn modelId="{C2CEF410-402F-4A45-9461-1948431F7581}" type="presParOf" srcId="{60B4FA9E-476B-4FAA-B6F9-759373D5B3C7}" destId="{07E24283-1140-43B8-A809-E92951341105}" srcOrd="3" destOrd="0" presId="urn:microsoft.com/office/officeart/2005/8/layout/radial5"/>
    <dgm:cxn modelId="{D29B48EB-2A1B-494F-9A9A-25C83F1D6B4F}" type="presParOf" srcId="{07E24283-1140-43B8-A809-E92951341105}" destId="{01276A57-C8C9-4AA8-B09A-5D1476E1B7ED}" srcOrd="0" destOrd="0" presId="urn:microsoft.com/office/officeart/2005/8/layout/radial5"/>
    <dgm:cxn modelId="{245695FE-CC1A-433E-9792-23182F0B3C11}" type="presParOf" srcId="{60B4FA9E-476B-4FAA-B6F9-759373D5B3C7}" destId="{D7357819-DA2B-4AF8-831F-5299DE6C6C0E}" srcOrd="4" destOrd="0" presId="urn:microsoft.com/office/officeart/2005/8/layout/radial5"/>
    <dgm:cxn modelId="{D526DB06-11C6-450E-BB0B-804EC19D16D5}" type="presParOf" srcId="{60B4FA9E-476B-4FAA-B6F9-759373D5B3C7}" destId="{C6C24F1E-6D2C-4EB9-BD01-F0E484F54F60}" srcOrd="5" destOrd="0" presId="urn:microsoft.com/office/officeart/2005/8/layout/radial5"/>
    <dgm:cxn modelId="{39A13EF4-6D5E-41B8-9419-8F6B08C718CF}" type="presParOf" srcId="{C6C24F1E-6D2C-4EB9-BD01-F0E484F54F60}" destId="{06C9F93B-D398-424E-9682-80A3AAD09C91}" srcOrd="0" destOrd="0" presId="urn:microsoft.com/office/officeart/2005/8/layout/radial5"/>
    <dgm:cxn modelId="{E42509D8-6BC6-43F0-911D-9F8F093CD274}" type="presParOf" srcId="{60B4FA9E-476B-4FAA-B6F9-759373D5B3C7}" destId="{8EDBC035-CDAF-406A-B14A-9C212E924EBF}" srcOrd="6" destOrd="0" presId="urn:microsoft.com/office/officeart/2005/8/layout/radial5"/>
    <dgm:cxn modelId="{F9739C13-101F-464F-A081-AA097B6C0502}" type="presParOf" srcId="{60B4FA9E-476B-4FAA-B6F9-759373D5B3C7}" destId="{767EA91F-E32C-4864-B4AF-9C78004EDE30}" srcOrd="7" destOrd="0" presId="urn:microsoft.com/office/officeart/2005/8/layout/radial5"/>
    <dgm:cxn modelId="{8C12FFD9-59AA-4577-AB1E-506132D8E795}" type="presParOf" srcId="{767EA91F-E32C-4864-B4AF-9C78004EDE30}" destId="{360B02BF-87FF-4E2B-8B9A-2099A5CABA51}" srcOrd="0" destOrd="0" presId="urn:microsoft.com/office/officeart/2005/8/layout/radial5"/>
    <dgm:cxn modelId="{611C61A2-A923-47E0-AD8D-2B098F3500AD}" type="presParOf" srcId="{60B4FA9E-476B-4FAA-B6F9-759373D5B3C7}" destId="{44EBBA2D-D1FC-4BDC-B97A-7619D117E904}" srcOrd="8"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C4DAA-B7EE-4C07-872B-C789CDF1664E}" type="doc">
      <dgm:prSet loTypeId="urn:microsoft.com/office/officeart/2005/8/layout/pyramid2" loCatId="list" qsTypeId="urn:microsoft.com/office/officeart/2005/8/quickstyle/simple5" qsCatId="simple" csTypeId="urn:microsoft.com/office/officeart/2005/8/colors/accent1_2" csCatId="accent1" phldr="1"/>
      <dgm:spPr/>
    </dgm:pt>
    <dgm:pt modelId="{EFF83B08-B807-4EA9-AF80-DF7E3EC57258}">
      <dgm:prSet phldrT="[Text]"/>
      <dgm:spPr/>
      <dgm:t>
        <a:bodyPr/>
        <a:lstStyle/>
        <a:p>
          <a:r>
            <a:rPr lang="en-CA" dirty="0"/>
            <a:t>Improved Accuracy</a:t>
          </a:r>
        </a:p>
      </dgm:t>
    </dgm:pt>
    <dgm:pt modelId="{0C3A5FAA-9B6D-45EE-948C-3F2036D1798E}" type="parTrans" cxnId="{C3D30E11-7B40-44B7-A8D9-C46AD590EA69}">
      <dgm:prSet/>
      <dgm:spPr/>
      <dgm:t>
        <a:bodyPr/>
        <a:lstStyle/>
        <a:p>
          <a:endParaRPr lang="en-CA"/>
        </a:p>
      </dgm:t>
    </dgm:pt>
    <dgm:pt modelId="{FE261830-8BCC-48E6-9B58-F18BDAA88867}" type="sibTrans" cxnId="{C3D30E11-7B40-44B7-A8D9-C46AD590EA69}">
      <dgm:prSet/>
      <dgm:spPr/>
      <dgm:t>
        <a:bodyPr/>
        <a:lstStyle/>
        <a:p>
          <a:endParaRPr lang="en-CA"/>
        </a:p>
      </dgm:t>
    </dgm:pt>
    <dgm:pt modelId="{F5772D74-8C01-4350-9354-9870341A1ED9}">
      <dgm:prSet phldrT="[Text]"/>
      <dgm:spPr/>
      <dgm:t>
        <a:bodyPr/>
        <a:lstStyle/>
        <a:p>
          <a:r>
            <a:rPr lang="en-CA" dirty="0"/>
            <a:t>Reduced False Positives</a:t>
          </a:r>
        </a:p>
      </dgm:t>
    </dgm:pt>
    <dgm:pt modelId="{7D473F76-737F-4D0E-888E-B7D570FFF75E}" type="parTrans" cxnId="{275927CA-71FA-41A3-BA75-24253D6B65A5}">
      <dgm:prSet/>
      <dgm:spPr/>
      <dgm:t>
        <a:bodyPr/>
        <a:lstStyle/>
        <a:p>
          <a:endParaRPr lang="en-CA"/>
        </a:p>
      </dgm:t>
    </dgm:pt>
    <dgm:pt modelId="{FB768BE7-DD01-49A1-BAB5-CC43FD5DA6A0}" type="sibTrans" cxnId="{275927CA-71FA-41A3-BA75-24253D6B65A5}">
      <dgm:prSet/>
      <dgm:spPr/>
      <dgm:t>
        <a:bodyPr/>
        <a:lstStyle/>
        <a:p>
          <a:endParaRPr lang="en-CA"/>
        </a:p>
      </dgm:t>
    </dgm:pt>
    <dgm:pt modelId="{02E14920-EC50-4E18-A610-74F63ACCAF34}">
      <dgm:prSet phldrT="[Text]"/>
      <dgm:spPr/>
      <dgm:t>
        <a:bodyPr/>
        <a:lstStyle/>
        <a:p>
          <a:r>
            <a:rPr lang="en-CA" dirty="0"/>
            <a:t>Cost Savings</a:t>
          </a:r>
        </a:p>
      </dgm:t>
    </dgm:pt>
    <dgm:pt modelId="{B1C649DD-486F-4BCF-88EC-6F620ACF2451}" type="parTrans" cxnId="{C4298160-234E-4A90-83B9-D17E7E1D0D1A}">
      <dgm:prSet/>
      <dgm:spPr/>
      <dgm:t>
        <a:bodyPr/>
        <a:lstStyle/>
        <a:p>
          <a:endParaRPr lang="en-CA"/>
        </a:p>
      </dgm:t>
    </dgm:pt>
    <dgm:pt modelId="{A6735A47-2CE2-41AF-93F1-EDCBD6EE39B5}" type="sibTrans" cxnId="{C4298160-234E-4A90-83B9-D17E7E1D0D1A}">
      <dgm:prSet/>
      <dgm:spPr/>
      <dgm:t>
        <a:bodyPr/>
        <a:lstStyle/>
        <a:p>
          <a:endParaRPr lang="en-CA"/>
        </a:p>
      </dgm:t>
    </dgm:pt>
    <dgm:pt modelId="{C6A4F7A4-C7FC-4FFA-968B-2A7B08F12BB7}" type="pres">
      <dgm:prSet presAssocID="{858C4DAA-B7EE-4C07-872B-C789CDF1664E}" presName="compositeShape" presStyleCnt="0">
        <dgm:presLayoutVars>
          <dgm:dir/>
          <dgm:resizeHandles/>
        </dgm:presLayoutVars>
      </dgm:prSet>
      <dgm:spPr/>
    </dgm:pt>
    <dgm:pt modelId="{C88CFCB0-3CCC-45CB-92D5-A4C610A42A90}" type="pres">
      <dgm:prSet presAssocID="{858C4DAA-B7EE-4C07-872B-C789CDF1664E}" presName="pyramid" presStyleLbl="node1" presStyleIdx="0" presStyleCnt="1" custLinFactNeighborX="-539"/>
      <dgm:spPr/>
    </dgm:pt>
    <dgm:pt modelId="{F4DA2DF3-FC49-4AE2-9FF7-12BA166CCA69}" type="pres">
      <dgm:prSet presAssocID="{858C4DAA-B7EE-4C07-872B-C789CDF1664E}" presName="theList" presStyleCnt="0"/>
      <dgm:spPr/>
    </dgm:pt>
    <dgm:pt modelId="{F066421B-F8D6-4C37-A219-E722DCFC94E8}" type="pres">
      <dgm:prSet presAssocID="{EFF83B08-B807-4EA9-AF80-DF7E3EC57258}" presName="aNode" presStyleLbl="fgAcc1" presStyleIdx="0" presStyleCnt="3">
        <dgm:presLayoutVars>
          <dgm:bulletEnabled val="1"/>
        </dgm:presLayoutVars>
      </dgm:prSet>
      <dgm:spPr/>
    </dgm:pt>
    <dgm:pt modelId="{FBF00F98-41D0-479B-8AE3-69DA5192211C}" type="pres">
      <dgm:prSet presAssocID="{EFF83B08-B807-4EA9-AF80-DF7E3EC57258}" presName="aSpace" presStyleCnt="0"/>
      <dgm:spPr/>
    </dgm:pt>
    <dgm:pt modelId="{B0C9B201-4E7E-476A-BE18-24A592276CAE}" type="pres">
      <dgm:prSet presAssocID="{F5772D74-8C01-4350-9354-9870341A1ED9}" presName="aNode" presStyleLbl="fgAcc1" presStyleIdx="1" presStyleCnt="3">
        <dgm:presLayoutVars>
          <dgm:bulletEnabled val="1"/>
        </dgm:presLayoutVars>
      </dgm:prSet>
      <dgm:spPr/>
    </dgm:pt>
    <dgm:pt modelId="{993A82A9-4398-4F13-919F-9786BFFB1CDF}" type="pres">
      <dgm:prSet presAssocID="{F5772D74-8C01-4350-9354-9870341A1ED9}" presName="aSpace" presStyleCnt="0"/>
      <dgm:spPr/>
    </dgm:pt>
    <dgm:pt modelId="{75E365E6-EC7C-4FEF-9B2B-1DE9993CDADD}" type="pres">
      <dgm:prSet presAssocID="{02E14920-EC50-4E18-A610-74F63ACCAF34}" presName="aNode" presStyleLbl="fgAcc1" presStyleIdx="2" presStyleCnt="3">
        <dgm:presLayoutVars>
          <dgm:bulletEnabled val="1"/>
        </dgm:presLayoutVars>
      </dgm:prSet>
      <dgm:spPr/>
    </dgm:pt>
    <dgm:pt modelId="{FEC8873E-B05D-4CFC-AAAA-03631C9B3598}" type="pres">
      <dgm:prSet presAssocID="{02E14920-EC50-4E18-A610-74F63ACCAF34}" presName="aSpace" presStyleCnt="0"/>
      <dgm:spPr/>
    </dgm:pt>
  </dgm:ptLst>
  <dgm:cxnLst>
    <dgm:cxn modelId="{C3D30E11-7B40-44B7-A8D9-C46AD590EA69}" srcId="{858C4DAA-B7EE-4C07-872B-C789CDF1664E}" destId="{EFF83B08-B807-4EA9-AF80-DF7E3EC57258}" srcOrd="0" destOrd="0" parTransId="{0C3A5FAA-9B6D-45EE-948C-3F2036D1798E}" sibTransId="{FE261830-8BCC-48E6-9B58-F18BDAA88867}"/>
    <dgm:cxn modelId="{7BF1052E-11B0-4934-8A61-7CDDAE194F80}" type="presOf" srcId="{858C4DAA-B7EE-4C07-872B-C789CDF1664E}" destId="{C6A4F7A4-C7FC-4FFA-968B-2A7B08F12BB7}" srcOrd="0" destOrd="0" presId="urn:microsoft.com/office/officeart/2005/8/layout/pyramid2"/>
    <dgm:cxn modelId="{C4298160-234E-4A90-83B9-D17E7E1D0D1A}" srcId="{858C4DAA-B7EE-4C07-872B-C789CDF1664E}" destId="{02E14920-EC50-4E18-A610-74F63ACCAF34}" srcOrd="2" destOrd="0" parTransId="{B1C649DD-486F-4BCF-88EC-6F620ACF2451}" sibTransId="{A6735A47-2CE2-41AF-93F1-EDCBD6EE39B5}"/>
    <dgm:cxn modelId="{D507F549-D8CF-49A9-9098-05235A4EB17B}" type="presOf" srcId="{02E14920-EC50-4E18-A610-74F63ACCAF34}" destId="{75E365E6-EC7C-4FEF-9B2B-1DE9993CDADD}" srcOrd="0" destOrd="0" presId="urn:microsoft.com/office/officeart/2005/8/layout/pyramid2"/>
    <dgm:cxn modelId="{275927CA-71FA-41A3-BA75-24253D6B65A5}" srcId="{858C4DAA-B7EE-4C07-872B-C789CDF1664E}" destId="{F5772D74-8C01-4350-9354-9870341A1ED9}" srcOrd="1" destOrd="0" parTransId="{7D473F76-737F-4D0E-888E-B7D570FFF75E}" sibTransId="{FB768BE7-DD01-49A1-BAB5-CC43FD5DA6A0}"/>
    <dgm:cxn modelId="{8360BFCC-C430-489B-8F83-989809F3F315}" type="presOf" srcId="{EFF83B08-B807-4EA9-AF80-DF7E3EC57258}" destId="{F066421B-F8D6-4C37-A219-E722DCFC94E8}" srcOrd="0" destOrd="0" presId="urn:microsoft.com/office/officeart/2005/8/layout/pyramid2"/>
    <dgm:cxn modelId="{D8698AE3-68C0-4D24-9415-E47D41819E46}" type="presOf" srcId="{F5772D74-8C01-4350-9354-9870341A1ED9}" destId="{B0C9B201-4E7E-476A-BE18-24A592276CAE}" srcOrd="0" destOrd="0" presId="urn:microsoft.com/office/officeart/2005/8/layout/pyramid2"/>
    <dgm:cxn modelId="{DA9B5241-E8BB-48F3-9D17-27A7AE99E7F1}" type="presParOf" srcId="{C6A4F7A4-C7FC-4FFA-968B-2A7B08F12BB7}" destId="{C88CFCB0-3CCC-45CB-92D5-A4C610A42A90}" srcOrd="0" destOrd="0" presId="urn:microsoft.com/office/officeart/2005/8/layout/pyramid2"/>
    <dgm:cxn modelId="{3ABB113E-E562-4CAA-898A-3E66158D33BA}" type="presParOf" srcId="{C6A4F7A4-C7FC-4FFA-968B-2A7B08F12BB7}" destId="{F4DA2DF3-FC49-4AE2-9FF7-12BA166CCA69}" srcOrd="1" destOrd="0" presId="urn:microsoft.com/office/officeart/2005/8/layout/pyramid2"/>
    <dgm:cxn modelId="{17A667B8-4E2F-4C35-9586-C954D998DA73}" type="presParOf" srcId="{F4DA2DF3-FC49-4AE2-9FF7-12BA166CCA69}" destId="{F066421B-F8D6-4C37-A219-E722DCFC94E8}" srcOrd="0" destOrd="0" presId="urn:microsoft.com/office/officeart/2005/8/layout/pyramid2"/>
    <dgm:cxn modelId="{44747362-9761-425B-9E1B-2F138E883BFD}" type="presParOf" srcId="{F4DA2DF3-FC49-4AE2-9FF7-12BA166CCA69}" destId="{FBF00F98-41D0-479B-8AE3-69DA5192211C}" srcOrd="1" destOrd="0" presId="urn:microsoft.com/office/officeart/2005/8/layout/pyramid2"/>
    <dgm:cxn modelId="{19866BFF-D2DD-4789-8ED1-1E9A04DA3D92}" type="presParOf" srcId="{F4DA2DF3-FC49-4AE2-9FF7-12BA166CCA69}" destId="{B0C9B201-4E7E-476A-BE18-24A592276CAE}" srcOrd="2" destOrd="0" presId="urn:microsoft.com/office/officeart/2005/8/layout/pyramid2"/>
    <dgm:cxn modelId="{58D4D154-9CB8-4007-860A-CD96C5B3C38A}" type="presParOf" srcId="{F4DA2DF3-FC49-4AE2-9FF7-12BA166CCA69}" destId="{993A82A9-4398-4F13-919F-9786BFFB1CDF}" srcOrd="3" destOrd="0" presId="urn:microsoft.com/office/officeart/2005/8/layout/pyramid2"/>
    <dgm:cxn modelId="{10DC57AE-5023-4F54-B575-50A0C19E3C81}" type="presParOf" srcId="{F4DA2DF3-FC49-4AE2-9FF7-12BA166CCA69}" destId="{75E365E6-EC7C-4FEF-9B2B-1DE9993CDADD}" srcOrd="4" destOrd="0" presId="urn:microsoft.com/office/officeart/2005/8/layout/pyramid2"/>
    <dgm:cxn modelId="{4DD4B9D2-EE0F-418B-98E6-D7C121F79D3F}" type="presParOf" srcId="{F4DA2DF3-FC49-4AE2-9FF7-12BA166CCA69}" destId="{FEC8873E-B05D-4CFC-AAAA-03631C9B3598}"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B7A73F-92C3-4F6A-AEFB-00F5B331C037}" type="doc">
      <dgm:prSet loTypeId="urn:microsoft.com/office/officeart/2018/2/layout/IconVerticalSolidList" loCatId="icon" qsTypeId="urn:microsoft.com/office/officeart/2005/8/quickstyle/simple1" qsCatId="simple" csTypeId="urn:microsoft.com/office/officeart/2005/8/colors/accent1_2" csCatId="accent1" phldr="1"/>
      <dgm:spPr/>
    </dgm:pt>
    <dgm:pt modelId="{741414A5-0EBC-461F-BF07-22126B8FE2C5}">
      <dgm:prSet phldrT="[Text]"/>
      <dgm:spPr/>
      <dgm:t>
        <a:bodyPr/>
        <a:lstStyle/>
        <a:p>
          <a:pPr>
            <a:lnSpc>
              <a:spcPct val="100000"/>
            </a:lnSpc>
          </a:pPr>
          <a:r>
            <a:rPr lang="en-CA" b="1"/>
            <a:t>Value Proposition</a:t>
          </a:r>
        </a:p>
      </dgm:t>
    </dgm:pt>
    <dgm:pt modelId="{1FD31997-B0A0-4D31-85EB-7A2CA08A2E80}" type="parTrans" cxnId="{B82467F1-3B74-4996-8722-85C902A32D64}">
      <dgm:prSet/>
      <dgm:spPr/>
      <dgm:t>
        <a:bodyPr/>
        <a:lstStyle/>
        <a:p>
          <a:endParaRPr lang="en-CA"/>
        </a:p>
      </dgm:t>
    </dgm:pt>
    <dgm:pt modelId="{D059D1C1-EAF8-441C-9E13-E68ADDFE7CEA}" type="sibTrans" cxnId="{B82467F1-3B74-4996-8722-85C902A32D64}">
      <dgm:prSet/>
      <dgm:spPr/>
      <dgm:t>
        <a:bodyPr/>
        <a:lstStyle/>
        <a:p>
          <a:endParaRPr lang="en-CA"/>
        </a:p>
      </dgm:t>
    </dgm:pt>
    <dgm:pt modelId="{63467302-DCEC-44F0-A18A-D818B44FAF9B}">
      <dgm:prSet phldrT="[Text]"/>
      <dgm:spPr/>
      <dgm:t>
        <a:bodyPr/>
        <a:lstStyle/>
        <a:p>
          <a:pPr>
            <a:lnSpc>
              <a:spcPct val="100000"/>
            </a:lnSpc>
          </a:pPr>
          <a:r>
            <a:rPr lang="en-CA"/>
            <a:t>Real-time Detection</a:t>
          </a:r>
        </a:p>
      </dgm:t>
    </dgm:pt>
    <dgm:pt modelId="{5CF21DB9-1B13-4D7D-802D-80490BCE856D}" type="parTrans" cxnId="{EBAF805C-7B2E-4C28-A447-CDD1442176B2}">
      <dgm:prSet/>
      <dgm:spPr/>
      <dgm:t>
        <a:bodyPr/>
        <a:lstStyle/>
        <a:p>
          <a:endParaRPr lang="en-CA"/>
        </a:p>
      </dgm:t>
    </dgm:pt>
    <dgm:pt modelId="{743AC158-DECF-44CD-A768-84ECF4D1D1D1}" type="sibTrans" cxnId="{EBAF805C-7B2E-4C28-A447-CDD1442176B2}">
      <dgm:prSet/>
      <dgm:spPr/>
      <dgm:t>
        <a:bodyPr/>
        <a:lstStyle/>
        <a:p>
          <a:endParaRPr lang="en-CA"/>
        </a:p>
      </dgm:t>
    </dgm:pt>
    <dgm:pt modelId="{60AD4BAF-A062-4606-85EB-9A34D662C777}" type="pres">
      <dgm:prSet presAssocID="{81B7A73F-92C3-4F6A-AEFB-00F5B331C037}" presName="root" presStyleCnt="0">
        <dgm:presLayoutVars>
          <dgm:dir/>
          <dgm:resizeHandles val="exact"/>
        </dgm:presLayoutVars>
      </dgm:prSet>
      <dgm:spPr/>
    </dgm:pt>
    <dgm:pt modelId="{D12ABC01-595C-44D8-B306-7548CEE3C921}" type="pres">
      <dgm:prSet presAssocID="{741414A5-0EBC-461F-BF07-22126B8FE2C5}" presName="compNode" presStyleCnt="0"/>
      <dgm:spPr/>
    </dgm:pt>
    <dgm:pt modelId="{3618F6D3-3210-4EC5-91B9-EB2249F04B71}" type="pres">
      <dgm:prSet presAssocID="{741414A5-0EBC-461F-BF07-22126B8FE2C5}" presName="bgRect" presStyleLbl="bgShp" presStyleIdx="0" presStyleCnt="2"/>
      <dgm:spPr/>
    </dgm:pt>
    <dgm:pt modelId="{7A0CF2D3-386C-4E11-BAF5-D8DC599426BE}" type="pres">
      <dgm:prSet presAssocID="{741414A5-0EBC-461F-BF07-22126B8FE2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3B70FF27-38DE-4D2C-81C6-411F462D011C}" type="pres">
      <dgm:prSet presAssocID="{741414A5-0EBC-461F-BF07-22126B8FE2C5}" presName="spaceRect" presStyleCnt="0"/>
      <dgm:spPr/>
    </dgm:pt>
    <dgm:pt modelId="{CDD79CA4-0C38-4D06-B1E2-0265FB1ED078}" type="pres">
      <dgm:prSet presAssocID="{741414A5-0EBC-461F-BF07-22126B8FE2C5}" presName="parTx" presStyleLbl="revTx" presStyleIdx="0" presStyleCnt="2">
        <dgm:presLayoutVars>
          <dgm:chMax val="0"/>
          <dgm:chPref val="0"/>
        </dgm:presLayoutVars>
      </dgm:prSet>
      <dgm:spPr/>
    </dgm:pt>
    <dgm:pt modelId="{E90A1F68-060A-44E3-AFF1-7C47B0E712E3}" type="pres">
      <dgm:prSet presAssocID="{D059D1C1-EAF8-441C-9E13-E68ADDFE7CEA}" presName="sibTrans" presStyleCnt="0"/>
      <dgm:spPr/>
    </dgm:pt>
    <dgm:pt modelId="{42EE471C-4A3C-44E2-AE03-4C4B1D1C4C1C}" type="pres">
      <dgm:prSet presAssocID="{63467302-DCEC-44F0-A18A-D818B44FAF9B}" presName="compNode" presStyleCnt="0"/>
      <dgm:spPr/>
    </dgm:pt>
    <dgm:pt modelId="{C0DAC7F7-3232-4401-9BAD-290A354744AB}" type="pres">
      <dgm:prSet presAssocID="{63467302-DCEC-44F0-A18A-D818B44FAF9B}" presName="bgRect" presStyleLbl="bgShp" presStyleIdx="1" presStyleCnt="2"/>
      <dgm:spPr/>
    </dgm:pt>
    <dgm:pt modelId="{D67D833A-1759-4FFB-91FC-32AA1A8A7A80}" type="pres">
      <dgm:prSet presAssocID="{63467302-DCEC-44F0-A18A-D818B44FAF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02015ACE-6776-435B-B236-B38A86948174}" type="pres">
      <dgm:prSet presAssocID="{63467302-DCEC-44F0-A18A-D818B44FAF9B}" presName="spaceRect" presStyleCnt="0"/>
      <dgm:spPr/>
    </dgm:pt>
    <dgm:pt modelId="{905C4178-02CB-47AA-A631-CCE56494AA6F}" type="pres">
      <dgm:prSet presAssocID="{63467302-DCEC-44F0-A18A-D818B44FAF9B}" presName="parTx" presStyleLbl="revTx" presStyleIdx="1" presStyleCnt="2">
        <dgm:presLayoutVars>
          <dgm:chMax val="0"/>
          <dgm:chPref val="0"/>
        </dgm:presLayoutVars>
      </dgm:prSet>
      <dgm:spPr/>
    </dgm:pt>
  </dgm:ptLst>
  <dgm:cxnLst>
    <dgm:cxn modelId="{EBAF805C-7B2E-4C28-A447-CDD1442176B2}" srcId="{81B7A73F-92C3-4F6A-AEFB-00F5B331C037}" destId="{63467302-DCEC-44F0-A18A-D818B44FAF9B}" srcOrd="1" destOrd="0" parTransId="{5CF21DB9-1B13-4D7D-802D-80490BCE856D}" sibTransId="{743AC158-DECF-44CD-A768-84ECF4D1D1D1}"/>
    <dgm:cxn modelId="{7AC7074D-0DE6-45F4-B1BA-53F39B5FB233}" type="presOf" srcId="{741414A5-0EBC-461F-BF07-22126B8FE2C5}" destId="{CDD79CA4-0C38-4D06-B1E2-0265FB1ED078}" srcOrd="0" destOrd="0" presId="urn:microsoft.com/office/officeart/2018/2/layout/IconVerticalSolidList"/>
    <dgm:cxn modelId="{CC5435E7-6BDB-4A80-A5DA-FB0EEBCCF752}" type="presOf" srcId="{81B7A73F-92C3-4F6A-AEFB-00F5B331C037}" destId="{60AD4BAF-A062-4606-85EB-9A34D662C777}" srcOrd="0" destOrd="0" presId="urn:microsoft.com/office/officeart/2018/2/layout/IconVerticalSolidList"/>
    <dgm:cxn modelId="{B82467F1-3B74-4996-8722-85C902A32D64}" srcId="{81B7A73F-92C3-4F6A-AEFB-00F5B331C037}" destId="{741414A5-0EBC-461F-BF07-22126B8FE2C5}" srcOrd="0" destOrd="0" parTransId="{1FD31997-B0A0-4D31-85EB-7A2CA08A2E80}" sibTransId="{D059D1C1-EAF8-441C-9E13-E68ADDFE7CEA}"/>
    <dgm:cxn modelId="{C652F8F2-8BAF-4693-B9E2-D5CEE70F9E27}" type="presOf" srcId="{63467302-DCEC-44F0-A18A-D818B44FAF9B}" destId="{905C4178-02CB-47AA-A631-CCE56494AA6F}" srcOrd="0" destOrd="0" presId="urn:microsoft.com/office/officeart/2018/2/layout/IconVerticalSolidList"/>
    <dgm:cxn modelId="{14CE3432-28A0-4762-BC7F-C91731AB5604}" type="presParOf" srcId="{60AD4BAF-A062-4606-85EB-9A34D662C777}" destId="{D12ABC01-595C-44D8-B306-7548CEE3C921}" srcOrd="0" destOrd="0" presId="urn:microsoft.com/office/officeart/2018/2/layout/IconVerticalSolidList"/>
    <dgm:cxn modelId="{1D3C733B-2001-4CC2-8A86-E339BBD4E415}" type="presParOf" srcId="{D12ABC01-595C-44D8-B306-7548CEE3C921}" destId="{3618F6D3-3210-4EC5-91B9-EB2249F04B71}" srcOrd="0" destOrd="0" presId="urn:microsoft.com/office/officeart/2018/2/layout/IconVerticalSolidList"/>
    <dgm:cxn modelId="{EA1E595B-9CE6-46F0-880E-7AE87C7654E0}" type="presParOf" srcId="{D12ABC01-595C-44D8-B306-7548CEE3C921}" destId="{7A0CF2D3-386C-4E11-BAF5-D8DC599426BE}" srcOrd="1" destOrd="0" presId="urn:microsoft.com/office/officeart/2018/2/layout/IconVerticalSolidList"/>
    <dgm:cxn modelId="{E05D32A9-EAD2-4BB7-8CDD-2B8265719F19}" type="presParOf" srcId="{D12ABC01-595C-44D8-B306-7548CEE3C921}" destId="{3B70FF27-38DE-4D2C-81C6-411F462D011C}" srcOrd="2" destOrd="0" presId="urn:microsoft.com/office/officeart/2018/2/layout/IconVerticalSolidList"/>
    <dgm:cxn modelId="{874367DD-0E19-4CBD-A3CB-118BDDCCFD0C}" type="presParOf" srcId="{D12ABC01-595C-44D8-B306-7548CEE3C921}" destId="{CDD79CA4-0C38-4D06-B1E2-0265FB1ED078}" srcOrd="3" destOrd="0" presId="urn:microsoft.com/office/officeart/2018/2/layout/IconVerticalSolidList"/>
    <dgm:cxn modelId="{9A5F6B56-5606-4CC8-97AE-1EA9D7E3B9CF}" type="presParOf" srcId="{60AD4BAF-A062-4606-85EB-9A34D662C777}" destId="{E90A1F68-060A-44E3-AFF1-7C47B0E712E3}" srcOrd="1" destOrd="0" presId="urn:microsoft.com/office/officeart/2018/2/layout/IconVerticalSolidList"/>
    <dgm:cxn modelId="{7CED4094-895F-4620-8216-DD627F83B580}" type="presParOf" srcId="{60AD4BAF-A062-4606-85EB-9A34D662C777}" destId="{42EE471C-4A3C-44E2-AE03-4C4B1D1C4C1C}" srcOrd="2" destOrd="0" presId="urn:microsoft.com/office/officeart/2018/2/layout/IconVerticalSolidList"/>
    <dgm:cxn modelId="{32AC1BDC-8EBB-4F36-A70B-FDDE3B3BF1AB}" type="presParOf" srcId="{42EE471C-4A3C-44E2-AE03-4C4B1D1C4C1C}" destId="{C0DAC7F7-3232-4401-9BAD-290A354744AB}" srcOrd="0" destOrd="0" presId="urn:microsoft.com/office/officeart/2018/2/layout/IconVerticalSolidList"/>
    <dgm:cxn modelId="{8265E945-D0BC-4148-951A-291EF3FEBB61}" type="presParOf" srcId="{42EE471C-4A3C-44E2-AE03-4C4B1D1C4C1C}" destId="{D67D833A-1759-4FFB-91FC-32AA1A8A7A80}" srcOrd="1" destOrd="0" presId="urn:microsoft.com/office/officeart/2018/2/layout/IconVerticalSolidList"/>
    <dgm:cxn modelId="{28A4FBFC-A0A6-42EF-A4B1-E78B363FB0F6}" type="presParOf" srcId="{42EE471C-4A3C-44E2-AE03-4C4B1D1C4C1C}" destId="{02015ACE-6776-435B-B236-B38A86948174}" srcOrd="2" destOrd="0" presId="urn:microsoft.com/office/officeart/2018/2/layout/IconVerticalSolidList"/>
    <dgm:cxn modelId="{4BA49E4F-1338-47C5-AA73-EE896DE6FA67}" type="presParOf" srcId="{42EE471C-4A3C-44E2-AE03-4C4B1D1C4C1C}" destId="{905C4178-02CB-47AA-A631-CCE56494AA6F}"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CA9803-DAAA-4CD0-8E9B-EC6589B7CC06}"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68866561-4554-4DC6-8CB5-931EBD33C359}">
      <dgm:prSet/>
      <dgm:spPr/>
      <dgm:t>
        <a:bodyPr/>
        <a:lstStyle/>
        <a:p>
          <a:r>
            <a:rPr lang="en-CA"/>
            <a:t>The performance metrics for the KNN (K-Nearest Neighbors) method are as follows:</a:t>
          </a:r>
          <a:endParaRPr lang="en-US"/>
        </a:p>
      </dgm:t>
    </dgm:pt>
    <dgm:pt modelId="{B1ED9B2D-B56E-4A62-A2A7-B1C0F4B3B4EF}" type="parTrans" cxnId="{B7DA0AF6-EA5D-4601-95A6-D17CA3DA33AE}">
      <dgm:prSet/>
      <dgm:spPr/>
      <dgm:t>
        <a:bodyPr/>
        <a:lstStyle/>
        <a:p>
          <a:endParaRPr lang="en-US"/>
        </a:p>
      </dgm:t>
    </dgm:pt>
    <dgm:pt modelId="{7A1E11CA-7575-4F0D-92E1-2D47BE80DCB3}" type="sibTrans" cxnId="{B7DA0AF6-EA5D-4601-95A6-D17CA3DA33AE}">
      <dgm:prSet/>
      <dgm:spPr/>
      <dgm:t>
        <a:bodyPr/>
        <a:lstStyle/>
        <a:p>
          <a:endParaRPr lang="en-US"/>
        </a:p>
      </dgm:t>
    </dgm:pt>
    <dgm:pt modelId="{F7CF5920-17CA-46AB-9487-077CC24BA3D6}">
      <dgm:prSet/>
      <dgm:spPr/>
      <dgm:t>
        <a:bodyPr/>
        <a:lstStyle/>
        <a:p>
          <a:r>
            <a:rPr lang="en-CA"/>
            <a:t>The confusion matrix indicates an excellent performance by the model. Here's the breakdown:</a:t>
          </a:r>
          <a:endParaRPr lang="en-US"/>
        </a:p>
      </dgm:t>
    </dgm:pt>
    <dgm:pt modelId="{D94306F1-5074-438C-8CD0-C48F0E387A80}" type="parTrans" cxnId="{5A89CDCD-5946-4473-848E-C7DB20C01810}">
      <dgm:prSet/>
      <dgm:spPr/>
      <dgm:t>
        <a:bodyPr/>
        <a:lstStyle/>
        <a:p>
          <a:endParaRPr lang="en-US"/>
        </a:p>
      </dgm:t>
    </dgm:pt>
    <dgm:pt modelId="{4DBCAD38-EFC3-452F-8CA2-FF6F143BEA97}" type="sibTrans" cxnId="{5A89CDCD-5946-4473-848E-C7DB20C01810}">
      <dgm:prSet/>
      <dgm:spPr/>
      <dgm:t>
        <a:bodyPr/>
        <a:lstStyle/>
        <a:p>
          <a:endParaRPr lang="en-US"/>
        </a:p>
      </dgm:t>
    </dgm:pt>
    <dgm:pt modelId="{2148BFD0-B30C-4572-B3F2-C609130C1BFD}">
      <dgm:prSet/>
      <dgm:spPr/>
      <dgm:t>
        <a:bodyPr/>
        <a:lstStyle/>
        <a:p>
          <a:r>
            <a:rPr lang="en-CA"/>
            <a:t>True Positive (TP): 56971 instances were correctly predicted as positive (e.g., correctly identifying fraudulent transactions).</a:t>
          </a:r>
          <a:endParaRPr lang="en-US"/>
        </a:p>
      </dgm:t>
    </dgm:pt>
    <dgm:pt modelId="{8BFE4857-C9AE-4E79-BF55-9BD9BA212A7E}" type="parTrans" cxnId="{785719EA-97EF-42C8-BFF4-C814BCBABA89}">
      <dgm:prSet/>
      <dgm:spPr/>
      <dgm:t>
        <a:bodyPr/>
        <a:lstStyle/>
        <a:p>
          <a:endParaRPr lang="en-US"/>
        </a:p>
      </dgm:t>
    </dgm:pt>
    <dgm:pt modelId="{B3066D68-582F-4566-976D-17DBA691613B}" type="sibTrans" cxnId="{785719EA-97EF-42C8-BFF4-C814BCBABA89}">
      <dgm:prSet/>
      <dgm:spPr/>
      <dgm:t>
        <a:bodyPr/>
        <a:lstStyle/>
        <a:p>
          <a:endParaRPr lang="en-US"/>
        </a:p>
      </dgm:t>
    </dgm:pt>
    <dgm:pt modelId="{87942B22-E0DA-4478-9C03-D9A68542CA4C}">
      <dgm:prSet/>
      <dgm:spPr/>
      <dgm:t>
        <a:bodyPr/>
        <a:lstStyle/>
        <a:p>
          <a:r>
            <a:rPr lang="en-CA"/>
            <a:t>False Positive (FP): Only 42 instances were incorrectly predicted as positive when they were negative (e.g., incorrectly flagging non-fraudulent transactions as fraudulent).</a:t>
          </a:r>
          <a:endParaRPr lang="en-US"/>
        </a:p>
      </dgm:t>
    </dgm:pt>
    <dgm:pt modelId="{123B5CE8-F6B8-4316-A8C2-738CF3868539}" type="parTrans" cxnId="{B5E41D7D-CCA3-4738-9006-37E004772378}">
      <dgm:prSet/>
      <dgm:spPr/>
      <dgm:t>
        <a:bodyPr/>
        <a:lstStyle/>
        <a:p>
          <a:endParaRPr lang="en-US"/>
        </a:p>
      </dgm:t>
    </dgm:pt>
    <dgm:pt modelId="{419DB725-6A7E-48EC-83CB-71B88F7104EE}" type="sibTrans" cxnId="{B5E41D7D-CCA3-4738-9006-37E004772378}">
      <dgm:prSet/>
      <dgm:spPr/>
      <dgm:t>
        <a:bodyPr/>
        <a:lstStyle/>
        <a:p>
          <a:endParaRPr lang="en-US"/>
        </a:p>
      </dgm:t>
    </dgm:pt>
    <dgm:pt modelId="{AFE1208C-5888-495E-A19F-33BFB897811F}">
      <dgm:prSet/>
      <dgm:spPr/>
      <dgm:t>
        <a:bodyPr/>
        <a:lstStyle/>
        <a:p>
          <a:r>
            <a:rPr lang="en-CA"/>
            <a:t>True Negative (TN): 56708 instances were correctly predicted as negative (e.g., correctly identifying non-fraudulent transactions).</a:t>
          </a:r>
          <a:endParaRPr lang="en-US"/>
        </a:p>
      </dgm:t>
    </dgm:pt>
    <dgm:pt modelId="{9FC596EA-99C9-47A7-A21E-F8599165FFCA}" type="parTrans" cxnId="{7B81F808-A131-4057-BB0B-C6A1D8D9B6E2}">
      <dgm:prSet/>
      <dgm:spPr/>
      <dgm:t>
        <a:bodyPr/>
        <a:lstStyle/>
        <a:p>
          <a:endParaRPr lang="en-US"/>
        </a:p>
      </dgm:t>
    </dgm:pt>
    <dgm:pt modelId="{4BB05A37-60CC-4FA6-B11A-EA97B235F9F3}" type="sibTrans" cxnId="{7B81F808-A131-4057-BB0B-C6A1D8D9B6E2}">
      <dgm:prSet/>
      <dgm:spPr/>
      <dgm:t>
        <a:bodyPr/>
        <a:lstStyle/>
        <a:p>
          <a:endParaRPr lang="en-US"/>
        </a:p>
      </dgm:t>
    </dgm:pt>
    <dgm:pt modelId="{FCE8D94D-456B-4AEB-A366-A95DC80884C4}">
      <dgm:prSet/>
      <dgm:spPr/>
      <dgm:t>
        <a:bodyPr/>
        <a:lstStyle/>
        <a:p>
          <a:r>
            <a:rPr lang="en-CA"/>
            <a:t>False Negative (FN): There were 5 instances where the model predicted negative when it should have been positive (e.g., failing to identify actual fraudulent transactions).</a:t>
          </a:r>
          <a:endParaRPr lang="en-US"/>
        </a:p>
      </dgm:t>
    </dgm:pt>
    <dgm:pt modelId="{DE9F167A-3738-4BEC-9B97-AB862B98ADBD}" type="parTrans" cxnId="{E80FD42E-B19F-48F6-B857-0CB2322DFABA}">
      <dgm:prSet/>
      <dgm:spPr/>
      <dgm:t>
        <a:bodyPr/>
        <a:lstStyle/>
        <a:p>
          <a:endParaRPr lang="en-US"/>
        </a:p>
      </dgm:t>
    </dgm:pt>
    <dgm:pt modelId="{112C8292-6116-48A7-BB59-73732DAD4008}" type="sibTrans" cxnId="{E80FD42E-B19F-48F6-B857-0CB2322DFABA}">
      <dgm:prSet/>
      <dgm:spPr/>
      <dgm:t>
        <a:bodyPr/>
        <a:lstStyle/>
        <a:p>
          <a:endParaRPr lang="en-US"/>
        </a:p>
      </dgm:t>
    </dgm:pt>
    <dgm:pt modelId="{8F8410EA-FEA6-47AE-8E7F-857BA0BCF25A}" type="pres">
      <dgm:prSet presAssocID="{FFCA9803-DAAA-4CD0-8E9B-EC6589B7CC06}" presName="Name0" presStyleCnt="0">
        <dgm:presLayoutVars>
          <dgm:dir/>
          <dgm:resizeHandles val="exact"/>
        </dgm:presLayoutVars>
      </dgm:prSet>
      <dgm:spPr/>
    </dgm:pt>
    <dgm:pt modelId="{E41B5978-561B-4072-98D5-02A59227DF86}" type="pres">
      <dgm:prSet presAssocID="{68866561-4554-4DC6-8CB5-931EBD33C359}" presName="node" presStyleLbl="node1" presStyleIdx="0" presStyleCnt="6">
        <dgm:presLayoutVars>
          <dgm:bulletEnabled val="1"/>
        </dgm:presLayoutVars>
      </dgm:prSet>
      <dgm:spPr/>
    </dgm:pt>
    <dgm:pt modelId="{E5E686EB-E542-447A-9CE3-494FD37D97E0}" type="pres">
      <dgm:prSet presAssocID="{7A1E11CA-7575-4F0D-92E1-2D47BE80DCB3}" presName="sibTrans" presStyleLbl="sibTrans1D1" presStyleIdx="0" presStyleCnt="5"/>
      <dgm:spPr/>
    </dgm:pt>
    <dgm:pt modelId="{FA08C828-408C-4740-84A5-4CFA3C21EC2F}" type="pres">
      <dgm:prSet presAssocID="{7A1E11CA-7575-4F0D-92E1-2D47BE80DCB3}" presName="connectorText" presStyleLbl="sibTrans1D1" presStyleIdx="0" presStyleCnt="5"/>
      <dgm:spPr/>
    </dgm:pt>
    <dgm:pt modelId="{189B0A9A-A9D4-4058-B98C-6C9BC99E1B7A}" type="pres">
      <dgm:prSet presAssocID="{F7CF5920-17CA-46AB-9487-077CC24BA3D6}" presName="node" presStyleLbl="node1" presStyleIdx="1" presStyleCnt="6">
        <dgm:presLayoutVars>
          <dgm:bulletEnabled val="1"/>
        </dgm:presLayoutVars>
      </dgm:prSet>
      <dgm:spPr/>
    </dgm:pt>
    <dgm:pt modelId="{E185AE5F-81F2-4B64-A05B-002B0997EE5E}" type="pres">
      <dgm:prSet presAssocID="{4DBCAD38-EFC3-452F-8CA2-FF6F143BEA97}" presName="sibTrans" presStyleLbl="sibTrans1D1" presStyleIdx="1" presStyleCnt="5"/>
      <dgm:spPr/>
    </dgm:pt>
    <dgm:pt modelId="{1473BDAD-946A-44C7-8A8C-C48F321EE93C}" type="pres">
      <dgm:prSet presAssocID="{4DBCAD38-EFC3-452F-8CA2-FF6F143BEA97}" presName="connectorText" presStyleLbl="sibTrans1D1" presStyleIdx="1" presStyleCnt="5"/>
      <dgm:spPr/>
    </dgm:pt>
    <dgm:pt modelId="{CB904132-B9C8-44AD-A771-2195D3F47F30}" type="pres">
      <dgm:prSet presAssocID="{2148BFD0-B30C-4572-B3F2-C609130C1BFD}" presName="node" presStyleLbl="node1" presStyleIdx="2" presStyleCnt="6">
        <dgm:presLayoutVars>
          <dgm:bulletEnabled val="1"/>
        </dgm:presLayoutVars>
      </dgm:prSet>
      <dgm:spPr/>
    </dgm:pt>
    <dgm:pt modelId="{97E3FA26-041C-4472-BD7E-7A76218BAD02}" type="pres">
      <dgm:prSet presAssocID="{B3066D68-582F-4566-976D-17DBA691613B}" presName="sibTrans" presStyleLbl="sibTrans1D1" presStyleIdx="2" presStyleCnt="5"/>
      <dgm:spPr/>
    </dgm:pt>
    <dgm:pt modelId="{94B96748-1212-408D-A033-3F9EC8C214A3}" type="pres">
      <dgm:prSet presAssocID="{B3066D68-582F-4566-976D-17DBA691613B}" presName="connectorText" presStyleLbl="sibTrans1D1" presStyleIdx="2" presStyleCnt="5"/>
      <dgm:spPr/>
    </dgm:pt>
    <dgm:pt modelId="{0DAA456E-4634-40E2-A1D5-DF50453B6C59}" type="pres">
      <dgm:prSet presAssocID="{87942B22-E0DA-4478-9C03-D9A68542CA4C}" presName="node" presStyleLbl="node1" presStyleIdx="3" presStyleCnt="6">
        <dgm:presLayoutVars>
          <dgm:bulletEnabled val="1"/>
        </dgm:presLayoutVars>
      </dgm:prSet>
      <dgm:spPr/>
    </dgm:pt>
    <dgm:pt modelId="{FBAEF35A-CC9D-4EE1-A99D-C558A1CBE886}" type="pres">
      <dgm:prSet presAssocID="{419DB725-6A7E-48EC-83CB-71B88F7104EE}" presName="sibTrans" presStyleLbl="sibTrans1D1" presStyleIdx="3" presStyleCnt="5"/>
      <dgm:spPr/>
    </dgm:pt>
    <dgm:pt modelId="{ABC700EB-1AEB-4D2B-8402-3175C24C03D1}" type="pres">
      <dgm:prSet presAssocID="{419DB725-6A7E-48EC-83CB-71B88F7104EE}" presName="connectorText" presStyleLbl="sibTrans1D1" presStyleIdx="3" presStyleCnt="5"/>
      <dgm:spPr/>
    </dgm:pt>
    <dgm:pt modelId="{035E8140-BF14-4A9F-AC61-B85E4638679A}" type="pres">
      <dgm:prSet presAssocID="{AFE1208C-5888-495E-A19F-33BFB897811F}" presName="node" presStyleLbl="node1" presStyleIdx="4" presStyleCnt="6">
        <dgm:presLayoutVars>
          <dgm:bulletEnabled val="1"/>
        </dgm:presLayoutVars>
      </dgm:prSet>
      <dgm:spPr/>
    </dgm:pt>
    <dgm:pt modelId="{DADDF782-8029-4F3D-9A5C-20E9FAED46DD}" type="pres">
      <dgm:prSet presAssocID="{4BB05A37-60CC-4FA6-B11A-EA97B235F9F3}" presName="sibTrans" presStyleLbl="sibTrans1D1" presStyleIdx="4" presStyleCnt="5"/>
      <dgm:spPr/>
    </dgm:pt>
    <dgm:pt modelId="{80694103-3D3C-45E4-AAAD-DE25AFF91798}" type="pres">
      <dgm:prSet presAssocID="{4BB05A37-60CC-4FA6-B11A-EA97B235F9F3}" presName="connectorText" presStyleLbl="sibTrans1D1" presStyleIdx="4" presStyleCnt="5"/>
      <dgm:spPr/>
    </dgm:pt>
    <dgm:pt modelId="{D2EACDF4-98AA-436B-B59D-8CB870F8B965}" type="pres">
      <dgm:prSet presAssocID="{FCE8D94D-456B-4AEB-A366-A95DC80884C4}" presName="node" presStyleLbl="node1" presStyleIdx="5" presStyleCnt="6">
        <dgm:presLayoutVars>
          <dgm:bulletEnabled val="1"/>
        </dgm:presLayoutVars>
      </dgm:prSet>
      <dgm:spPr/>
    </dgm:pt>
  </dgm:ptLst>
  <dgm:cxnLst>
    <dgm:cxn modelId="{7B81F808-A131-4057-BB0B-C6A1D8D9B6E2}" srcId="{FFCA9803-DAAA-4CD0-8E9B-EC6589B7CC06}" destId="{AFE1208C-5888-495E-A19F-33BFB897811F}" srcOrd="4" destOrd="0" parTransId="{9FC596EA-99C9-47A7-A21E-F8599165FFCA}" sibTransId="{4BB05A37-60CC-4FA6-B11A-EA97B235F9F3}"/>
    <dgm:cxn modelId="{1D1E6B11-B63E-46D8-B9BB-E21DFBB6239F}" type="presOf" srcId="{68866561-4554-4DC6-8CB5-931EBD33C359}" destId="{E41B5978-561B-4072-98D5-02A59227DF86}" srcOrd="0" destOrd="0" presId="urn:microsoft.com/office/officeart/2016/7/layout/RepeatingBendingProcessNew"/>
    <dgm:cxn modelId="{9A5E1C20-F05A-477B-B897-89A74DB58174}" type="presOf" srcId="{7A1E11CA-7575-4F0D-92E1-2D47BE80DCB3}" destId="{FA08C828-408C-4740-84A5-4CFA3C21EC2F}" srcOrd="1" destOrd="0" presId="urn:microsoft.com/office/officeart/2016/7/layout/RepeatingBendingProcessNew"/>
    <dgm:cxn modelId="{E80FD42E-B19F-48F6-B857-0CB2322DFABA}" srcId="{FFCA9803-DAAA-4CD0-8E9B-EC6589B7CC06}" destId="{FCE8D94D-456B-4AEB-A366-A95DC80884C4}" srcOrd="5" destOrd="0" parTransId="{DE9F167A-3738-4BEC-9B97-AB862B98ADBD}" sibTransId="{112C8292-6116-48A7-BB59-73732DAD4008}"/>
    <dgm:cxn modelId="{5BC3B434-E6B0-486A-AE4E-0FC2C2DD6C5F}" type="presOf" srcId="{AFE1208C-5888-495E-A19F-33BFB897811F}" destId="{035E8140-BF14-4A9F-AC61-B85E4638679A}" srcOrd="0" destOrd="0" presId="urn:microsoft.com/office/officeart/2016/7/layout/RepeatingBendingProcessNew"/>
    <dgm:cxn modelId="{4AFD9A35-64FA-42EC-9F14-47390BF0B1B9}" type="presOf" srcId="{4BB05A37-60CC-4FA6-B11A-EA97B235F9F3}" destId="{80694103-3D3C-45E4-AAAD-DE25AFF91798}" srcOrd="1" destOrd="0" presId="urn:microsoft.com/office/officeart/2016/7/layout/RepeatingBendingProcessNew"/>
    <dgm:cxn modelId="{6BEE8537-AEB9-4EFA-9F18-43A277C8EA59}" type="presOf" srcId="{7A1E11CA-7575-4F0D-92E1-2D47BE80DCB3}" destId="{E5E686EB-E542-447A-9CE3-494FD37D97E0}" srcOrd="0" destOrd="0" presId="urn:microsoft.com/office/officeart/2016/7/layout/RepeatingBendingProcessNew"/>
    <dgm:cxn modelId="{E6F90962-F131-4D39-81A7-C27F739124F2}" type="presOf" srcId="{F7CF5920-17CA-46AB-9487-077CC24BA3D6}" destId="{189B0A9A-A9D4-4058-B98C-6C9BC99E1B7A}" srcOrd="0" destOrd="0" presId="urn:microsoft.com/office/officeart/2016/7/layout/RepeatingBendingProcessNew"/>
    <dgm:cxn modelId="{D7B09F48-6476-4D3B-AADE-DB7B592D4587}" type="presOf" srcId="{419DB725-6A7E-48EC-83CB-71B88F7104EE}" destId="{FBAEF35A-CC9D-4EE1-A99D-C558A1CBE886}" srcOrd="0" destOrd="0" presId="urn:microsoft.com/office/officeart/2016/7/layout/RepeatingBendingProcessNew"/>
    <dgm:cxn modelId="{B5CD8F57-B304-4DC5-8BE1-B73B683665D8}" type="presOf" srcId="{2148BFD0-B30C-4572-B3F2-C609130C1BFD}" destId="{CB904132-B9C8-44AD-A771-2195D3F47F30}" srcOrd="0" destOrd="0" presId="urn:microsoft.com/office/officeart/2016/7/layout/RepeatingBendingProcessNew"/>
    <dgm:cxn modelId="{B5E41D7D-CCA3-4738-9006-37E004772378}" srcId="{FFCA9803-DAAA-4CD0-8E9B-EC6589B7CC06}" destId="{87942B22-E0DA-4478-9C03-D9A68542CA4C}" srcOrd="3" destOrd="0" parTransId="{123B5CE8-F6B8-4316-A8C2-738CF3868539}" sibTransId="{419DB725-6A7E-48EC-83CB-71B88F7104EE}"/>
    <dgm:cxn modelId="{BE989D8C-3EE2-4FF5-AF43-2F1D3773D077}" type="presOf" srcId="{4DBCAD38-EFC3-452F-8CA2-FF6F143BEA97}" destId="{1473BDAD-946A-44C7-8A8C-C48F321EE93C}" srcOrd="1" destOrd="0" presId="urn:microsoft.com/office/officeart/2016/7/layout/RepeatingBendingProcessNew"/>
    <dgm:cxn modelId="{BDBCC5AD-C001-4012-A53D-261838C3E8A2}" type="presOf" srcId="{FFCA9803-DAAA-4CD0-8E9B-EC6589B7CC06}" destId="{8F8410EA-FEA6-47AE-8E7F-857BA0BCF25A}" srcOrd="0" destOrd="0" presId="urn:microsoft.com/office/officeart/2016/7/layout/RepeatingBendingProcessNew"/>
    <dgm:cxn modelId="{D9572DB0-CBD7-482D-90EC-12845B2576B7}" type="presOf" srcId="{4DBCAD38-EFC3-452F-8CA2-FF6F143BEA97}" destId="{E185AE5F-81F2-4B64-A05B-002B0997EE5E}" srcOrd="0" destOrd="0" presId="urn:microsoft.com/office/officeart/2016/7/layout/RepeatingBendingProcessNew"/>
    <dgm:cxn modelId="{7BC06EB2-C8E9-4508-8865-299EFA39D863}" type="presOf" srcId="{87942B22-E0DA-4478-9C03-D9A68542CA4C}" destId="{0DAA456E-4634-40E2-A1D5-DF50453B6C59}" srcOrd="0" destOrd="0" presId="urn:microsoft.com/office/officeart/2016/7/layout/RepeatingBendingProcessNew"/>
    <dgm:cxn modelId="{FDB900B7-7E6A-4D4D-BB6E-88504F29600B}" type="presOf" srcId="{B3066D68-582F-4566-976D-17DBA691613B}" destId="{97E3FA26-041C-4472-BD7E-7A76218BAD02}" srcOrd="0" destOrd="0" presId="urn:microsoft.com/office/officeart/2016/7/layout/RepeatingBendingProcessNew"/>
    <dgm:cxn modelId="{1FA386BD-97E5-4839-8FC2-D30E4BB4DFEA}" type="presOf" srcId="{B3066D68-582F-4566-976D-17DBA691613B}" destId="{94B96748-1212-408D-A033-3F9EC8C214A3}" srcOrd="1" destOrd="0" presId="urn:microsoft.com/office/officeart/2016/7/layout/RepeatingBendingProcessNew"/>
    <dgm:cxn modelId="{2BE49CC0-2865-4F3A-AD33-5D8B51F59CBA}" type="presOf" srcId="{FCE8D94D-456B-4AEB-A366-A95DC80884C4}" destId="{D2EACDF4-98AA-436B-B59D-8CB870F8B965}" srcOrd="0" destOrd="0" presId="urn:microsoft.com/office/officeart/2016/7/layout/RepeatingBendingProcessNew"/>
    <dgm:cxn modelId="{E338DDCC-8740-4C16-A608-D27A428A2E96}" type="presOf" srcId="{419DB725-6A7E-48EC-83CB-71B88F7104EE}" destId="{ABC700EB-1AEB-4D2B-8402-3175C24C03D1}" srcOrd="1" destOrd="0" presId="urn:microsoft.com/office/officeart/2016/7/layout/RepeatingBendingProcessNew"/>
    <dgm:cxn modelId="{5A89CDCD-5946-4473-848E-C7DB20C01810}" srcId="{FFCA9803-DAAA-4CD0-8E9B-EC6589B7CC06}" destId="{F7CF5920-17CA-46AB-9487-077CC24BA3D6}" srcOrd="1" destOrd="0" parTransId="{D94306F1-5074-438C-8CD0-C48F0E387A80}" sibTransId="{4DBCAD38-EFC3-452F-8CA2-FF6F143BEA97}"/>
    <dgm:cxn modelId="{08B592E6-1478-4429-9F0A-C5D8840CC829}" type="presOf" srcId="{4BB05A37-60CC-4FA6-B11A-EA97B235F9F3}" destId="{DADDF782-8029-4F3D-9A5C-20E9FAED46DD}" srcOrd="0" destOrd="0" presId="urn:microsoft.com/office/officeart/2016/7/layout/RepeatingBendingProcessNew"/>
    <dgm:cxn modelId="{785719EA-97EF-42C8-BFF4-C814BCBABA89}" srcId="{FFCA9803-DAAA-4CD0-8E9B-EC6589B7CC06}" destId="{2148BFD0-B30C-4572-B3F2-C609130C1BFD}" srcOrd="2" destOrd="0" parTransId="{8BFE4857-C9AE-4E79-BF55-9BD9BA212A7E}" sibTransId="{B3066D68-582F-4566-976D-17DBA691613B}"/>
    <dgm:cxn modelId="{B7DA0AF6-EA5D-4601-95A6-D17CA3DA33AE}" srcId="{FFCA9803-DAAA-4CD0-8E9B-EC6589B7CC06}" destId="{68866561-4554-4DC6-8CB5-931EBD33C359}" srcOrd="0" destOrd="0" parTransId="{B1ED9B2D-B56E-4A62-A2A7-B1C0F4B3B4EF}" sibTransId="{7A1E11CA-7575-4F0D-92E1-2D47BE80DCB3}"/>
    <dgm:cxn modelId="{78EA3517-261D-4EA9-AAD7-62F4350026C7}" type="presParOf" srcId="{8F8410EA-FEA6-47AE-8E7F-857BA0BCF25A}" destId="{E41B5978-561B-4072-98D5-02A59227DF86}" srcOrd="0" destOrd="0" presId="urn:microsoft.com/office/officeart/2016/7/layout/RepeatingBendingProcessNew"/>
    <dgm:cxn modelId="{1440B9DF-7617-4989-9FE5-388FC21C4F6E}" type="presParOf" srcId="{8F8410EA-FEA6-47AE-8E7F-857BA0BCF25A}" destId="{E5E686EB-E542-447A-9CE3-494FD37D97E0}" srcOrd="1" destOrd="0" presId="urn:microsoft.com/office/officeart/2016/7/layout/RepeatingBendingProcessNew"/>
    <dgm:cxn modelId="{5A8A2B90-06AE-4CEE-B8CC-12236D32D725}" type="presParOf" srcId="{E5E686EB-E542-447A-9CE3-494FD37D97E0}" destId="{FA08C828-408C-4740-84A5-4CFA3C21EC2F}" srcOrd="0" destOrd="0" presId="urn:microsoft.com/office/officeart/2016/7/layout/RepeatingBendingProcessNew"/>
    <dgm:cxn modelId="{AD1309E2-B99F-4E37-802B-7D48709E1B16}" type="presParOf" srcId="{8F8410EA-FEA6-47AE-8E7F-857BA0BCF25A}" destId="{189B0A9A-A9D4-4058-B98C-6C9BC99E1B7A}" srcOrd="2" destOrd="0" presId="urn:microsoft.com/office/officeart/2016/7/layout/RepeatingBendingProcessNew"/>
    <dgm:cxn modelId="{48C107DC-D905-4C80-8A34-F91B05DA6385}" type="presParOf" srcId="{8F8410EA-FEA6-47AE-8E7F-857BA0BCF25A}" destId="{E185AE5F-81F2-4B64-A05B-002B0997EE5E}" srcOrd="3" destOrd="0" presId="urn:microsoft.com/office/officeart/2016/7/layout/RepeatingBendingProcessNew"/>
    <dgm:cxn modelId="{A9B8F2F9-A643-43B9-BD3B-782EC7EEF6EE}" type="presParOf" srcId="{E185AE5F-81F2-4B64-A05B-002B0997EE5E}" destId="{1473BDAD-946A-44C7-8A8C-C48F321EE93C}" srcOrd="0" destOrd="0" presId="urn:microsoft.com/office/officeart/2016/7/layout/RepeatingBendingProcessNew"/>
    <dgm:cxn modelId="{FCF7700B-6616-47A3-A1F3-250C8900CAF7}" type="presParOf" srcId="{8F8410EA-FEA6-47AE-8E7F-857BA0BCF25A}" destId="{CB904132-B9C8-44AD-A771-2195D3F47F30}" srcOrd="4" destOrd="0" presId="urn:microsoft.com/office/officeart/2016/7/layout/RepeatingBendingProcessNew"/>
    <dgm:cxn modelId="{ACB6235E-4A45-4FA1-9374-6CF4121F7977}" type="presParOf" srcId="{8F8410EA-FEA6-47AE-8E7F-857BA0BCF25A}" destId="{97E3FA26-041C-4472-BD7E-7A76218BAD02}" srcOrd="5" destOrd="0" presId="urn:microsoft.com/office/officeart/2016/7/layout/RepeatingBendingProcessNew"/>
    <dgm:cxn modelId="{680300F6-C2B7-4E3E-9674-86F60EC0EAEC}" type="presParOf" srcId="{97E3FA26-041C-4472-BD7E-7A76218BAD02}" destId="{94B96748-1212-408D-A033-3F9EC8C214A3}" srcOrd="0" destOrd="0" presId="urn:microsoft.com/office/officeart/2016/7/layout/RepeatingBendingProcessNew"/>
    <dgm:cxn modelId="{9700A6FD-9063-4FFF-9D56-F94EFAA311B2}" type="presParOf" srcId="{8F8410EA-FEA6-47AE-8E7F-857BA0BCF25A}" destId="{0DAA456E-4634-40E2-A1D5-DF50453B6C59}" srcOrd="6" destOrd="0" presId="urn:microsoft.com/office/officeart/2016/7/layout/RepeatingBendingProcessNew"/>
    <dgm:cxn modelId="{42D421B0-4C6C-42C9-8A0A-AC7059001FE4}" type="presParOf" srcId="{8F8410EA-FEA6-47AE-8E7F-857BA0BCF25A}" destId="{FBAEF35A-CC9D-4EE1-A99D-C558A1CBE886}" srcOrd="7" destOrd="0" presId="urn:microsoft.com/office/officeart/2016/7/layout/RepeatingBendingProcessNew"/>
    <dgm:cxn modelId="{D1B01947-0B95-4CDB-A1FB-650354803333}" type="presParOf" srcId="{FBAEF35A-CC9D-4EE1-A99D-C558A1CBE886}" destId="{ABC700EB-1AEB-4D2B-8402-3175C24C03D1}" srcOrd="0" destOrd="0" presId="urn:microsoft.com/office/officeart/2016/7/layout/RepeatingBendingProcessNew"/>
    <dgm:cxn modelId="{2EF65944-4359-436E-9970-E245AA2F4E93}" type="presParOf" srcId="{8F8410EA-FEA6-47AE-8E7F-857BA0BCF25A}" destId="{035E8140-BF14-4A9F-AC61-B85E4638679A}" srcOrd="8" destOrd="0" presId="urn:microsoft.com/office/officeart/2016/7/layout/RepeatingBendingProcessNew"/>
    <dgm:cxn modelId="{1E1FA0ED-4B9E-4888-821A-EEE71EB07A65}" type="presParOf" srcId="{8F8410EA-FEA6-47AE-8E7F-857BA0BCF25A}" destId="{DADDF782-8029-4F3D-9A5C-20E9FAED46DD}" srcOrd="9" destOrd="0" presId="urn:microsoft.com/office/officeart/2016/7/layout/RepeatingBendingProcessNew"/>
    <dgm:cxn modelId="{30A59CA6-EEA5-4FE9-BB31-5F714BD12271}" type="presParOf" srcId="{DADDF782-8029-4F3D-9A5C-20E9FAED46DD}" destId="{80694103-3D3C-45E4-AAAD-DE25AFF91798}" srcOrd="0" destOrd="0" presId="urn:microsoft.com/office/officeart/2016/7/layout/RepeatingBendingProcessNew"/>
    <dgm:cxn modelId="{2F9E2555-7070-4E69-8346-FCD55C7EDCB3}" type="presParOf" srcId="{8F8410EA-FEA6-47AE-8E7F-857BA0BCF25A}" destId="{D2EACDF4-98AA-436B-B59D-8CB870F8B965}"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A9AA54-1251-4BE3-BFF0-4268735CD41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CA2C80E-D5E6-4718-BD83-582BB4793C2A}">
      <dgm:prSet custT="1"/>
      <dgm:spPr/>
      <dgm:t>
        <a:bodyPr/>
        <a:lstStyle/>
        <a:p>
          <a:pPr>
            <a:lnSpc>
              <a:spcPct val="100000"/>
            </a:lnSpc>
          </a:pPr>
          <a:r>
            <a:rPr lang="en-CA" sz="1200"/>
            <a:t>The proposed solution for credit card fraud detection using machine learning demonstrates considerable effectiveness:</a:t>
          </a:r>
          <a:endParaRPr lang="en-US" sz="1200"/>
        </a:p>
      </dgm:t>
    </dgm:pt>
    <dgm:pt modelId="{AD19698D-4D72-4A5C-BB1A-ADF1E5DE8774}" type="parTrans" cxnId="{4A97EF10-FA5E-463B-882F-EE97474C1EFD}">
      <dgm:prSet/>
      <dgm:spPr/>
      <dgm:t>
        <a:bodyPr/>
        <a:lstStyle/>
        <a:p>
          <a:endParaRPr lang="en-US"/>
        </a:p>
      </dgm:t>
    </dgm:pt>
    <dgm:pt modelId="{ECD07683-AF5E-4031-A9E2-C9ABAC71C846}" type="sibTrans" cxnId="{4A97EF10-FA5E-463B-882F-EE97474C1EFD}">
      <dgm:prSet/>
      <dgm:spPr/>
      <dgm:t>
        <a:bodyPr/>
        <a:lstStyle/>
        <a:p>
          <a:endParaRPr lang="en-US"/>
        </a:p>
      </dgm:t>
    </dgm:pt>
    <dgm:pt modelId="{5F9B1D7C-F687-4193-BD74-93871779C729}">
      <dgm:prSet custT="1"/>
      <dgm:spPr/>
      <dgm:t>
        <a:bodyPr/>
        <a:lstStyle/>
        <a:p>
          <a:pPr>
            <a:lnSpc>
              <a:spcPct val="100000"/>
            </a:lnSpc>
          </a:pPr>
          <a:r>
            <a:rPr lang="en-CA" sz="1200"/>
            <a:t>Effectiveness: The models, including KNN, SVC, and others, achieved high accuracy, precision, and recall rates in identifying fraudulent transactions, minimizing both false negatives and false positives. For instance, the SVC model exhibited an accuracy of 99% and a high precision-recall balance.</a:t>
          </a:r>
          <a:endParaRPr lang="en-US" sz="1200"/>
        </a:p>
      </dgm:t>
    </dgm:pt>
    <dgm:pt modelId="{5D37F1AA-C18D-437B-B3AF-998E6DEF382C}" type="parTrans" cxnId="{82D106F2-9066-40B4-A3E7-F3E304FF16C7}">
      <dgm:prSet/>
      <dgm:spPr/>
      <dgm:t>
        <a:bodyPr/>
        <a:lstStyle/>
        <a:p>
          <a:endParaRPr lang="en-US"/>
        </a:p>
      </dgm:t>
    </dgm:pt>
    <dgm:pt modelId="{CF2554B3-28D6-4742-A161-600A3DE487A8}" type="sibTrans" cxnId="{82D106F2-9066-40B4-A3E7-F3E304FF16C7}">
      <dgm:prSet/>
      <dgm:spPr/>
      <dgm:t>
        <a:bodyPr/>
        <a:lstStyle/>
        <a:p>
          <a:endParaRPr lang="en-US"/>
        </a:p>
      </dgm:t>
    </dgm:pt>
    <dgm:pt modelId="{01F76DC3-0525-46B5-91B8-9A9F173E2EFF}">
      <dgm:prSet custT="1"/>
      <dgm:spPr/>
      <dgm:t>
        <a:bodyPr/>
        <a:lstStyle/>
        <a:p>
          <a:pPr>
            <a:lnSpc>
              <a:spcPct val="100000"/>
            </a:lnSpc>
          </a:pPr>
          <a:r>
            <a:rPr lang="en-CA" sz="1200"/>
            <a:t>Advantages: These models effectively reduced financial losses by accurately identifying potentially fraudulent transactions. They showcased a high ability to discern fraudulent cases while maintaining a low false positive rate, crucial for financial systems.</a:t>
          </a:r>
          <a:endParaRPr lang="en-US" sz="1200"/>
        </a:p>
      </dgm:t>
    </dgm:pt>
    <dgm:pt modelId="{464BC4EF-F926-4945-B264-8256334BF8FE}" type="parTrans" cxnId="{4E6A0D04-9BB5-4697-97AE-66D6287AA6B5}">
      <dgm:prSet/>
      <dgm:spPr/>
      <dgm:t>
        <a:bodyPr/>
        <a:lstStyle/>
        <a:p>
          <a:endParaRPr lang="en-US"/>
        </a:p>
      </dgm:t>
    </dgm:pt>
    <dgm:pt modelId="{EEEF39F3-F063-4CBE-B6C8-A3F9514971E4}" type="sibTrans" cxnId="{4E6A0D04-9BB5-4697-97AE-66D6287AA6B5}">
      <dgm:prSet/>
      <dgm:spPr/>
      <dgm:t>
        <a:bodyPr/>
        <a:lstStyle/>
        <a:p>
          <a:endParaRPr lang="en-US"/>
        </a:p>
      </dgm:t>
    </dgm:pt>
    <dgm:pt modelId="{2D4FC4C7-B9C8-4C65-9908-D468AF70CEBB}" type="pres">
      <dgm:prSet presAssocID="{3CA9AA54-1251-4BE3-BFF0-4268735CD41C}" presName="root" presStyleCnt="0">
        <dgm:presLayoutVars>
          <dgm:dir/>
          <dgm:resizeHandles val="exact"/>
        </dgm:presLayoutVars>
      </dgm:prSet>
      <dgm:spPr/>
    </dgm:pt>
    <dgm:pt modelId="{C2A8CED5-FD05-401E-9EAE-FD58654BE694}" type="pres">
      <dgm:prSet presAssocID="{2CA2C80E-D5E6-4718-BD83-582BB4793C2A}" presName="compNode" presStyleCnt="0"/>
      <dgm:spPr/>
    </dgm:pt>
    <dgm:pt modelId="{EFB9BD73-1972-4342-8275-CD6D418D60FE}" type="pres">
      <dgm:prSet presAssocID="{2CA2C80E-D5E6-4718-BD83-582BB4793C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A86D24E3-7AAF-4F93-A0C6-FA56F34490FB}" type="pres">
      <dgm:prSet presAssocID="{2CA2C80E-D5E6-4718-BD83-582BB4793C2A}" presName="spaceRect" presStyleCnt="0"/>
      <dgm:spPr/>
    </dgm:pt>
    <dgm:pt modelId="{78B35262-AC0A-42D2-ACD0-3196377C7A78}" type="pres">
      <dgm:prSet presAssocID="{2CA2C80E-D5E6-4718-BD83-582BB4793C2A}" presName="textRect" presStyleLbl="revTx" presStyleIdx="0" presStyleCnt="3">
        <dgm:presLayoutVars>
          <dgm:chMax val="1"/>
          <dgm:chPref val="1"/>
        </dgm:presLayoutVars>
      </dgm:prSet>
      <dgm:spPr/>
    </dgm:pt>
    <dgm:pt modelId="{E7853626-9ACA-48BF-9F5E-15B3D4827D8A}" type="pres">
      <dgm:prSet presAssocID="{ECD07683-AF5E-4031-A9E2-C9ABAC71C846}" presName="sibTrans" presStyleCnt="0"/>
      <dgm:spPr/>
    </dgm:pt>
    <dgm:pt modelId="{2B9AED46-CACD-4B54-B843-CEACE495A3A8}" type="pres">
      <dgm:prSet presAssocID="{5F9B1D7C-F687-4193-BD74-93871779C729}" presName="compNode" presStyleCnt="0"/>
      <dgm:spPr/>
    </dgm:pt>
    <dgm:pt modelId="{A8E103C8-2820-40D7-B51D-3C0697FD7DDD}" type="pres">
      <dgm:prSet presAssocID="{5F9B1D7C-F687-4193-BD74-93871779C7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9AAE432A-2C1C-4AE5-92CB-5E2720D422DC}" type="pres">
      <dgm:prSet presAssocID="{5F9B1D7C-F687-4193-BD74-93871779C729}" presName="spaceRect" presStyleCnt="0"/>
      <dgm:spPr/>
    </dgm:pt>
    <dgm:pt modelId="{3CA79308-6F42-4336-A2E5-A7F1C00513A7}" type="pres">
      <dgm:prSet presAssocID="{5F9B1D7C-F687-4193-BD74-93871779C729}" presName="textRect" presStyleLbl="revTx" presStyleIdx="1" presStyleCnt="3">
        <dgm:presLayoutVars>
          <dgm:chMax val="1"/>
          <dgm:chPref val="1"/>
        </dgm:presLayoutVars>
      </dgm:prSet>
      <dgm:spPr/>
    </dgm:pt>
    <dgm:pt modelId="{EBF78CD6-DF8D-4E8A-8A09-B4BF6F99A0F8}" type="pres">
      <dgm:prSet presAssocID="{CF2554B3-28D6-4742-A161-600A3DE487A8}" presName="sibTrans" presStyleCnt="0"/>
      <dgm:spPr/>
    </dgm:pt>
    <dgm:pt modelId="{96B64A62-1720-4E69-A4EA-C5865798C7AC}" type="pres">
      <dgm:prSet presAssocID="{01F76DC3-0525-46B5-91B8-9A9F173E2EFF}" presName="compNode" presStyleCnt="0"/>
      <dgm:spPr/>
    </dgm:pt>
    <dgm:pt modelId="{D2517F2E-E89D-482E-9038-5B0E8718DC54}" type="pres">
      <dgm:prSet presAssocID="{01F76DC3-0525-46B5-91B8-9A9F173E2E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D764F50B-9D4E-45F5-88FC-7B0E478A1A64}" type="pres">
      <dgm:prSet presAssocID="{01F76DC3-0525-46B5-91B8-9A9F173E2EFF}" presName="spaceRect" presStyleCnt="0"/>
      <dgm:spPr/>
    </dgm:pt>
    <dgm:pt modelId="{59E467AB-6F66-4E61-889F-21F7039E6080}" type="pres">
      <dgm:prSet presAssocID="{01F76DC3-0525-46B5-91B8-9A9F173E2EFF}" presName="textRect" presStyleLbl="revTx" presStyleIdx="2" presStyleCnt="3">
        <dgm:presLayoutVars>
          <dgm:chMax val="1"/>
          <dgm:chPref val="1"/>
        </dgm:presLayoutVars>
      </dgm:prSet>
      <dgm:spPr/>
    </dgm:pt>
  </dgm:ptLst>
  <dgm:cxnLst>
    <dgm:cxn modelId="{4E6A0D04-9BB5-4697-97AE-66D6287AA6B5}" srcId="{3CA9AA54-1251-4BE3-BFF0-4268735CD41C}" destId="{01F76DC3-0525-46B5-91B8-9A9F173E2EFF}" srcOrd="2" destOrd="0" parTransId="{464BC4EF-F926-4945-B264-8256334BF8FE}" sibTransId="{EEEF39F3-F063-4CBE-B6C8-A3F9514971E4}"/>
    <dgm:cxn modelId="{4A97EF10-FA5E-463B-882F-EE97474C1EFD}" srcId="{3CA9AA54-1251-4BE3-BFF0-4268735CD41C}" destId="{2CA2C80E-D5E6-4718-BD83-582BB4793C2A}" srcOrd="0" destOrd="0" parTransId="{AD19698D-4D72-4A5C-BB1A-ADF1E5DE8774}" sibTransId="{ECD07683-AF5E-4031-A9E2-C9ABAC71C846}"/>
    <dgm:cxn modelId="{3BDC0F41-E720-47A1-9E22-9C0E13E417E2}" type="presOf" srcId="{01F76DC3-0525-46B5-91B8-9A9F173E2EFF}" destId="{59E467AB-6F66-4E61-889F-21F7039E6080}" srcOrd="0" destOrd="0" presId="urn:microsoft.com/office/officeart/2018/2/layout/IconLabelList"/>
    <dgm:cxn modelId="{14CCFB78-0F33-4F19-B1A6-8CF66209F30C}" type="presOf" srcId="{3CA9AA54-1251-4BE3-BFF0-4268735CD41C}" destId="{2D4FC4C7-B9C8-4C65-9908-D468AF70CEBB}" srcOrd="0" destOrd="0" presId="urn:microsoft.com/office/officeart/2018/2/layout/IconLabelList"/>
    <dgm:cxn modelId="{A3868779-7D10-4BA2-9DEE-3EC12A13B69A}" type="presOf" srcId="{5F9B1D7C-F687-4193-BD74-93871779C729}" destId="{3CA79308-6F42-4336-A2E5-A7F1C00513A7}" srcOrd="0" destOrd="0" presId="urn:microsoft.com/office/officeart/2018/2/layout/IconLabelList"/>
    <dgm:cxn modelId="{38556192-AA4D-4467-A383-8FF9C6ADCD31}" type="presOf" srcId="{2CA2C80E-D5E6-4718-BD83-582BB4793C2A}" destId="{78B35262-AC0A-42D2-ACD0-3196377C7A78}" srcOrd="0" destOrd="0" presId="urn:microsoft.com/office/officeart/2018/2/layout/IconLabelList"/>
    <dgm:cxn modelId="{82D106F2-9066-40B4-A3E7-F3E304FF16C7}" srcId="{3CA9AA54-1251-4BE3-BFF0-4268735CD41C}" destId="{5F9B1D7C-F687-4193-BD74-93871779C729}" srcOrd="1" destOrd="0" parTransId="{5D37F1AA-C18D-437B-B3AF-998E6DEF382C}" sibTransId="{CF2554B3-28D6-4742-A161-600A3DE487A8}"/>
    <dgm:cxn modelId="{F2E79EDF-6459-45A8-B8F2-5CD273C6F480}" type="presParOf" srcId="{2D4FC4C7-B9C8-4C65-9908-D468AF70CEBB}" destId="{C2A8CED5-FD05-401E-9EAE-FD58654BE694}" srcOrd="0" destOrd="0" presId="urn:microsoft.com/office/officeart/2018/2/layout/IconLabelList"/>
    <dgm:cxn modelId="{92A1569C-8FBD-497B-884B-BAD38178A868}" type="presParOf" srcId="{C2A8CED5-FD05-401E-9EAE-FD58654BE694}" destId="{EFB9BD73-1972-4342-8275-CD6D418D60FE}" srcOrd="0" destOrd="0" presId="urn:microsoft.com/office/officeart/2018/2/layout/IconLabelList"/>
    <dgm:cxn modelId="{0C4F2AEC-2354-4B30-8D5E-526A2EB1666C}" type="presParOf" srcId="{C2A8CED5-FD05-401E-9EAE-FD58654BE694}" destId="{A86D24E3-7AAF-4F93-A0C6-FA56F34490FB}" srcOrd="1" destOrd="0" presId="urn:microsoft.com/office/officeart/2018/2/layout/IconLabelList"/>
    <dgm:cxn modelId="{D48AA1A8-B784-4B70-9382-294BB7486597}" type="presParOf" srcId="{C2A8CED5-FD05-401E-9EAE-FD58654BE694}" destId="{78B35262-AC0A-42D2-ACD0-3196377C7A78}" srcOrd="2" destOrd="0" presId="urn:microsoft.com/office/officeart/2018/2/layout/IconLabelList"/>
    <dgm:cxn modelId="{3F9CB683-6CE2-4D65-B6CD-4C5F02D06986}" type="presParOf" srcId="{2D4FC4C7-B9C8-4C65-9908-D468AF70CEBB}" destId="{E7853626-9ACA-48BF-9F5E-15B3D4827D8A}" srcOrd="1" destOrd="0" presId="urn:microsoft.com/office/officeart/2018/2/layout/IconLabelList"/>
    <dgm:cxn modelId="{B01320CC-0D7B-4040-B37B-2F644AD3D17A}" type="presParOf" srcId="{2D4FC4C7-B9C8-4C65-9908-D468AF70CEBB}" destId="{2B9AED46-CACD-4B54-B843-CEACE495A3A8}" srcOrd="2" destOrd="0" presId="urn:microsoft.com/office/officeart/2018/2/layout/IconLabelList"/>
    <dgm:cxn modelId="{1B4D4F04-C922-4AAD-8F7A-518C4EE29670}" type="presParOf" srcId="{2B9AED46-CACD-4B54-B843-CEACE495A3A8}" destId="{A8E103C8-2820-40D7-B51D-3C0697FD7DDD}" srcOrd="0" destOrd="0" presId="urn:microsoft.com/office/officeart/2018/2/layout/IconLabelList"/>
    <dgm:cxn modelId="{B456F083-3045-407D-ABE4-22D0D6EA17A9}" type="presParOf" srcId="{2B9AED46-CACD-4B54-B843-CEACE495A3A8}" destId="{9AAE432A-2C1C-4AE5-92CB-5E2720D422DC}" srcOrd="1" destOrd="0" presId="urn:microsoft.com/office/officeart/2018/2/layout/IconLabelList"/>
    <dgm:cxn modelId="{20983F56-F3AB-41F6-8FD6-370A73FDAB68}" type="presParOf" srcId="{2B9AED46-CACD-4B54-B843-CEACE495A3A8}" destId="{3CA79308-6F42-4336-A2E5-A7F1C00513A7}" srcOrd="2" destOrd="0" presId="urn:microsoft.com/office/officeart/2018/2/layout/IconLabelList"/>
    <dgm:cxn modelId="{93C70BC5-A1C6-472F-AC50-4D05F336D018}" type="presParOf" srcId="{2D4FC4C7-B9C8-4C65-9908-D468AF70CEBB}" destId="{EBF78CD6-DF8D-4E8A-8A09-B4BF6F99A0F8}" srcOrd="3" destOrd="0" presId="urn:microsoft.com/office/officeart/2018/2/layout/IconLabelList"/>
    <dgm:cxn modelId="{887F0F3C-A0D6-4313-BF61-00DEB891D3C6}" type="presParOf" srcId="{2D4FC4C7-B9C8-4C65-9908-D468AF70CEBB}" destId="{96B64A62-1720-4E69-A4EA-C5865798C7AC}" srcOrd="4" destOrd="0" presId="urn:microsoft.com/office/officeart/2018/2/layout/IconLabelList"/>
    <dgm:cxn modelId="{C58E0870-AAAF-4882-9E0E-EC3987E1B599}" type="presParOf" srcId="{96B64A62-1720-4E69-A4EA-C5865798C7AC}" destId="{D2517F2E-E89D-482E-9038-5B0E8718DC54}" srcOrd="0" destOrd="0" presId="urn:microsoft.com/office/officeart/2018/2/layout/IconLabelList"/>
    <dgm:cxn modelId="{A4D32378-1CEA-43D6-A0B2-F7CBBB352A4B}" type="presParOf" srcId="{96B64A62-1720-4E69-A4EA-C5865798C7AC}" destId="{D764F50B-9D4E-45F5-88FC-7B0E478A1A64}" srcOrd="1" destOrd="0" presId="urn:microsoft.com/office/officeart/2018/2/layout/IconLabelList"/>
    <dgm:cxn modelId="{08DE544F-839C-4E64-8EF6-A3FBE15CB869}" type="presParOf" srcId="{96B64A62-1720-4E69-A4EA-C5865798C7AC}" destId="{59E467AB-6F66-4E61-889F-21F7039E6080}"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A1092-FE9F-4AC4-8ED0-AE9CDA4AF9B1}">
      <dsp:nvSpPr>
        <dsp:cNvPr id="0" name=""/>
        <dsp:cNvSpPr/>
      </dsp:nvSpPr>
      <dsp:spPr>
        <a:xfrm>
          <a:off x="1771690" y="1815828"/>
          <a:ext cx="1638441" cy="135014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dirty="0">
              <a:latin typeface="Aptos Black" panose="020F0502020204030204" pitchFamily="34" charset="0"/>
            </a:rPr>
            <a:t>Objectives</a:t>
          </a:r>
        </a:p>
      </dsp:txBody>
      <dsp:txXfrm>
        <a:off x="2011634" y="2013552"/>
        <a:ext cx="1158553" cy="954697"/>
      </dsp:txXfrm>
    </dsp:sp>
    <dsp:sp modelId="{D59BC63E-7031-4EBF-85F4-A8F2DBCBB48F}">
      <dsp:nvSpPr>
        <dsp:cNvPr id="0" name=""/>
        <dsp:cNvSpPr/>
      </dsp:nvSpPr>
      <dsp:spPr>
        <a:xfrm rot="16200000">
          <a:off x="2493503" y="1440960"/>
          <a:ext cx="194816" cy="3931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a:off x="2522726" y="1548820"/>
        <a:ext cx="136371" cy="235909"/>
      </dsp:txXfrm>
    </dsp:sp>
    <dsp:sp modelId="{47C02774-C2E1-4C9C-96CA-2C668C6A514C}">
      <dsp:nvSpPr>
        <dsp:cNvPr id="0" name=""/>
        <dsp:cNvSpPr/>
      </dsp:nvSpPr>
      <dsp:spPr>
        <a:xfrm>
          <a:off x="1868147" y="2721"/>
          <a:ext cx="1445527" cy="1445527"/>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Reduction in False Positives</a:t>
          </a:r>
        </a:p>
      </dsp:txBody>
      <dsp:txXfrm>
        <a:off x="2079840" y="214414"/>
        <a:ext cx="1022141" cy="1022141"/>
      </dsp:txXfrm>
    </dsp:sp>
    <dsp:sp modelId="{07E24283-1140-43B8-A809-E92951341105}">
      <dsp:nvSpPr>
        <dsp:cNvPr id="0" name=""/>
        <dsp:cNvSpPr/>
      </dsp:nvSpPr>
      <dsp:spPr>
        <a:xfrm>
          <a:off x="3459287" y="2294309"/>
          <a:ext cx="118418" cy="3931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a:off x="3459287" y="2372946"/>
        <a:ext cx="82893" cy="235909"/>
      </dsp:txXfrm>
    </dsp:sp>
    <dsp:sp modelId="{D7357819-DA2B-4AF8-831F-5299DE6C6C0E}">
      <dsp:nvSpPr>
        <dsp:cNvPr id="0" name=""/>
        <dsp:cNvSpPr/>
      </dsp:nvSpPr>
      <dsp:spPr>
        <a:xfrm>
          <a:off x="3633563" y="1768137"/>
          <a:ext cx="1445527" cy="1445527"/>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Real-time Fraud Detection</a:t>
          </a:r>
        </a:p>
      </dsp:txBody>
      <dsp:txXfrm>
        <a:off x="3845256" y="1979830"/>
        <a:ext cx="1022141" cy="1022141"/>
      </dsp:txXfrm>
    </dsp:sp>
    <dsp:sp modelId="{C6C24F1E-6D2C-4EB9-BD01-F0E484F54F60}">
      <dsp:nvSpPr>
        <dsp:cNvPr id="0" name=""/>
        <dsp:cNvSpPr/>
      </dsp:nvSpPr>
      <dsp:spPr>
        <a:xfrm rot="5400000">
          <a:off x="2493503" y="3147657"/>
          <a:ext cx="194816" cy="3931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a:off x="2522726" y="3197072"/>
        <a:ext cx="136371" cy="235909"/>
      </dsp:txXfrm>
    </dsp:sp>
    <dsp:sp modelId="{8EDBC035-CDAF-406A-B14A-9C212E924EBF}">
      <dsp:nvSpPr>
        <dsp:cNvPr id="0" name=""/>
        <dsp:cNvSpPr/>
      </dsp:nvSpPr>
      <dsp:spPr>
        <a:xfrm>
          <a:off x="1868147" y="3533552"/>
          <a:ext cx="1445527" cy="1445527"/>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Cost Savings and Mitigation</a:t>
          </a:r>
        </a:p>
      </dsp:txBody>
      <dsp:txXfrm>
        <a:off x="2079840" y="3745245"/>
        <a:ext cx="1022141" cy="1022141"/>
      </dsp:txXfrm>
    </dsp:sp>
    <dsp:sp modelId="{767EA91F-E32C-4864-B4AF-9C78004EDE30}">
      <dsp:nvSpPr>
        <dsp:cNvPr id="0" name=""/>
        <dsp:cNvSpPr/>
      </dsp:nvSpPr>
      <dsp:spPr>
        <a:xfrm rot="10800000">
          <a:off x="1604117" y="2294309"/>
          <a:ext cx="118418" cy="3931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10800000">
        <a:off x="1639642" y="2372946"/>
        <a:ext cx="82893" cy="235909"/>
      </dsp:txXfrm>
    </dsp:sp>
    <dsp:sp modelId="{44EBBA2D-D1FC-4BDC-B97A-7619D117E904}">
      <dsp:nvSpPr>
        <dsp:cNvPr id="0" name=""/>
        <dsp:cNvSpPr/>
      </dsp:nvSpPr>
      <dsp:spPr>
        <a:xfrm>
          <a:off x="102732" y="1768137"/>
          <a:ext cx="1445527" cy="1445527"/>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Enhanced Fraud Detection Accuracy</a:t>
          </a:r>
        </a:p>
      </dsp:txBody>
      <dsp:txXfrm>
        <a:off x="314425" y="1979830"/>
        <a:ext cx="1022141" cy="1022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CFCB0-3CCC-45CB-92D5-A4C610A42A90}">
      <dsp:nvSpPr>
        <dsp:cNvPr id="0" name=""/>
        <dsp:cNvSpPr/>
      </dsp:nvSpPr>
      <dsp:spPr>
        <a:xfrm>
          <a:off x="919059" y="0"/>
          <a:ext cx="5418667" cy="5418667"/>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066421B-F8D6-4C37-A219-E722DCFC94E8}">
      <dsp:nvSpPr>
        <dsp:cNvPr id="0" name=""/>
        <dsp:cNvSpPr/>
      </dsp:nvSpPr>
      <dsp:spPr>
        <a:xfrm>
          <a:off x="3657599" y="544777"/>
          <a:ext cx="3522133"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CA" sz="3300" kern="1200" dirty="0"/>
            <a:t>Improved Accuracy</a:t>
          </a:r>
        </a:p>
      </dsp:txBody>
      <dsp:txXfrm>
        <a:off x="3720215" y="607393"/>
        <a:ext cx="3396901" cy="1157468"/>
      </dsp:txXfrm>
    </dsp:sp>
    <dsp:sp modelId="{B0C9B201-4E7E-476A-BE18-24A592276CAE}">
      <dsp:nvSpPr>
        <dsp:cNvPr id="0" name=""/>
        <dsp:cNvSpPr/>
      </dsp:nvSpPr>
      <dsp:spPr>
        <a:xfrm>
          <a:off x="3657599" y="1987814"/>
          <a:ext cx="3522133"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CA" sz="3300" kern="1200" dirty="0"/>
            <a:t>Reduced False Positives</a:t>
          </a:r>
        </a:p>
      </dsp:txBody>
      <dsp:txXfrm>
        <a:off x="3720215" y="2050430"/>
        <a:ext cx="3396901" cy="1157468"/>
      </dsp:txXfrm>
    </dsp:sp>
    <dsp:sp modelId="{75E365E6-EC7C-4FEF-9B2B-1DE9993CDADD}">
      <dsp:nvSpPr>
        <dsp:cNvPr id="0" name=""/>
        <dsp:cNvSpPr/>
      </dsp:nvSpPr>
      <dsp:spPr>
        <a:xfrm>
          <a:off x="3657599" y="3430852"/>
          <a:ext cx="3522133"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CA" sz="3300" kern="1200" dirty="0"/>
            <a:t>Cost Savings</a:t>
          </a:r>
        </a:p>
      </dsp:txBody>
      <dsp:txXfrm>
        <a:off x="3720215" y="3493468"/>
        <a:ext cx="3396901" cy="11574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8F6D3-3210-4EC5-91B9-EB2249F04B71}">
      <dsp:nvSpPr>
        <dsp:cNvPr id="0" name=""/>
        <dsp:cNvSpPr/>
      </dsp:nvSpPr>
      <dsp:spPr>
        <a:xfrm>
          <a:off x="0" y="774594"/>
          <a:ext cx="5165387" cy="14300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CF2D3-386C-4E11-BAF5-D8DC599426BE}">
      <dsp:nvSpPr>
        <dsp:cNvPr id="0" name=""/>
        <dsp:cNvSpPr/>
      </dsp:nvSpPr>
      <dsp:spPr>
        <a:xfrm>
          <a:off x="432581" y="1096348"/>
          <a:ext cx="786510" cy="786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D79CA4-0C38-4D06-B1E2-0265FB1ED078}">
      <dsp:nvSpPr>
        <dsp:cNvPr id="0" name=""/>
        <dsp:cNvSpPr/>
      </dsp:nvSpPr>
      <dsp:spPr>
        <a:xfrm>
          <a:off x="1651672" y="774594"/>
          <a:ext cx="3513714" cy="1430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4" tIns="151344" rIns="151344" bIns="151344" numCol="1" spcCol="1270" anchor="ctr" anchorCtr="0">
          <a:noAutofit/>
        </a:bodyPr>
        <a:lstStyle/>
        <a:p>
          <a:pPr marL="0" lvl="0" indent="0" algn="l" defTabSz="1111250">
            <a:lnSpc>
              <a:spcPct val="100000"/>
            </a:lnSpc>
            <a:spcBef>
              <a:spcPct val="0"/>
            </a:spcBef>
            <a:spcAft>
              <a:spcPct val="35000"/>
            </a:spcAft>
            <a:buNone/>
          </a:pPr>
          <a:r>
            <a:rPr lang="en-CA" sz="2500" b="1" kern="1200"/>
            <a:t>Value Proposition</a:t>
          </a:r>
        </a:p>
      </dsp:txBody>
      <dsp:txXfrm>
        <a:off x="1651672" y="774594"/>
        <a:ext cx="3513714" cy="1430019"/>
      </dsp:txXfrm>
    </dsp:sp>
    <dsp:sp modelId="{C0DAC7F7-3232-4401-9BAD-290A354744AB}">
      <dsp:nvSpPr>
        <dsp:cNvPr id="0" name=""/>
        <dsp:cNvSpPr/>
      </dsp:nvSpPr>
      <dsp:spPr>
        <a:xfrm>
          <a:off x="0" y="2562118"/>
          <a:ext cx="5165387" cy="14300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D833A-1759-4FFB-91FC-32AA1A8A7A80}">
      <dsp:nvSpPr>
        <dsp:cNvPr id="0" name=""/>
        <dsp:cNvSpPr/>
      </dsp:nvSpPr>
      <dsp:spPr>
        <a:xfrm>
          <a:off x="432581" y="2883873"/>
          <a:ext cx="786510" cy="786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5C4178-02CB-47AA-A631-CCE56494AA6F}">
      <dsp:nvSpPr>
        <dsp:cNvPr id="0" name=""/>
        <dsp:cNvSpPr/>
      </dsp:nvSpPr>
      <dsp:spPr>
        <a:xfrm>
          <a:off x="1651672" y="2562118"/>
          <a:ext cx="3513714" cy="1430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4" tIns="151344" rIns="151344" bIns="151344" numCol="1" spcCol="1270" anchor="ctr" anchorCtr="0">
          <a:noAutofit/>
        </a:bodyPr>
        <a:lstStyle/>
        <a:p>
          <a:pPr marL="0" lvl="0" indent="0" algn="l" defTabSz="1111250">
            <a:lnSpc>
              <a:spcPct val="100000"/>
            </a:lnSpc>
            <a:spcBef>
              <a:spcPct val="0"/>
            </a:spcBef>
            <a:spcAft>
              <a:spcPct val="35000"/>
            </a:spcAft>
            <a:buNone/>
          </a:pPr>
          <a:r>
            <a:rPr lang="en-CA" sz="2500" kern="1200"/>
            <a:t>Real-time Detection</a:t>
          </a:r>
        </a:p>
      </dsp:txBody>
      <dsp:txXfrm>
        <a:off x="1651672" y="2562118"/>
        <a:ext cx="3513714" cy="14300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686EB-E542-447A-9CE3-494FD37D97E0}">
      <dsp:nvSpPr>
        <dsp:cNvPr id="0" name=""/>
        <dsp:cNvSpPr/>
      </dsp:nvSpPr>
      <dsp:spPr>
        <a:xfrm>
          <a:off x="3291393" y="753608"/>
          <a:ext cx="579598" cy="91440"/>
        </a:xfrm>
        <a:custGeom>
          <a:avLst/>
          <a:gdLst/>
          <a:ahLst/>
          <a:cxnLst/>
          <a:rect l="0" t="0" r="0" b="0"/>
          <a:pathLst>
            <a:path>
              <a:moveTo>
                <a:pt x="0" y="45720"/>
              </a:moveTo>
              <a:lnTo>
                <a:pt x="57959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65938" y="796277"/>
        <a:ext cx="30509" cy="6101"/>
      </dsp:txXfrm>
    </dsp:sp>
    <dsp:sp modelId="{E41B5978-561B-4072-98D5-02A59227DF86}">
      <dsp:nvSpPr>
        <dsp:cNvPr id="0" name=""/>
        <dsp:cNvSpPr/>
      </dsp:nvSpPr>
      <dsp:spPr>
        <a:xfrm>
          <a:off x="640155" y="3416"/>
          <a:ext cx="2653038" cy="1591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001" tIns="136459" rIns="130001" bIns="136459" numCol="1" spcCol="1270" anchor="ctr" anchorCtr="0">
          <a:noAutofit/>
        </a:bodyPr>
        <a:lstStyle/>
        <a:p>
          <a:pPr marL="0" lvl="0" indent="0" algn="ctr" defTabSz="622300">
            <a:lnSpc>
              <a:spcPct val="90000"/>
            </a:lnSpc>
            <a:spcBef>
              <a:spcPct val="0"/>
            </a:spcBef>
            <a:spcAft>
              <a:spcPct val="35000"/>
            </a:spcAft>
            <a:buNone/>
          </a:pPr>
          <a:r>
            <a:rPr lang="en-CA" sz="1400" kern="1200"/>
            <a:t>The performance metrics for the KNN (K-Nearest Neighbors) method are as follows:</a:t>
          </a:r>
          <a:endParaRPr lang="en-US" sz="1400" kern="1200"/>
        </a:p>
      </dsp:txBody>
      <dsp:txXfrm>
        <a:off x="640155" y="3416"/>
        <a:ext cx="2653038" cy="1591822"/>
      </dsp:txXfrm>
    </dsp:sp>
    <dsp:sp modelId="{E185AE5F-81F2-4B64-A05B-002B0997EE5E}">
      <dsp:nvSpPr>
        <dsp:cNvPr id="0" name=""/>
        <dsp:cNvSpPr/>
      </dsp:nvSpPr>
      <dsp:spPr>
        <a:xfrm>
          <a:off x="1966674" y="1593439"/>
          <a:ext cx="3263237" cy="579598"/>
        </a:xfrm>
        <a:custGeom>
          <a:avLst/>
          <a:gdLst/>
          <a:ahLst/>
          <a:cxnLst/>
          <a:rect l="0" t="0" r="0" b="0"/>
          <a:pathLst>
            <a:path>
              <a:moveTo>
                <a:pt x="3263237" y="0"/>
              </a:moveTo>
              <a:lnTo>
                <a:pt x="3263237" y="306899"/>
              </a:lnTo>
              <a:lnTo>
                <a:pt x="0" y="306899"/>
              </a:lnTo>
              <a:lnTo>
                <a:pt x="0" y="57959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5298" y="1880188"/>
        <a:ext cx="165989" cy="6101"/>
      </dsp:txXfrm>
    </dsp:sp>
    <dsp:sp modelId="{189B0A9A-A9D4-4058-B98C-6C9BC99E1B7A}">
      <dsp:nvSpPr>
        <dsp:cNvPr id="0" name=""/>
        <dsp:cNvSpPr/>
      </dsp:nvSpPr>
      <dsp:spPr>
        <a:xfrm>
          <a:off x="3903392" y="3416"/>
          <a:ext cx="2653038" cy="1591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001" tIns="136459" rIns="130001" bIns="136459" numCol="1" spcCol="1270" anchor="ctr" anchorCtr="0">
          <a:noAutofit/>
        </a:bodyPr>
        <a:lstStyle/>
        <a:p>
          <a:pPr marL="0" lvl="0" indent="0" algn="ctr" defTabSz="622300">
            <a:lnSpc>
              <a:spcPct val="90000"/>
            </a:lnSpc>
            <a:spcBef>
              <a:spcPct val="0"/>
            </a:spcBef>
            <a:spcAft>
              <a:spcPct val="35000"/>
            </a:spcAft>
            <a:buNone/>
          </a:pPr>
          <a:r>
            <a:rPr lang="en-CA" sz="1400" kern="1200"/>
            <a:t>The confusion matrix indicates an excellent performance by the model. Here's the breakdown:</a:t>
          </a:r>
          <a:endParaRPr lang="en-US" sz="1400" kern="1200"/>
        </a:p>
      </dsp:txBody>
      <dsp:txXfrm>
        <a:off x="3903392" y="3416"/>
        <a:ext cx="2653038" cy="1591822"/>
      </dsp:txXfrm>
    </dsp:sp>
    <dsp:sp modelId="{97E3FA26-041C-4472-BD7E-7A76218BAD02}">
      <dsp:nvSpPr>
        <dsp:cNvPr id="0" name=""/>
        <dsp:cNvSpPr/>
      </dsp:nvSpPr>
      <dsp:spPr>
        <a:xfrm>
          <a:off x="3291393" y="2955630"/>
          <a:ext cx="579598" cy="91440"/>
        </a:xfrm>
        <a:custGeom>
          <a:avLst/>
          <a:gdLst/>
          <a:ahLst/>
          <a:cxnLst/>
          <a:rect l="0" t="0" r="0" b="0"/>
          <a:pathLst>
            <a:path>
              <a:moveTo>
                <a:pt x="0" y="45720"/>
              </a:moveTo>
              <a:lnTo>
                <a:pt x="57959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65938" y="2998299"/>
        <a:ext cx="30509" cy="6101"/>
      </dsp:txXfrm>
    </dsp:sp>
    <dsp:sp modelId="{CB904132-B9C8-44AD-A771-2195D3F47F30}">
      <dsp:nvSpPr>
        <dsp:cNvPr id="0" name=""/>
        <dsp:cNvSpPr/>
      </dsp:nvSpPr>
      <dsp:spPr>
        <a:xfrm>
          <a:off x="640155" y="2205438"/>
          <a:ext cx="2653038" cy="1591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001" tIns="136459" rIns="130001" bIns="136459" numCol="1" spcCol="1270" anchor="ctr" anchorCtr="0">
          <a:noAutofit/>
        </a:bodyPr>
        <a:lstStyle/>
        <a:p>
          <a:pPr marL="0" lvl="0" indent="0" algn="ctr" defTabSz="622300">
            <a:lnSpc>
              <a:spcPct val="90000"/>
            </a:lnSpc>
            <a:spcBef>
              <a:spcPct val="0"/>
            </a:spcBef>
            <a:spcAft>
              <a:spcPct val="35000"/>
            </a:spcAft>
            <a:buNone/>
          </a:pPr>
          <a:r>
            <a:rPr lang="en-CA" sz="1400" kern="1200"/>
            <a:t>True Positive (TP): 56971 instances were correctly predicted as positive (e.g., correctly identifying fraudulent transactions).</a:t>
          </a:r>
          <a:endParaRPr lang="en-US" sz="1400" kern="1200"/>
        </a:p>
      </dsp:txBody>
      <dsp:txXfrm>
        <a:off x="640155" y="2205438"/>
        <a:ext cx="2653038" cy="1591822"/>
      </dsp:txXfrm>
    </dsp:sp>
    <dsp:sp modelId="{FBAEF35A-CC9D-4EE1-A99D-C558A1CBE886}">
      <dsp:nvSpPr>
        <dsp:cNvPr id="0" name=""/>
        <dsp:cNvSpPr/>
      </dsp:nvSpPr>
      <dsp:spPr>
        <a:xfrm>
          <a:off x="1966674" y="3795461"/>
          <a:ext cx="3263237" cy="579598"/>
        </a:xfrm>
        <a:custGeom>
          <a:avLst/>
          <a:gdLst/>
          <a:ahLst/>
          <a:cxnLst/>
          <a:rect l="0" t="0" r="0" b="0"/>
          <a:pathLst>
            <a:path>
              <a:moveTo>
                <a:pt x="3263237" y="0"/>
              </a:moveTo>
              <a:lnTo>
                <a:pt x="3263237" y="306899"/>
              </a:lnTo>
              <a:lnTo>
                <a:pt x="0" y="306899"/>
              </a:lnTo>
              <a:lnTo>
                <a:pt x="0" y="57959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5298" y="4082209"/>
        <a:ext cx="165989" cy="6101"/>
      </dsp:txXfrm>
    </dsp:sp>
    <dsp:sp modelId="{0DAA456E-4634-40E2-A1D5-DF50453B6C59}">
      <dsp:nvSpPr>
        <dsp:cNvPr id="0" name=""/>
        <dsp:cNvSpPr/>
      </dsp:nvSpPr>
      <dsp:spPr>
        <a:xfrm>
          <a:off x="3903392" y="2205438"/>
          <a:ext cx="2653038" cy="1591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001" tIns="136459" rIns="130001" bIns="136459" numCol="1" spcCol="1270" anchor="ctr" anchorCtr="0">
          <a:noAutofit/>
        </a:bodyPr>
        <a:lstStyle/>
        <a:p>
          <a:pPr marL="0" lvl="0" indent="0" algn="ctr" defTabSz="622300">
            <a:lnSpc>
              <a:spcPct val="90000"/>
            </a:lnSpc>
            <a:spcBef>
              <a:spcPct val="0"/>
            </a:spcBef>
            <a:spcAft>
              <a:spcPct val="35000"/>
            </a:spcAft>
            <a:buNone/>
          </a:pPr>
          <a:r>
            <a:rPr lang="en-CA" sz="1400" kern="1200"/>
            <a:t>False Positive (FP): Only 42 instances were incorrectly predicted as positive when they were negative (e.g., incorrectly flagging non-fraudulent transactions as fraudulent).</a:t>
          </a:r>
          <a:endParaRPr lang="en-US" sz="1400" kern="1200"/>
        </a:p>
      </dsp:txBody>
      <dsp:txXfrm>
        <a:off x="3903392" y="2205438"/>
        <a:ext cx="2653038" cy="1591822"/>
      </dsp:txXfrm>
    </dsp:sp>
    <dsp:sp modelId="{DADDF782-8029-4F3D-9A5C-20E9FAED46DD}">
      <dsp:nvSpPr>
        <dsp:cNvPr id="0" name=""/>
        <dsp:cNvSpPr/>
      </dsp:nvSpPr>
      <dsp:spPr>
        <a:xfrm>
          <a:off x="3291393" y="5157651"/>
          <a:ext cx="579598" cy="91440"/>
        </a:xfrm>
        <a:custGeom>
          <a:avLst/>
          <a:gdLst/>
          <a:ahLst/>
          <a:cxnLst/>
          <a:rect l="0" t="0" r="0" b="0"/>
          <a:pathLst>
            <a:path>
              <a:moveTo>
                <a:pt x="0" y="45720"/>
              </a:moveTo>
              <a:lnTo>
                <a:pt x="57959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65938" y="5200320"/>
        <a:ext cx="30509" cy="6101"/>
      </dsp:txXfrm>
    </dsp:sp>
    <dsp:sp modelId="{035E8140-BF14-4A9F-AC61-B85E4638679A}">
      <dsp:nvSpPr>
        <dsp:cNvPr id="0" name=""/>
        <dsp:cNvSpPr/>
      </dsp:nvSpPr>
      <dsp:spPr>
        <a:xfrm>
          <a:off x="640155" y="4407460"/>
          <a:ext cx="2653038" cy="1591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001" tIns="136459" rIns="130001" bIns="136459" numCol="1" spcCol="1270" anchor="ctr" anchorCtr="0">
          <a:noAutofit/>
        </a:bodyPr>
        <a:lstStyle/>
        <a:p>
          <a:pPr marL="0" lvl="0" indent="0" algn="ctr" defTabSz="622300">
            <a:lnSpc>
              <a:spcPct val="90000"/>
            </a:lnSpc>
            <a:spcBef>
              <a:spcPct val="0"/>
            </a:spcBef>
            <a:spcAft>
              <a:spcPct val="35000"/>
            </a:spcAft>
            <a:buNone/>
          </a:pPr>
          <a:r>
            <a:rPr lang="en-CA" sz="1400" kern="1200"/>
            <a:t>True Negative (TN): 56708 instances were correctly predicted as negative (e.g., correctly identifying non-fraudulent transactions).</a:t>
          </a:r>
          <a:endParaRPr lang="en-US" sz="1400" kern="1200"/>
        </a:p>
      </dsp:txBody>
      <dsp:txXfrm>
        <a:off x="640155" y="4407460"/>
        <a:ext cx="2653038" cy="1591822"/>
      </dsp:txXfrm>
    </dsp:sp>
    <dsp:sp modelId="{D2EACDF4-98AA-436B-B59D-8CB870F8B965}">
      <dsp:nvSpPr>
        <dsp:cNvPr id="0" name=""/>
        <dsp:cNvSpPr/>
      </dsp:nvSpPr>
      <dsp:spPr>
        <a:xfrm>
          <a:off x="3903392" y="4407460"/>
          <a:ext cx="2653038" cy="1591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001" tIns="136459" rIns="130001" bIns="136459" numCol="1" spcCol="1270" anchor="ctr" anchorCtr="0">
          <a:noAutofit/>
        </a:bodyPr>
        <a:lstStyle/>
        <a:p>
          <a:pPr marL="0" lvl="0" indent="0" algn="ctr" defTabSz="622300">
            <a:lnSpc>
              <a:spcPct val="90000"/>
            </a:lnSpc>
            <a:spcBef>
              <a:spcPct val="0"/>
            </a:spcBef>
            <a:spcAft>
              <a:spcPct val="35000"/>
            </a:spcAft>
            <a:buNone/>
          </a:pPr>
          <a:r>
            <a:rPr lang="en-CA" sz="1400" kern="1200"/>
            <a:t>False Negative (FN): There were 5 instances where the model predicted negative when it should have been positive (e.g., failing to identify actual fraudulent transactions).</a:t>
          </a:r>
          <a:endParaRPr lang="en-US" sz="1400" kern="1200"/>
        </a:p>
      </dsp:txBody>
      <dsp:txXfrm>
        <a:off x="3903392" y="4407460"/>
        <a:ext cx="2653038" cy="15918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9BD73-1972-4342-8275-CD6D418D60FE}">
      <dsp:nvSpPr>
        <dsp:cNvPr id="0" name=""/>
        <dsp:cNvSpPr/>
      </dsp:nvSpPr>
      <dsp:spPr>
        <a:xfrm>
          <a:off x="470314" y="996200"/>
          <a:ext cx="766494" cy="76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B35262-AC0A-42D2-ACD0-3196377C7A78}">
      <dsp:nvSpPr>
        <dsp:cNvPr id="0" name=""/>
        <dsp:cNvSpPr/>
      </dsp:nvSpPr>
      <dsp:spPr>
        <a:xfrm>
          <a:off x="1900" y="2266122"/>
          <a:ext cx="1703320" cy="2085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CA" sz="1200" kern="1200"/>
            <a:t>The proposed solution for credit card fraud detection using machine learning demonstrates considerable effectiveness:</a:t>
          </a:r>
          <a:endParaRPr lang="en-US" sz="1200" kern="1200"/>
        </a:p>
      </dsp:txBody>
      <dsp:txXfrm>
        <a:off x="1900" y="2266122"/>
        <a:ext cx="1703320" cy="2085902"/>
      </dsp:txXfrm>
    </dsp:sp>
    <dsp:sp modelId="{A8E103C8-2820-40D7-B51D-3C0697FD7DDD}">
      <dsp:nvSpPr>
        <dsp:cNvPr id="0" name=""/>
        <dsp:cNvSpPr/>
      </dsp:nvSpPr>
      <dsp:spPr>
        <a:xfrm>
          <a:off x="2471715" y="996200"/>
          <a:ext cx="766494" cy="76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A79308-6F42-4336-A2E5-A7F1C00513A7}">
      <dsp:nvSpPr>
        <dsp:cNvPr id="0" name=""/>
        <dsp:cNvSpPr/>
      </dsp:nvSpPr>
      <dsp:spPr>
        <a:xfrm>
          <a:off x="2003302" y="2266122"/>
          <a:ext cx="1703320" cy="2085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CA" sz="1200" kern="1200"/>
            <a:t>Effectiveness: The models, including KNN, SVC, and others, achieved high accuracy, precision, and recall rates in identifying fraudulent transactions, minimizing both false negatives and false positives. For instance, the SVC model exhibited an accuracy of 99% and a high precision-recall balance.</a:t>
          </a:r>
          <a:endParaRPr lang="en-US" sz="1200" kern="1200"/>
        </a:p>
      </dsp:txBody>
      <dsp:txXfrm>
        <a:off x="2003302" y="2266122"/>
        <a:ext cx="1703320" cy="2085902"/>
      </dsp:txXfrm>
    </dsp:sp>
    <dsp:sp modelId="{D2517F2E-E89D-482E-9038-5B0E8718DC54}">
      <dsp:nvSpPr>
        <dsp:cNvPr id="0" name=""/>
        <dsp:cNvSpPr/>
      </dsp:nvSpPr>
      <dsp:spPr>
        <a:xfrm>
          <a:off x="4473116" y="996200"/>
          <a:ext cx="766494" cy="76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E467AB-6F66-4E61-889F-21F7039E6080}">
      <dsp:nvSpPr>
        <dsp:cNvPr id="0" name=""/>
        <dsp:cNvSpPr/>
      </dsp:nvSpPr>
      <dsp:spPr>
        <a:xfrm>
          <a:off x="4004703" y="2266122"/>
          <a:ext cx="1703320" cy="2085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CA" sz="1200" kern="1200"/>
            <a:t>Advantages: These models effectively reduced financial losses by accurately identifying potentially fraudulent transactions. They showcased a high ability to discern fraudulent cases while maintaining a low false positive rate, crucial for financial systems.</a:t>
          </a:r>
          <a:endParaRPr lang="en-US" sz="1200" kern="1200"/>
        </a:p>
      </dsp:txBody>
      <dsp:txXfrm>
        <a:off x="4004703" y="2266122"/>
        <a:ext cx="1703320" cy="2085902"/>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36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9618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9004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2921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0486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933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21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2514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595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35554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12/15/2023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4091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12/15/2023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71295670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pixabay.com/en/award-performance-ratio-hand-543659/" TargetMode="External"/><Relationship Id="rId7" Type="http://schemas.openxmlformats.org/officeDocument/2006/relationships/diagramColors" Target="../diagrams/colors4.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hyperlink" Target="http://rlopezcano.blogspot.com/2019/09/las-conclusiones-y-revision-de-la.html" TargetMode="External"/><Relationship Id="rId7" Type="http://schemas.openxmlformats.org/officeDocument/2006/relationships/diagramQuickStyle" Target="../diagrams/quickStyle5.xml"/><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hyperlink" Target="https://creativecommons.org/licenses/by-nc-nd/3.0/" TargetMode="External"/><Relationship Id="rId9" Type="http://schemas.microsoft.com/office/2007/relationships/diagramDrawing" Target="../diagrams/drawing5.xml"/></Relationships>
</file>

<file path=ppt/slides/_rels/slide12.xml.rels><?xml version="1.0" encoding="UTF-8" standalone="yes"?>
<Relationships xmlns="http://schemas.openxmlformats.org/package/2006/relationships"><Relationship Id="rId3" Type="http://schemas.openxmlformats.org/officeDocument/2006/relationships/hyperlink" Target="https://teachonline.ca/tools-trends/exploring-future-education/2016-look-future-online-learning-part-2" TargetMode="Externa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datascienceblog.net/post/machine-learning/forecasting_vs_predict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ikiyrienglish.miraheze.org/wiki/Quran" TargetMode="External"/><Relationship Id="rId7" Type="http://schemas.openxmlformats.org/officeDocument/2006/relationships/hyperlink" Target="https://c19hcq.com/countries.html" TargetMode="Externa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s://complyadvantage.com/insights/what-is-fraud-detection/" TargetMode="External"/><Relationship Id="rId4" Type="http://schemas.openxmlformats.org/officeDocument/2006/relationships/hyperlink" Target="https://www.okta.com/identity-101/fraud-monitor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bauer-power.net/2018/04/how-can-blockchain-prevent-fraud-in.html" TargetMode="External"/><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highway-signs/i/implementation.html" TargetMode="Externa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19A95D9-130B-4728-8B82-CDB9D80B3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E480383-58D6-C93F-9933-6B4F488424B8}"/>
              </a:ext>
            </a:extLst>
          </p:cNvPr>
          <p:cNvPicPr>
            <a:picLocks noChangeAspect="1"/>
          </p:cNvPicPr>
          <p:nvPr/>
        </p:nvPicPr>
        <p:blipFill rotWithShape="1">
          <a:blip r:embed="rId2">
            <a:alphaModFix amt="50000"/>
          </a:blip>
          <a:srcRect t="5272" b="13530"/>
          <a:stretch/>
        </p:blipFill>
        <p:spPr>
          <a:xfrm>
            <a:off x="20" y="2520"/>
            <a:ext cx="12191980" cy="6855480"/>
          </a:xfrm>
          <a:prstGeom prst="rect">
            <a:avLst/>
          </a:prstGeom>
        </p:spPr>
      </p:pic>
      <p:sp>
        <p:nvSpPr>
          <p:cNvPr id="2" name="Title 1">
            <a:extLst>
              <a:ext uri="{FF2B5EF4-FFF2-40B4-BE49-F238E27FC236}">
                <a16:creationId xmlns:a16="http://schemas.microsoft.com/office/drawing/2014/main" id="{FF3321C8-AE28-07A8-B0F8-2EC2E88790D0}"/>
              </a:ext>
            </a:extLst>
          </p:cNvPr>
          <p:cNvSpPr>
            <a:spLocks noGrp="1"/>
          </p:cNvSpPr>
          <p:nvPr>
            <p:ph type="ctrTitle"/>
          </p:nvPr>
        </p:nvSpPr>
        <p:spPr>
          <a:xfrm>
            <a:off x="1429566" y="5164623"/>
            <a:ext cx="9238434" cy="1114258"/>
          </a:xfrm>
        </p:spPr>
        <p:txBody>
          <a:bodyPr vert="horz" lIns="91440" tIns="45720" rIns="91440" bIns="45720" rtlCol="0" anchor="t">
            <a:normAutofit/>
          </a:bodyPr>
          <a:lstStyle/>
          <a:p>
            <a:r>
              <a:rPr lang="en-US" sz="2600">
                <a:solidFill>
                  <a:srgbClr val="FFFFFF"/>
                </a:solidFill>
                <a:effectLst/>
              </a:rPr>
              <a:t>A PROPOSAL ON MACHINE LEARNING-BASED SOLUTION FOR DETECTING CREDIT CARD FRAUD</a:t>
            </a:r>
            <a:endParaRPr lang="en-US" sz="2600">
              <a:solidFill>
                <a:srgbClr val="FFFFFF"/>
              </a:solidFill>
            </a:endParaRPr>
          </a:p>
        </p:txBody>
      </p:sp>
      <p:sp>
        <p:nvSpPr>
          <p:cNvPr id="3" name="Subtitle 2">
            <a:extLst>
              <a:ext uri="{FF2B5EF4-FFF2-40B4-BE49-F238E27FC236}">
                <a16:creationId xmlns:a16="http://schemas.microsoft.com/office/drawing/2014/main" id="{D2E06401-7AD3-1D30-95BB-5032A264E6F4}"/>
              </a:ext>
            </a:extLst>
          </p:cNvPr>
          <p:cNvSpPr>
            <a:spLocks noGrp="1"/>
          </p:cNvSpPr>
          <p:nvPr>
            <p:ph type="subTitle" idx="1"/>
          </p:nvPr>
        </p:nvSpPr>
        <p:spPr>
          <a:xfrm>
            <a:off x="1524000" y="668605"/>
            <a:ext cx="8084076" cy="3764242"/>
          </a:xfrm>
        </p:spPr>
        <p:txBody>
          <a:bodyPr vert="horz" lIns="91440" tIns="45720" rIns="91440" bIns="45720" rtlCol="0">
            <a:noAutofit/>
          </a:bodyPr>
          <a:lstStyle/>
          <a:p>
            <a:pPr>
              <a:lnSpc>
                <a:spcPct val="120000"/>
              </a:lnSpc>
              <a:spcAft>
                <a:spcPts val="800"/>
              </a:spcAft>
            </a:pPr>
            <a:r>
              <a:rPr lang="en-US" sz="1400" b="1" dirty="0">
                <a:solidFill>
                  <a:srgbClr val="FFFFFF"/>
                </a:solidFill>
                <a:effectLst/>
              </a:rPr>
              <a:t>DAVID OGBEIDE</a:t>
            </a:r>
            <a:endParaRPr lang="en-US" sz="1400" dirty="0">
              <a:solidFill>
                <a:srgbClr val="FFFFFF"/>
              </a:solidFill>
              <a:effectLst/>
            </a:endParaRPr>
          </a:p>
          <a:p>
            <a:pPr>
              <a:lnSpc>
                <a:spcPct val="120000"/>
              </a:lnSpc>
              <a:spcAft>
                <a:spcPts val="800"/>
              </a:spcAft>
            </a:pPr>
            <a:r>
              <a:rPr lang="en-US" sz="1400" b="1" dirty="0">
                <a:solidFill>
                  <a:srgbClr val="FFFFFF"/>
                </a:solidFill>
                <a:effectLst/>
              </a:rPr>
              <a:t>SCHOOL OF BUSINESS</a:t>
            </a:r>
            <a:endParaRPr lang="en-US" sz="1400" dirty="0">
              <a:solidFill>
                <a:srgbClr val="FFFFFF"/>
              </a:solidFill>
              <a:effectLst/>
            </a:endParaRPr>
          </a:p>
          <a:p>
            <a:pPr>
              <a:lnSpc>
                <a:spcPct val="120000"/>
              </a:lnSpc>
              <a:spcAft>
                <a:spcPts val="800"/>
              </a:spcAft>
            </a:pPr>
            <a:r>
              <a:rPr lang="en-US" sz="1400" b="1" dirty="0">
                <a:solidFill>
                  <a:srgbClr val="FFFFFF"/>
                </a:solidFill>
                <a:effectLst/>
              </a:rPr>
              <a:t>ST. LAWRENCE COLLEGE</a:t>
            </a:r>
            <a:endParaRPr lang="en-US" sz="1400" dirty="0">
              <a:solidFill>
                <a:srgbClr val="FFFFFF"/>
              </a:solidFill>
              <a:effectLst/>
            </a:endParaRPr>
          </a:p>
          <a:p>
            <a:pPr>
              <a:lnSpc>
                <a:spcPct val="120000"/>
              </a:lnSpc>
              <a:spcAft>
                <a:spcPts val="800"/>
              </a:spcAft>
            </a:pPr>
            <a:r>
              <a:rPr lang="en-US" sz="1400" b="1" dirty="0">
                <a:solidFill>
                  <a:srgbClr val="FFFFFF"/>
                </a:solidFill>
                <a:effectLst/>
              </a:rPr>
              <a:t> </a:t>
            </a:r>
            <a:endParaRPr lang="en-US" sz="1400" dirty="0">
              <a:solidFill>
                <a:srgbClr val="FFFFFF"/>
              </a:solidFill>
              <a:effectLst/>
            </a:endParaRPr>
          </a:p>
          <a:p>
            <a:pPr>
              <a:lnSpc>
                <a:spcPct val="120000"/>
              </a:lnSpc>
              <a:spcAft>
                <a:spcPts val="800"/>
              </a:spcAft>
            </a:pPr>
            <a:r>
              <a:rPr lang="en-US" sz="1400" b="1" dirty="0">
                <a:solidFill>
                  <a:srgbClr val="FFFFFF"/>
                </a:solidFill>
                <a:effectLst/>
              </a:rPr>
              <a:t>ADMN5016 </a:t>
            </a:r>
            <a:endParaRPr lang="en-US" sz="1400" dirty="0">
              <a:solidFill>
                <a:srgbClr val="FFFFFF"/>
              </a:solidFill>
              <a:effectLst/>
            </a:endParaRPr>
          </a:p>
          <a:p>
            <a:pPr>
              <a:lnSpc>
                <a:spcPct val="120000"/>
              </a:lnSpc>
              <a:spcAft>
                <a:spcPts val="800"/>
              </a:spcAft>
            </a:pPr>
            <a:r>
              <a:rPr lang="en-US" sz="1400" b="1" dirty="0">
                <a:solidFill>
                  <a:srgbClr val="FFFFFF"/>
                </a:solidFill>
                <a:effectLst/>
              </a:rPr>
              <a:t>APPLIED ARTIFICIAL INTELLIGENCE AND MACHINE LEARNING</a:t>
            </a:r>
            <a:endParaRPr lang="en-US" sz="1400" dirty="0">
              <a:solidFill>
                <a:srgbClr val="FFFFFF"/>
              </a:solidFill>
              <a:effectLst/>
            </a:endParaRPr>
          </a:p>
          <a:p>
            <a:pPr>
              <a:lnSpc>
                <a:spcPct val="120000"/>
              </a:lnSpc>
            </a:pPr>
            <a:r>
              <a:rPr lang="en-US" sz="1400" b="1" dirty="0">
                <a:solidFill>
                  <a:srgbClr val="FFFFFF"/>
                </a:solidFill>
                <a:effectLst/>
              </a:rPr>
              <a:t>SUJOY PAUL</a:t>
            </a:r>
            <a:endParaRPr lang="en-US" sz="1400" dirty="0">
              <a:solidFill>
                <a:srgbClr val="FFFFFF"/>
              </a:solidFill>
            </a:endParaRPr>
          </a:p>
        </p:txBody>
      </p:sp>
      <p:cxnSp>
        <p:nvCxnSpPr>
          <p:cNvPr id="17" name="Straight Connector 16">
            <a:extLst>
              <a:ext uri="{FF2B5EF4-FFF2-40B4-BE49-F238E27FC236}">
                <a16:creationId xmlns:a16="http://schemas.microsoft.com/office/drawing/2014/main" id="{C178F814-342A-4489-94FD-6CE1D0DC59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840303"/>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7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1310D8-8869-F04B-8561-24CBF3689E47}"/>
              </a:ext>
            </a:extLst>
          </p:cNvPr>
          <p:cNvSpPr txBox="1"/>
          <p:nvPr/>
        </p:nvSpPr>
        <p:spPr>
          <a:xfrm>
            <a:off x="7694579" y="191623"/>
            <a:ext cx="4250988" cy="3693319"/>
          </a:xfrm>
          <a:prstGeom prst="rect">
            <a:avLst/>
          </a:prstGeom>
          <a:noFill/>
        </p:spPr>
        <p:txBody>
          <a:bodyPr wrap="square" rtlCol="0">
            <a:spAutoFit/>
          </a:bodyPr>
          <a:lstStyle/>
          <a:p>
            <a:r>
              <a:rPr lang="en-CA" sz="1800" b="1" dirty="0">
                <a:effectLst/>
                <a:latin typeface="Calibri" panose="020F0502020204030204" pitchFamily="34" charset="0"/>
                <a:ea typeface="Calibri" panose="020F0502020204030204" pitchFamily="34" charset="0"/>
              </a:rPr>
              <a:t>The performance metrics of the Support Vector Classifier (SVC) model are as follows:</a:t>
            </a:r>
          </a:p>
          <a:p>
            <a:endParaRPr lang="en-CA" sz="1800" b="1" dirty="0">
              <a:effectLst/>
              <a:latin typeface="Times New Roman" panose="02020603050405020304" pitchFamily="18" charset="0"/>
              <a:ea typeface="Times New Roman" panose="02020603050405020304" pitchFamily="18" charset="0"/>
            </a:endParaRPr>
          </a:p>
          <a:p>
            <a:pPr lvl="0">
              <a:buSzPts val="1000"/>
              <a:tabLst>
                <a:tab pos="457200" algn="l"/>
              </a:tabLst>
            </a:pPr>
            <a:r>
              <a:rPr lang="en-CA" sz="1800" dirty="0">
                <a:effectLst/>
                <a:latin typeface="Calibri" panose="020F0502020204030204" pitchFamily="34" charset="0"/>
                <a:ea typeface="Calibri" panose="020F0502020204030204" pitchFamily="34" charset="0"/>
              </a:rPr>
              <a:t>Precision for class 0 (non-fraudulent): 100%</a:t>
            </a:r>
            <a:endParaRPr lang="en-CA" sz="1800" dirty="0">
              <a:effectLst/>
              <a:latin typeface="Times New Roman" panose="02020603050405020304" pitchFamily="18" charset="0"/>
              <a:ea typeface="Times New Roman" panose="02020603050405020304" pitchFamily="18" charset="0"/>
            </a:endParaRPr>
          </a:p>
          <a:p>
            <a:pPr lvl="0">
              <a:buSzPts val="1000"/>
              <a:tabLst>
                <a:tab pos="457200" algn="l"/>
              </a:tabLst>
            </a:pPr>
            <a:r>
              <a:rPr lang="en-CA" sz="1800" dirty="0">
                <a:effectLst/>
                <a:latin typeface="Calibri" panose="020F0502020204030204" pitchFamily="34" charset="0"/>
                <a:ea typeface="Calibri" panose="020F0502020204030204" pitchFamily="34" charset="0"/>
              </a:rPr>
              <a:t>Recall for class 0: 100%</a:t>
            </a:r>
            <a:endParaRPr lang="en-CA" sz="1800" dirty="0">
              <a:effectLst/>
              <a:latin typeface="Times New Roman" panose="02020603050405020304" pitchFamily="18" charset="0"/>
              <a:ea typeface="Times New Roman" panose="02020603050405020304" pitchFamily="18" charset="0"/>
            </a:endParaRPr>
          </a:p>
          <a:p>
            <a:pPr lvl="0">
              <a:buSzPts val="1000"/>
              <a:tabLst>
                <a:tab pos="457200" algn="l"/>
              </a:tabLst>
            </a:pPr>
            <a:r>
              <a:rPr lang="en-CA" sz="1800" dirty="0">
                <a:effectLst/>
                <a:latin typeface="Calibri" panose="020F0502020204030204" pitchFamily="34" charset="0"/>
                <a:ea typeface="Calibri" panose="020F0502020204030204" pitchFamily="34" charset="0"/>
              </a:rPr>
              <a:t>F1-score for class 0: 100%</a:t>
            </a:r>
            <a:endParaRPr lang="en-CA" sz="1800" dirty="0">
              <a:effectLst/>
              <a:latin typeface="Times New Roman" panose="02020603050405020304" pitchFamily="18" charset="0"/>
              <a:ea typeface="Times New Roman" panose="02020603050405020304" pitchFamily="18" charset="0"/>
            </a:endParaRPr>
          </a:p>
          <a:p>
            <a:pPr lvl="0">
              <a:buSzPts val="1000"/>
              <a:tabLst>
                <a:tab pos="457200" algn="l"/>
              </a:tabLst>
            </a:pPr>
            <a:r>
              <a:rPr lang="en-CA" sz="1800" dirty="0">
                <a:effectLst/>
                <a:latin typeface="Calibri" panose="020F0502020204030204" pitchFamily="34" charset="0"/>
                <a:ea typeface="Calibri" panose="020F0502020204030204" pitchFamily="34" charset="0"/>
              </a:rPr>
              <a:t>Support for class 0: 56864</a:t>
            </a:r>
            <a:endParaRPr lang="en-CA" sz="1800" dirty="0">
              <a:effectLst/>
              <a:latin typeface="Times New Roman" panose="02020603050405020304" pitchFamily="18" charset="0"/>
              <a:ea typeface="Times New Roman" panose="02020603050405020304" pitchFamily="18" charset="0"/>
            </a:endParaRPr>
          </a:p>
          <a:p>
            <a:pPr lvl="0">
              <a:buSzPts val="1000"/>
              <a:tabLst>
                <a:tab pos="457200" algn="l"/>
              </a:tabLst>
            </a:pPr>
            <a:r>
              <a:rPr lang="en-CA" sz="1800" dirty="0">
                <a:effectLst/>
                <a:latin typeface="Calibri" panose="020F0502020204030204" pitchFamily="34" charset="0"/>
                <a:ea typeface="Calibri" panose="020F0502020204030204" pitchFamily="34" charset="0"/>
              </a:rPr>
              <a:t>Precision for class 1 (fraudulent): 81%</a:t>
            </a:r>
            <a:endParaRPr lang="en-CA" sz="1800" dirty="0">
              <a:effectLst/>
              <a:latin typeface="Times New Roman" panose="02020603050405020304" pitchFamily="18" charset="0"/>
              <a:ea typeface="Times New Roman" panose="02020603050405020304" pitchFamily="18" charset="0"/>
            </a:endParaRPr>
          </a:p>
          <a:p>
            <a:pPr lvl="0">
              <a:buSzPts val="1000"/>
              <a:tabLst>
                <a:tab pos="457200" algn="l"/>
              </a:tabLst>
            </a:pPr>
            <a:r>
              <a:rPr lang="en-CA" sz="1800" dirty="0">
                <a:effectLst/>
                <a:latin typeface="Calibri" panose="020F0502020204030204" pitchFamily="34" charset="0"/>
                <a:ea typeface="Calibri" panose="020F0502020204030204" pitchFamily="34" charset="0"/>
              </a:rPr>
              <a:t>Recall for class 1: 80%</a:t>
            </a:r>
            <a:endParaRPr lang="en-CA" sz="1800" dirty="0">
              <a:effectLst/>
              <a:latin typeface="Times New Roman" panose="02020603050405020304" pitchFamily="18" charset="0"/>
              <a:ea typeface="Times New Roman" panose="02020603050405020304" pitchFamily="18" charset="0"/>
            </a:endParaRPr>
          </a:p>
          <a:p>
            <a:pPr lvl="0">
              <a:buSzPts val="1000"/>
              <a:tabLst>
                <a:tab pos="457200" algn="l"/>
              </a:tabLst>
            </a:pPr>
            <a:r>
              <a:rPr lang="en-CA" sz="1800" dirty="0">
                <a:effectLst/>
                <a:latin typeface="Calibri" panose="020F0502020204030204" pitchFamily="34" charset="0"/>
                <a:ea typeface="Calibri" panose="020F0502020204030204" pitchFamily="34" charset="0"/>
              </a:rPr>
              <a:t>F1-score for class 1: 80%</a:t>
            </a:r>
            <a:endParaRPr lang="en-CA" sz="1800" dirty="0">
              <a:effectLst/>
              <a:latin typeface="Times New Roman" panose="02020603050405020304" pitchFamily="18" charset="0"/>
              <a:ea typeface="Times New Roman" panose="02020603050405020304" pitchFamily="18" charset="0"/>
            </a:endParaRPr>
          </a:p>
          <a:p>
            <a:pPr lvl="0">
              <a:buSzPts val="1000"/>
              <a:tabLst>
                <a:tab pos="457200" algn="l"/>
              </a:tabLst>
            </a:pPr>
            <a:r>
              <a:rPr lang="en-CA" sz="1800" dirty="0">
                <a:effectLst/>
                <a:latin typeface="Calibri" panose="020F0502020204030204" pitchFamily="34" charset="0"/>
                <a:ea typeface="Calibri" panose="020F0502020204030204" pitchFamily="34" charset="0"/>
              </a:rPr>
              <a:t>Support for class 1: 98</a:t>
            </a:r>
            <a:endParaRPr lang="en-CA" sz="1800" dirty="0">
              <a:effectLst/>
              <a:latin typeface="Times New Roman" panose="02020603050405020304" pitchFamily="18" charset="0"/>
              <a:ea typeface="Times New Roman" panose="02020603050405020304" pitchFamily="18" charset="0"/>
            </a:endParaRPr>
          </a:p>
          <a:p>
            <a:pPr lvl="0">
              <a:buSzPts val="1000"/>
              <a:tabLst>
                <a:tab pos="457200" algn="l"/>
              </a:tabLst>
            </a:pPr>
            <a:r>
              <a:rPr lang="en-CA" sz="1800" dirty="0">
                <a:effectLst/>
                <a:latin typeface="Calibri" panose="020F0502020204030204" pitchFamily="34" charset="0"/>
                <a:ea typeface="Calibri" panose="020F0502020204030204" pitchFamily="34" charset="0"/>
              </a:rPr>
              <a:t>Accuracy: 100%</a:t>
            </a:r>
            <a:endParaRPr lang="en-CA" sz="1800" dirty="0">
              <a:effectLst/>
              <a:latin typeface="Times New Roman" panose="02020603050405020304" pitchFamily="18" charset="0"/>
              <a:ea typeface="Times New Roman" panose="02020603050405020304" pitchFamily="18" charset="0"/>
            </a:endParaRPr>
          </a:p>
        </p:txBody>
      </p:sp>
      <p:pic>
        <p:nvPicPr>
          <p:cNvPr id="7" name="Picture 6" descr="A hand with a thumb up&#10;&#10;Description automatically generated">
            <a:extLst>
              <a:ext uri="{FF2B5EF4-FFF2-40B4-BE49-F238E27FC236}">
                <a16:creationId xmlns:a16="http://schemas.microsoft.com/office/drawing/2014/main" id="{E0AF0D63-FBD3-A919-4C96-3DCA1C51160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94579" y="3884942"/>
            <a:ext cx="3824136" cy="2860135"/>
          </a:xfrm>
          <a:prstGeom prst="rect">
            <a:avLst/>
          </a:prstGeom>
        </p:spPr>
      </p:pic>
      <p:graphicFrame>
        <p:nvGraphicFramePr>
          <p:cNvPr id="9" name="TextBox 4">
            <a:extLst>
              <a:ext uri="{FF2B5EF4-FFF2-40B4-BE49-F238E27FC236}">
                <a16:creationId xmlns:a16="http://schemas.microsoft.com/office/drawing/2014/main" id="{88BDFC0B-9C2C-441A-CC9E-308334649B79}"/>
              </a:ext>
            </a:extLst>
          </p:cNvPr>
          <p:cNvGraphicFramePr/>
          <p:nvPr>
            <p:extLst>
              <p:ext uri="{D42A27DB-BD31-4B8C-83A1-F6EECF244321}">
                <p14:modId xmlns:p14="http://schemas.microsoft.com/office/powerpoint/2010/main" val="3475510940"/>
              </p:ext>
            </p:extLst>
          </p:nvPr>
        </p:nvGraphicFramePr>
        <p:xfrm>
          <a:off x="246433" y="191623"/>
          <a:ext cx="7196586" cy="6002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0867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person holding a pencil&#10;&#10;Description automatically generated">
            <a:extLst>
              <a:ext uri="{FF2B5EF4-FFF2-40B4-BE49-F238E27FC236}">
                <a16:creationId xmlns:a16="http://schemas.microsoft.com/office/drawing/2014/main" id="{923BE588-EC8D-2EB1-6D62-E6303DA69A8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57683" y="865762"/>
            <a:ext cx="3855193" cy="4794022"/>
          </a:xfrm>
          <a:prstGeom prst="rect">
            <a:avLst/>
          </a:prstGeom>
        </p:spPr>
      </p:pic>
      <p:sp>
        <p:nvSpPr>
          <p:cNvPr id="8" name="TextBox 7">
            <a:extLst>
              <a:ext uri="{FF2B5EF4-FFF2-40B4-BE49-F238E27FC236}">
                <a16:creationId xmlns:a16="http://schemas.microsoft.com/office/drawing/2014/main" id="{9C0CF5B7-BDE4-456C-3FC5-2BD5861C7A72}"/>
              </a:ext>
            </a:extLst>
          </p:cNvPr>
          <p:cNvSpPr txBox="1"/>
          <p:nvPr/>
        </p:nvSpPr>
        <p:spPr>
          <a:xfrm>
            <a:off x="6757683" y="5437762"/>
            <a:ext cx="3855193" cy="230832"/>
          </a:xfrm>
          <a:prstGeom prst="rect">
            <a:avLst/>
          </a:prstGeom>
          <a:noFill/>
        </p:spPr>
        <p:txBody>
          <a:bodyPr wrap="square" rtlCol="0">
            <a:spAutoFit/>
          </a:bodyPr>
          <a:lstStyle/>
          <a:p>
            <a:r>
              <a:rPr lang="en-CA" sz="900">
                <a:hlinkClick r:id="rId3" tooltip="http://rlopezcano.blogspot.com/2019/09/las-conclusiones-y-revision-de-la.html"/>
              </a:rPr>
              <a:t>This Photo</a:t>
            </a:r>
            <a:r>
              <a:rPr lang="en-CA" sz="900"/>
              <a:t> by Unknown Author is licensed under </a:t>
            </a:r>
            <a:r>
              <a:rPr lang="en-CA" sz="900">
                <a:hlinkClick r:id="rId4" tooltip="https://creativecommons.org/licenses/by-nc-nd/3.0/"/>
              </a:rPr>
              <a:t>CC BY-NC-ND</a:t>
            </a:r>
            <a:endParaRPr lang="en-CA" sz="900"/>
          </a:p>
        </p:txBody>
      </p:sp>
      <p:graphicFrame>
        <p:nvGraphicFramePr>
          <p:cNvPr id="12" name="TextBox 4">
            <a:extLst>
              <a:ext uri="{FF2B5EF4-FFF2-40B4-BE49-F238E27FC236}">
                <a16:creationId xmlns:a16="http://schemas.microsoft.com/office/drawing/2014/main" id="{F24B5EF9-5143-4204-4553-55A926241BFF}"/>
              </a:ext>
            </a:extLst>
          </p:cNvPr>
          <p:cNvGraphicFramePr/>
          <p:nvPr>
            <p:extLst>
              <p:ext uri="{D42A27DB-BD31-4B8C-83A1-F6EECF244321}">
                <p14:modId xmlns:p14="http://schemas.microsoft.com/office/powerpoint/2010/main" val="107001100"/>
              </p:ext>
            </p:extLst>
          </p:nvPr>
        </p:nvGraphicFramePr>
        <p:xfrm>
          <a:off x="671209" y="865761"/>
          <a:ext cx="5709925" cy="53482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5782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ilhouette of a person's face&#10;&#10;Description automatically generated">
            <a:extLst>
              <a:ext uri="{FF2B5EF4-FFF2-40B4-BE49-F238E27FC236}">
                <a16:creationId xmlns:a16="http://schemas.microsoft.com/office/drawing/2014/main" id="{5B886688-E3CD-0451-E0C4-066A2E585413}"/>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37778" b="1"/>
          <a:stretch/>
        </p:blipFill>
        <p:spPr>
          <a:xfrm>
            <a:off x="20" y="10"/>
            <a:ext cx="12191980" cy="6857990"/>
          </a:xfrm>
          <a:prstGeom prst="rect">
            <a:avLst/>
          </a:prstGeom>
        </p:spPr>
      </p:pic>
      <p:sp>
        <p:nvSpPr>
          <p:cNvPr id="5" name="TextBox 4">
            <a:extLst>
              <a:ext uri="{FF2B5EF4-FFF2-40B4-BE49-F238E27FC236}">
                <a16:creationId xmlns:a16="http://schemas.microsoft.com/office/drawing/2014/main" id="{262F4253-A306-6B54-C5ED-FAD317C321A6}"/>
              </a:ext>
            </a:extLst>
          </p:cNvPr>
          <p:cNvSpPr txBox="1"/>
          <p:nvPr/>
        </p:nvSpPr>
        <p:spPr>
          <a:xfrm>
            <a:off x="5334001" y="762000"/>
            <a:ext cx="5334000" cy="5334000"/>
          </a:xfrm>
          <a:prstGeom prst="rect">
            <a:avLst/>
          </a:prstGeom>
        </p:spPr>
        <p:txBody>
          <a:bodyPr vert="horz" lIns="91440" tIns="45720" rIns="91440" bIns="45720" rtlCol="0" anchor="ctr">
            <a:normAutofit/>
          </a:bodyPr>
          <a:lstStyle/>
          <a:p>
            <a:pPr marL="285750" indent="-285750">
              <a:lnSpc>
                <a:spcPct val="130000"/>
              </a:lnSpc>
              <a:spcAft>
                <a:spcPts val="600"/>
              </a:spcAft>
              <a:buSzPct val="85000"/>
              <a:buFont typeface="Wingdings" panose="05000000000000000000" pitchFamily="2" charset="2"/>
              <a:buChar char="q"/>
            </a:pPr>
            <a:r>
              <a:rPr lang="en-US" dirty="0">
                <a:solidFill>
                  <a:schemeClr val="accent6">
                    <a:lumMod val="60000"/>
                    <a:lumOff val="40000"/>
                  </a:schemeClr>
                </a:solidFill>
              </a:rPr>
              <a:t>Real-time Implementation</a:t>
            </a:r>
          </a:p>
          <a:p>
            <a:pPr>
              <a:lnSpc>
                <a:spcPct val="130000"/>
              </a:lnSpc>
              <a:spcAft>
                <a:spcPts val="600"/>
              </a:spcAft>
              <a:buSzPct val="85000"/>
            </a:pPr>
            <a:endParaRPr lang="en-US" dirty="0">
              <a:solidFill>
                <a:schemeClr val="accent6">
                  <a:lumMod val="60000"/>
                  <a:lumOff val="40000"/>
                </a:schemeClr>
              </a:solidFill>
            </a:endParaRPr>
          </a:p>
          <a:p>
            <a:pPr marL="285750" indent="-285750">
              <a:lnSpc>
                <a:spcPct val="130000"/>
              </a:lnSpc>
              <a:spcAft>
                <a:spcPts val="600"/>
              </a:spcAft>
              <a:buSzPct val="85000"/>
              <a:buFont typeface="Wingdings" panose="05000000000000000000" pitchFamily="2" charset="2"/>
              <a:buChar char="q"/>
            </a:pPr>
            <a:r>
              <a:rPr lang="en-US" dirty="0">
                <a:solidFill>
                  <a:schemeClr val="accent6">
                    <a:lumMod val="60000"/>
                    <a:lumOff val="40000"/>
                  </a:schemeClr>
                </a:solidFill>
              </a:rPr>
              <a:t>Ensemble Methods</a:t>
            </a:r>
          </a:p>
          <a:p>
            <a:pPr>
              <a:lnSpc>
                <a:spcPct val="130000"/>
              </a:lnSpc>
              <a:spcAft>
                <a:spcPts val="600"/>
              </a:spcAft>
              <a:buSzPct val="85000"/>
            </a:pPr>
            <a:endParaRPr lang="en-US" dirty="0">
              <a:solidFill>
                <a:schemeClr val="accent6">
                  <a:lumMod val="60000"/>
                  <a:lumOff val="40000"/>
                </a:schemeClr>
              </a:solidFill>
            </a:endParaRPr>
          </a:p>
          <a:p>
            <a:pPr marL="285750" indent="-285750">
              <a:lnSpc>
                <a:spcPct val="130000"/>
              </a:lnSpc>
              <a:spcAft>
                <a:spcPts val="600"/>
              </a:spcAft>
              <a:buSzPct val="85000"/>
              <a:buFont typeface="Wingdings" panose="05000000000000000000" pitchFamily="2" charset="2"/>
              <a:buChar char="q"/>
            </a:pPr>
            <a:r>
              <a:rPr lang="en-US" dirty="0">
                <a:solidFill>
                  <a:schemeClr val="accent6">
                    <a:lumMod val="60000"/>
                    <a:lumOff val="40000"/>
                  </a:schemeClr>
                </a:solidFill>
              </a:rPr>
              <a:t>Imbalanced Data Handling</a:t>
            </a:r>
          </a:p>
          <a:p>
            <a:pPr>
              <a:lnSpc>
                <a:spcPct val="130000"/>
              </a:lnSpc>
              <a:spcAft>
                <a:spcPts val="600"/>
              </a:spcAft>
              <a:buSzPct val="85000"/>
            </a:pPr>
            <a:endParaRPr lang="en-US" dirty="0">
              <a:solidFill>
                <a:schemeClr val="accent6">
                  <a:lumMod val="60000"/>
                  <a:lumOff val="40000"/>
                </a:schemeClr>
              </a:solidFill>
            </a:endParaRPr>
          </a:p>
          <a:p>
            <a:pPr marL="285750" indent="-285750">
              <a:lnSpc>
                <a:spcPct val="130000"/>
              </a:lnSpc>
              <a:spcAft>
                <a:spcPts val="600"/>
              </a:spcAft>
              <a:buSzPct val="85000"/>
              <a:buFont typeface="Wingdings" panose="05000000000000000000" pitchFamily="2" charset="2"/>
              <a:buChar char="q"/>
            </a:pPr>
            <a:r>
              <a:rPr lang="en-US" dirty="0">
                <a:solidFill>
                  <a:schemeClr val="accent6">
                    <a:lumMod val="60000"/>
                    <a:lumOff val="40000"/>
                  </a:schemeClr>
                </a:solidFill>
              </a:rPr>
              <a:t>Feature Engineering</a:t>
            </a:r>
          </a:p>
          <a:p>
            <a:pPr>
              <a:lnSpc>
                <a:spcPct val="130000"/>
              </a:lnSpc>
              <a:spcAft>
                <a:spcPts val="600"/>
              </a:spcAft>
              <a:buSzPct val="85000"/>
            </a:pPr>
            <a:endParaRPr lang="en-US" dirty="0">
              <a:solidFill>
                <a:schemeClr val="accent6">
                  <a:lumMod val="60000"/>
                  <a:lumOff val="40000"/>
                </a:schemeClr>
              </a:solidFill>
            </a:endParaRPr>
          </a:p>
          <a:p>
            <a:pPr marL="285750" indent="-285750">
              <a:lnSpc>
                <a:spcPct val="130000"/>
              </a:lnSpc>
              <a:spcAft>
                <a:spcPts val="600"/>
              </a:spcAft>
              <a:buSzPct val="85000"/>
              <a:buFont typeface="Wingdings" panose="05000000000000000000" pitchFamily="2" charset="2"/>
              <a:buChar char="q"/>
            </a:pPr>
            <a:r>
              <a:rPr lang="en-US" dirty="0">
                <a:solidFill>
                  <a:schemeClr val="accent6">
                    <a:lumMod val="60000"/>
                    <a:lumOff val="40000"/>
                  </a:schemeClr>
                </a:solidFill>
              </a:rPr>
              <a:t>Interpretability</a:t>
            </a:r>
          </a:p>
          <a:p>
            <a:pPr>
              <a:lnSpc>
                <a:spcPct val="130000"/>
              </a:lnSpc>
              <a:spcAft>
                <a:spcPts val="600"/>
              </a:spcAft>
              <a:buSzPct val="85000"/>
            </a:pPr>
            <a:endParaRPr lang="en-US" dirty="0">
              <a:solidFill>
                <a:schemeClr val="accent6">
                  <a:lumMod val="60000"/>
                  <a:lumOff val="40000"/>
                </a:schemeClr>
              </a:solidFill>
            </a:endParaRPr>
          </a:p>
          <a:p>
            <a:pPr marL="285750" indent="-285750">
              <a:lnSpc>
                <a:spcPct val="130000"/>
              </a:lnSpc>
              <a:spcAft>
                <a:spcPts val="600"/>
              </a:spcAft>
              <a:buSzPct val="85000"/>
              <a:buFont typeface="Wingdings" panose="05000000000000000000" pitchFamily="2" charset="2"/>
              <a:buChar char="q"/>
            </a:pPr>
            <a:r>
              <a:rPr lang="en-US" dirty="0">
                <a:solidFill>
                  <a:schemeClr val="accent6">
                    <a:lumMod val="60000"/>
                    <a:lumOff val="40000"/>
                  </a:schemeClr>
                </a:solidFill>
              </a:rPr>
              <a:t>Adaptive Learning</a:t>
            </a:r>
          </a:p>
        </p:txBody>
      </p:sp>
      <p:sp>
        <p:nvSpPr>
          <p:cNvPr id="8" name="TextBox 7">
            <a:extLst>
              <a:ext uri="{FF2B5EF4-FFF2-40B4-BE49-F238E27FC236}">
                <a16:creationId xmlns:a16="http://schemas.microsoft.com/office/drawing/2014/main" id="{1484F642-5DAD-3E18-DA75-7D7E32369691}"/>
              </a:ext>
            </a:extLst>
          </p:cNvPr>
          <p:cNvSpPr txBox="1"/>
          <p:nvPr/>
        </p:nvSpPr>
        <p:spPr>
          <a:xfrm>
            <a:off x="9771145" y="6657945"/>
            <a:ext cx="2420855"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teachonline.ca/tools-trends/exploring-future-education/2016-look-future-online-learning-part-2">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
        <p:nvSpPr>
          <p:cNvPr id="9" name="TextBox 8">
            <a:extLst>
              <a:ext uri="{FF2B5EF4-FFF2-40B4-BE49-F238E27FC236}">
                <a16:creationId xmlns:a16="http://schemas.microsoft.com/office/drawing/2014/main" id="{D9E091EA-0479-D936-C291-8EBBF7A3052D}"/>
              </a:ext>
            </a:extLst>
          </p:cNvPr>
          <p:cNvSpPr txBox="1"/>
          <p:nvPr/>
        </p:nvSpPr>
        <p:spPr>
          <a:xfrm>
            <a:off x="5087567" y="447472"/>
            <a:ext cx="5333999" cy="400110"/>
          </a:xfrm>
          <a:prstGeom prst="rect">
            <a:avLst/>
          </a:prstGeom>
          <a:noFill/>
        </p:spPr>
        <p:txBody>
          <a:bodyPr wrap="square" rtlCol="0">
            <a:spAutoFit/>
          </a:bodyPr>
          <a:lstStyle/>
          <a:p>
            <a:r>
              <a:rPr lang="en-CA" sz="2000" b="1" dirty="0">
                <a:solidFill>
                  <a:schemeClr val="accent6">
                    <a:lumMod val="60000"/>
                    <a:lumOff val="40000"/>
                  </a:schemeClr>
                </a:solidFill>
              </a:rPr>
              <a:t>Future Considerations and Enhancement</a:t>
            </a:r>
          </a:p>
        </p:txBody>
      </p:sp>
    </p:spTree>
    <p:extLst>
      <p:ext uri="{BB962C8B-B14F-4D97-AF65-F5344CB8AC3E}">
        <p14:creationId xmlns:p14="http://schemas.microsoft.com/office/powerpoint/2010/main" val="103583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03D3B4-9A55-9DA2-06BB-0C4EA59A7005}"/>
              </a:ext>
            </a:extLst>
          </p:cNvPr>
          <p:cNvSpPr txBox="1"/>
          <p:nvPr/>
        </p:nvSpPr>
        <p:spPr>
          <a:xfrm>
            <a:off x="0" y="68094"/>
            <a:ext cx="3501957" cy="369332"/>
          </a:xfrm>
          <a:prstGeom prst="rect">
            <a:avLst/>
          </a:prstGeom>
          <a:noFill/>
        </p:spPr>
        <p:txBody>
          <a:bodyPr wrap="square" rtlCol="0">
            <a:spAutoFit/>
          </a:bodyPr>
          <a:lstStyle/>
          <a:p>
            <a:r>
              <a:rPr lang="en-CA" b="1" dirty="0"/>
              <a:t>Python Codes and Visualization</a:t>
            </a:r>
          </a:p>
        </p:txBody>
      </p:sp>
      <p:pic>
        <p:nvPicPr>
          <p:cNvPr id="6" name="Picture 5">
            <a:extLst>
              <a:ext uri="{FF2B5EF4-FFF2-40B4-BE49-F238E27FC236}">
                <a16:creationId xmlns:a16="http://schemas.microsoft.com/office/drawing/2014/main" id="{FEF6E7B4-3576-9822-74DC-66C11D6B550A}"/>
              </a:ext>
            </a:extLst>
          </p:cNvPr>
          <p:cNvPicPr>
            <a:picLocks noChangeAspect="1"/>
          </p:cNvPicPr>
          <p:nvPr/>
        </p:nvPicPr>
        <p:blipFill>
          <a:blip r:embed="rId2"/>
          <a:stretch>
            <a:fillRect/>
          </a:stretch>
        </p:blipFill>
        <p:spPr>
          <a:xfrm>
            <a:off x="5397910" y="-151196"/>
            <a:ext cx="7354529" cy="6650985"/>
          </a:xfrm>
          <a:prstGeom prst="rect">
            <a:avLst/>
          </a:prstGeom>
        </p:spPr>
      </p:pic>
      <p:sp>
        <p:nvSpPr>
          <p:cNvPr id="7" name="TextBox 6">
            <a:extLst>
              <a:ext uri="{FF2B5EF4-FFF2-40B4-BE49-F238E27FC236}">
                <a16:creationId xmlns:a16="http://schemas.microsoft.com/office/drawing/2014/main" id="{16D04B6B-A5DA-326F-16BB-53FD36CC67A1}"/>
              </a:ext>
            </a:extLst>
          </p:cNvPr>
          <p:cNvSpPr txBox="1"/>
          <p:nvPr/>
        </p:nvSpPr>
        <p:spPr>
          <a:xfrm>
            <a:off x="88490" y="599768"/>
            <a:ext cx="4473782" cy="3693319"/>
          </a:xfrm>
          <a:prstGeom prst="rect">
            <a:avLst/>
          </a:prstGeom>
          <a:noFill/>
        </p:spPr>
        <p:txBody>
          <a:bodyPr wrap="square" rtlCol="0">
            <a:spAutoFit/>
          </a:bodyPr>
          <a:lstStyle/>
          <a:p>
            <a:r>
              <a:rPr lang="en-CA" dirty="0" err="1"/>
              <a:t>df.shape</a:t>
            </a:r>
            <a:r>
              <a:rPr lang="en-CA" dirty="0"/>
              <a:t> </a:t>
            </a:r>
          </a:p>
          <a:p>
            <a:r>
              <a:rPr lang="en-CA" dirty="0"/>
              <a:t>(568630, 31)</a:t>
            </a:r>
          </a:p>
          <a:p>
            <a:endParaRPr lang="en-CA" dirty="0"/>
          </a:p>
          <a:p>
            <a:r>
              <a:rPr lang="en-US" dirty="0" err="1"/>
              <a:t>df.hist</a:t>
            </a:r>
            <a:r>
              <a:rPr lang="en-US" dirty="0"/>
              <a:t>(</a:t>
            </a:r>
            <a:r>
              <a:rPr lang="en-US" dirty="0" err="1"/>
              <a:t>figsize</a:t>
            </a:r>
            <a:r>
              <a:rPr lang="en-US" dirty="0"/>
              <a:t>=(10, 10))  # Adjust </a:t>
            </a:r>
            <a:r>
              <a:rPr lang="en-US" dirty="0" err="1"/>
              <a:t>figsize</a:t>
            </a:r>
            <a:r>
              <a:rPr lang="en-US" dirty="0"/>
              <a:t> as needed</a:t>
            </a:r>
          </a:p>
          <a:p>
            <a:r>
              <a:rPr lang="en-US" dirty="0" err="1"/>
              <a:t>plt.tight_layout</a:t>
            </a:r>
            <a:r>
              <a:rPr lang="en-US" dirty="0"/>
              <a:t>()</a:t>
            </a:r>
          </a:p>
          <a:p>
            <a:r>
              <a:rPr lang="en-US" dirty="0" err="1"/>
              <a:t>plt.show</a:t>
            </a:r>
            <a:r>
              <a:rPr lang="en-US" dirty="0"/>
              <a:t>()</a:t>
            </a:r>
          </a:p>
          <a:p>
            <a:endParaRPr lang="en-US" dirty="0"/>
          </a:p>
          <a:p>
            <a:r>
              <a:rPr lang="en-US" dirty="0"/>
              <a:t>print(</a:t>
            </a:r>
            <a:r>
              <a:rPr lang="en-US" dirty="0" err="1"/>
              <a:t>df</a:t>
            </a:r>
            <a:r>
              <a:rPr lang="en-US" dirty="0"/>
              <a:t>['Class'].</a:t>
            </a:r>
            <a:r>
              <a:rPr lang="en-US" dirty="0" err="1"/>
              <a:t>value_counts</a:t>
            </a:r>
            <a:r>
              <a:rPr lang="en-US" dirty="0"/>
              <a:t>())</a:t>
            </a:r>
          </a:p>
          <a:p>
            <a:r>
              <a:rPr lang="en-US" dirty="0"/>
              <a:t>0    284315</a:t>
            </a:r>
          </a:p>
          <a:p>
            <a:r>
              <a:rPr lang="en-US" dirty="0"/>
              <a:t>1    284315</a:t>
            </a:r>
          </a:p>
          <a:p>
            <a:r>
              <a:rPr lang="en-US" dirty="0"/>
              <a:t>Name: Class, </a:t>
            </a:r>
            <a:r>
              <a:rPr lang="en-US" dirty="0" err="1"/>
              <a:t>dtype</a:t>
            </a:r>
            <a:r>
              <a:rPr lang="en-US" dirty="0"/>
              <a:t>: int64</a:t>
            </a:r>
            <a:endParaRPr lang="en-CA" dirty="0"/>
          </a:p>
          <a:p>
            <a:endParaRPr lang="en-CA" dirty="0"/>
          </a:p>
        </p:txBody>
      </p:sp>
    </p:spTree>
    <p:extLst>
      <p:ext uri="{BB962C8B-B14F-4D97-AF65-F5344CB8AC3E}">
        <p14:creationId xmlns:p14="http://schemas.microsoft.com/office/powerpoint/2010/main" val="3255559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BE67E6-D763-A22A-A9DA-D139AC7EC43D}"/>
              </a:ext>
            </a:extLst>
          </p:cNvPr>
          <p:cNvSpPr txBox="1"/>
          <p:nvPr/>
        </p:nvSpPr>
        <p:spPr>
          <a:xfrm>
            <a:off x="301557" y="282102"/>
            <a:ext cx="3822971" cy="2308324"/>
          </a:xfrm>
          <a:prstGeom prst="rect">
            <a:avLst/>
          </a:prstGeom>
          <a:noFill/>
        </p:spPr>
        <p:txBody>
          <a:bodyPr wrap="square" rtlCol="0">
            <a:spAutoFit/>
          </a:bodyPr>
          <a:lstStyle/>
          <a:p>
            <a:r>
              <a:rPr lang="en-CA"/>
              <a:t>Plotting the heatmap</a:t>
            </a:r>
          </a:p>
          <a:p>
            <a:r>
              <a:rPr lang="en-CA"/>
              <a:t>plt.figure(figsize=(10, 8))</a:t>
            </a:r>
          </a:p>
          <a:p>
            <a:r>
              <a:rPr lang="en-CA"/>
              <a:t>heatmap = sns.heatmap(correlation_matrix, annot=False, cmap='coolwarm', fmt=".2f")</a:t>
            </a:r>
          </a:p>
          <a:p>
            <a:r>
              <a:rPr lang="en-CA"/>
              <a:t>plt.title('Correlation Matrix Heatmap')</a:t>
            </a:r>
          </a:p>
          <a:p>
            <a:r>
              <a:rPr lang="en-CA"/>
              <a:t>plt.show()</a:t>
            </a:r>
            <a:endParaRPr lang="en-CA" dirty="0"/>
          </a:p>
        </p:txBody>
      </p:sp>
      <p:pic>
        <p:nvPicPr>
          <p:cNvPr id="6" name="Picture 5">
            <a:extLst>
              <a:ext uri="{FF2B5EF4-FFF2-40B4-BE49-F238E27FC236}">
                <a16:creationId xmlns:a16="http://schemas.microsoft.com/office/drawing/2014/main" id="{FCF58771-DAAC-8197-8EC9-71E5975B5678}"/>
              </a:ext>
            </a:extLst>
          </p:cNvPr>
          <p:cNvPicPr>
            <a:picLocks noChangeAspect="1"/>
          </p:cNvPicPr>
          <p:nvPr/>
        </p:nvPicPr>
        <p:blipFill>
          <a:blip r:embed="rId2"/>
          <a:stretch>
            <a:fillRect/>
          </a:stretch>
        </p:blipFill>
        <p:spPr>
          <a:xfrm>
            <a:off x="4204570" y="282102"/>
            <a:ext cx="7235157" cy="6383276"/>
          </a:xfrm>
          <a:prstGeom prst="rect">
            <a:avLst/>
          </a:prstGeom>
        </p:spPr>
      </p:pic>
    </p:spTree>
    <p:extLst>
      <p:ext uri="{BB962C8B-B14F-4D97-AF65-F5344CB8AC3E}">
        <p14:creationId xmlns:p14="http://schemas.microsoft.com/office/powerpoint/2010/main" val="277935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17D4B3-6E2A-5043-704C-58987F61C1DA}"/>
              </a:ext>
            </a:extLst>
          </p:cNvPr>
          <p:cNvSpPr txBox="1"/>
          <p:nvPr/>
        </p:nvSpPr>
        <p:spPr>
          <a:xfrm>
            <a:off x="107004" y="126461"/>
            <a:ext cx="4192623" cy="2862322"/>
          </a:xfrm>
          <a:prstGeom prst="rect">
            <a:avLst/>
          </a:prstGeom>
          <a:noFill/>
        </p:spPr>
        <p:txBody>
          <a:bodyPr wrap="square" rtlCol="0">
            <a:spAutoFit/>
          </a:bodyPr>
          <a:lstStyle/>
          <a:p>
            <a:r>
              <a:rPr lang="en-CA" dirty="0"/>
              <a:t>print("Confusion Matrix:\n", cm, "\n")</a:t>
            </a:r>
          </a:p>
          <a:p>
            <a:r>
              <a:rPr lang="en-CA" dirty="0"/>
              <a:t>print("True Positive:",</a:t>
            </a:r>
            <a:r>
              <a:rPr lang="en-CA" dirty="0" err="1"/>
              <a:t>true_positive</a:t>
            </a:r>
            <a:r>
              <a:rPr lang="en-CA" dirty="0"/>
              <a:t> )</a:t>
            </a:r>
          </a:p>
          <a:p>
            <a:r>
              <a:rPr lang="en-CA" dirty="0"/>
              <a:t>print("False Positive:",</a:t>
            </a:r>
            <a:r>
              <a:rPr lang="en-CA" dirty="0" err="1"/>
              <a:t>false_positive</a:t>
            </a:r>
            <a:r>
              <a:rPr lang="en-CA" dirty="0"/>
              <a:t> )</a:t>
            </a:r>
          </a:p>
          <a:p>
            <a:r>
              <a:rPr lang="en-CA" dirty="0"/>
              <a:t>print("True Negative:",</a:t>
            </a:r>
            <a:r>
              <a:rPr lang="en-CA" dirty="0" err="1"/>
              <a:t>true_negative</a:t>
            </a:r>
            <a:r>
              <a:rPr lang="en-CA" dirty="0"/>
              <a:t> )</a:t>
            </a:r>
          </a:p>
          <a:p>
            <a:r>
              <a:rPr lang="en-CA" dirty="0"/>
              <a:t>print("False Negative:",</a:t>
            </a:r>
            <a:r>
              <a:rPr lang="en-CA" dirty="0" err="1"/>
              <a:t>false_negative</a:t>
            </a:r>
            <a:r>
              <a:rPr lang="en-CA" dirty="0"/>
              <a:t> )</a:t>
            </a:r>
          </a:p>
          <a:p>
            <a:r>
              <a:rPr lang="en-CA" dirty="0"/>
              <a:t>print("Correct </a:t>
            </a:r>
            <a:r>
              <a:rPr lang="en-CA" dirty="0" err="1"/>
              <a:t>predictions:",round</a:t>
            </a:r>
            <a:r>
              <a:rPr lang="en-CA" dirty="0"/>
              <a:t>((</a:t>
            </a:r>
            <a:r>
              <a:rPr lang="en-CA" dirty="0" err="1"/>
              <a:t>true_positive</a:t>
            </a:r>
            <a:r>
              <a:rPr lang="en-CA" dirty="0"/>
              <a:t> +</a:t>
            </a:r>
          </a:p>
          <a:p>
            <a:r>
              <a:rPr lang="en-CA" dirty="0" err="1"/>
              <a:t>true_negative</a:t>
            </a:r>
            <a:r>
              <a:rPr lang="en-CA" dirty="0"/>
              <a:t>)/</a:t>
            </a:r>
            <a:r>
              <a:rPr lang="en-CA" dirty="0" err="1"/>
              <a:t>len</a:t>
            </a:r>
            <a:r>
              <a:rPr lang="en-CA" dirty="0"/>
              <a:t>(</a:t>
            </a:r>
            <a:r>
              <a:rPr lang="en-CA" dirty="0" err="1"/>
              <a:t>y_pred</a:t>
            </a:r>
            <a:r>
              <a:rPr lang="en-CA" dirty="0"/>
              <a:t>)*100,1),'%' )</a:t>
            </a:r>
          </a:p>
          <a:p>
            <a:r>
              <a:rPr lang="en-CA" dirty="0"/>
              <a:t>#print(cm)</a:t>
            </a:r>
          </a:p>
          <a:p>
            <a:r>
              <a:rPr lang="en-CA" dirty="0" err="1"/>
              <a:t>sns.heatmap</a:t>
            </a:r>
            <a:r>
              <a:rPr lang="en-CA" dirty="0"/>
              <a:t>(cm, </a:t>
            </a:r>
            <a:r>
              <a:rPr lang="en-CA" dirty="0" err="1"/>
              <a:t>annot</a:t>
            </a:r>
            <a:r>
              <a:rPr lang="en-CA" dirty="0"/>
              <a:t>=True)</a:t>
            </a:r>
          </a:p>
        </p:txBody>
      </p:sp>
      <p:pic>
        <p:nvPicPr>
          <p:cNvPr id="6" name="Picture 5">
            <a:extLst>
              <a:ext uri="{FF2B5EF4-FFF2-40B4-BE49-F238E27FC236}">
                <a16:creationId xmlns:a16="http://schemas.microsoft.com/office/drawing/2014/main" id="{C62B46C3-44A6-49A1-43D8-372D10E7893A}"/>
              </a:ext>
            </a:extLst>
          </p:cNvPr>
          <p:cNvPicPr>
            <a:picLocks noChangeAspect="1"/>
          </p:cNvPicPr>
          <p:nvPr/>
        </p:nvPicPr>
        <p:blipFill>
          <a:blip r:embed="rId2"/>
          <a:stretch>
            <a:fillRect/>
          </a:stretch>
        </p:blipFill>
        <p:spPr>
          <a:xfrm>
            <a:off x="4576344" y="126461"/>
            <a:ext cx="6937230" cy="6520348"/>
          </a:xfrm>
          <a:prstGeom prst="rect">
            <a:avLst/>
          </a:prstGeom>
        </p:spPr>
      </p:pic>
    </p:spTree>
    <p:extLst>
      <p:ext uri="{BB962C8B-B14F-4D97-AF65-F5344CB8AC3E}">
        <p14:creationId xmlns:p14="http://schemas.microsoft.com/office/powerpoint/2010/main" val="203173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4FDD7D-8203-87D6-B29C-37841AEEB24F}"/>
              </a:ext>
            </a:extLst>
          </p:cNvPr>
          <p:cNvSpPr txBox="1"/>
          <p:nvPr/>
        </p:nvSpPr>
        <p:spPr>
          <a:xfrm>
            <a:off x="127819" y="255638"/>
            <a:ext cx="3957798" cy="2585323"/>
          </a:xfrm>
          <a:prstGeom prst="rect">
            <a:avLst/>
          </a:prstGeom>
          <a:noFill/>
        </p:spPr>
        <p:txBody>
          <a:bodyPr wrap="square" rtlCol="0">
            <a:spAutoFit/>
          </a:bodyPr>
          <a:lstStyle/>
          <a:p>
            <a:r>
              <a:rPr lang="en-CA"/>
              <a:t>plt.figure(figsize=(25,25))</a:t>
            </a:r>
          </a:p>
          <a:p>
            <a:r>
              <a:rPr lang="en-CA"/>
              <a:t>corr = X.corr()</a:t>
            </a:r>
          </a:p>
          <a:p>
            <a:r>
              <a:rPr lang="en-CA"/>
              <a:t>cmap=sns.diverging_palette(220,10, as_cmap=True)</a:t>
            </a:r>
          </a:p>
          <a:p>
            <a:r>
              <a:rPr lang="en-CA"/>
              <a:t>sns.heatmap(corr, annot=True, cmap=cmap,vmin=-1,vmax=1, center=0,</a:t>
            </a:r>
          </a:p>
          <a:p>
            <a:r>
              <a:rPr lang="en-CA"/>
              <a:t>fmt='.2f')</a:t>
            </a:r>
          </a:p>
          <a:p>
            <a:r>
              <a:rPr lang="en-CA"/>
              <a:t>plt.show()</a:t>
            </a:r>
            <a:endParaRPr lang="en-CA" dirty="0"/>
          </a:p>
        </p:txBody>
      </p:sp>
      <p:pic>
        <p:nvPicPr>
          <p:cNvPr id="6" name="Picture 5">
            <a:extLst>
              <a:ext uri="{FF2B5EF4-FFF2-40B4-BE49-F238E27FC236}">
                <a16:creationId xmlns:a16="http://schemas.microsoft.com/office/drawing/2014/main" id="{F002D539-76E5-5BA8-E7E1-E812ACC8A152}"/>
              </a:ext>
            </a:extLst>
          </p:cNvPr>
          <p:cNvPicPr>
            <a:picLocks noChangeAspect="1"/>
          </p:cNvPicPr>
          <p:nvPr/>
        </p:nvPicPr>
        <p:blipFill>
          <a:blip r:embed="rId2"/>
          <a:stretch>
            <a:fillRect/>
          </a:stretch>
        </p:blipFill>
        <p:spPr>
          <a:xfrm>
            <a:off x="4245484" y="152471"/>
            <a:ext cx="7464735" cy="6527061"/>
          </a:xfrm>
          <a:prstGeom prst="rect">
            <a:avLst/>
          </a:prstGeom>
        </p:spPr>
      </p:pic>
    </p:spTree>
    <p:extLst>
      <p:ext uri="{BB962C8B-B14F-4D97-AF65-F5344CB8AC3E}">
        <p14:creationId xmlns:p14="http://schemas.microsoft.com/office/powerpoint/2010/main" val="399681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152A56BA-3A0A-4BA7-80D6-2E9A479F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Oval 30">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5CEABF-A11F-8D87-23BE-7F7629A5B411}"/>
              </a:ext>
            </a:extLst>
          </p:cNvPr>
          <p:cNvSpPr txBox="1"/>
          <p:nvPr/>
        </p:nvSpPr>
        <p:spPr>
          <a:xfrm>
            <a:off x="1143000" y="2097740"/>
            <a:ext cx="3810000" cy="1582719"/>
          </a:xfrm>
          <a:prstGeom prst="rect">
            <a:avLst/>
          </a:prstGeom>
        </p:spPr>
        <p:txBody>
          <a:bodyPr vert="horz" lIns="91440" tIns="45720" rIns="91440" bIns="45720" rtlCol="0" anchor="b">
            <a:normAutofit/>
          </a:bodyPr>
          <a:lstStyle/>
          <a:p>
            <a:pPr algn="ctr">
              <a:lnSpc>
                <a:spcPct val="110000"/>
              </a:lnSpc>
              <a:spcBef>
                <a:spcPct val="0"/>
              </a:spcBef>
              <a:spcAft>
                <a:spcPts val="600"/>
              </a:spcAft>
              <a:buSzPct val="85000"/>
            </a:pPr>
            <a:r>
              <a:rPr lang="en-US" sz="1500" b="1" cap="all" spc="600">
                <a:latin typeface="+mj-lt"/>
                <a:ea typeface="+mj-ea"/>
                <a:cs typeface="+mj-cs"/>
              </a:rPr>
              <a:t>y_pred = svc_model.predict(X_test)</a:t>
            </a:r>
          </a:p>
          <a:p>
            <a:pPr algn="ctr">
              <a:lnSpc>
                <a:spcPct val="110000"/>
              </a:lnSpc>
              <a:spcBef>
                <a:spcPct val="0"/>
              </a:spcBef>
              <a:spcAft>
                <a:spcPts val="600"/>
              </a:spcAft>
              <a:buSzPct val="85000"/>
            </a:pPr>
            <a:r>
              <a:rPr lang="en-US" sz="1500" b="1" cap="all" spc="600">
                <a:latin typeface="+mj-lt"/>
                <a:ea typeface="+mj-ea"/>
                <a:cs typeface="+mj-cs"/>
              </a:rPr>
              <a:t>print(classification_report(y_test,y_pred))</a:t>
            </a:r>
          </a:p>
        </p:txBody>
      </p:sp>
      <p:pic>
        <p:nvPicPr>
          <p:cNvPr id="6" name="Picture 5" descr="A screenshot of a computer screen&#10;&#10;Description automatically generated">
            <a:extLst>
              <a:ext uri="{FF2B5EF4-FFF2-40B4-BE49-F238E27FC236}">
                <a16:creationId xmlns:a16="http://schemas.microsoft.com/office/drawing/2014/main" id="{EE85E2C1-83E3-005A-6C83-E018FB5EE2E6}"/>
              </a:ext>
            </a:extLst>
          </p:cNvPr>
          <p:cNvPicPr>
            <a:picLocks noChangeAspect="1"/>
          </p:cNvPicPr>
          <p:nvPr/>
        </p:nvPicPr>
        <p:blipFill>
          <a:blip r:embed="rId2"/>
          <a:stretch>
            <a:fillRect/>
          </a:stretch>
        </p:blipFill>
        <p:spPr>
          <a:xfrm>
            <a:off x="6096000" y="1347144"/>
            <a:ext cx="5345365" cy="1920989"/>
          </a:xfrm>
          <a:prstGeom prst="rect">
            <a:avLst/>
          </a:prstGeom>
        </p:spPr>
      </p:pic>
      <p:pic>
        <p:nvPicPr>
          <p:cNvPr id="8" name="Picture 7" descr="A person holding a glowing ball&#10;&#10;Description automatically generated">
            <a:extLst>
              <a:ext uri="{FF2B5EF4-FFF2-40B4-BE49-F238E27FC236}">
                <a16:creationId xmlns:a16="http://schemas.microsoft.com/office/drawing/2014/main" id="{21BE6D51-D1A7-ABCE-E3AE-8AB6C6F2BCE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73297" y="3589866"/>
            <a:ext cx="3778850" cy="2522383"/>
          </a:xfrm>
          <a:prstGeom prst="rect">
            <a:avLst/>
          </a:prstGeom>
        </p:spPr>
      </p:pic>
      <p:cxnSp>
        <p:nvCxnSpPr>
          <p:cNvPr id="33" name="Straight Connector 32">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9D5B9A1-C13F-F5F8-FB2B-027C33144877}"/>
              </a:ext>
            </a:extLst>
          </p:cNvPr>
          <p:cNvSpPr txBox="1"/>
          <p:nvPr/>
        </p:nvSpPr>
        <p:spPr>
          <a:xfrm>
            <a:off x="8082213" y="5912194"/>
            <a:ext cx="2569934"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4" tooltip="https://www.datascienceblog.net/post/machine-learning/forecasting_vs_prediction/">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308409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243ACB8-1242-4C4C-90AA-699258A11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2DD9C8-F179-4CA2-992F-CD5C98BE7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615" y="761999"/>
            <a:ext cx="5314769" cy="5334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open book on a stand&#10;&#10;Description automatically generated">
            <a:extLst>
              <a:ext uri="{FF2B5EF4-FFF2-40B4-BE49-F238E27FC236}">
                <a16:creationId xmlns:a16="http://schemas.microsoft.com/office/drawing/2014/main" id="{56C6F9DB-71EF-84D0-F519-3558003FF321}"/>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355" r="15897" b="2"/>
          <a:stretch/>
        </p:blipFill>
        <p:spPr>
          <a:xfrm>
            <a:off x="762000" y="762000"/>
            <a:ext cx="5334001" cy="5333999"/>
          </a:xfrm>
          <a:prstGeom prst="rect">
            <a:avLst/>
          </a:prstGeom>
        </p:spPr>
      </p:pic>
      <p:sp>
        <p:nvSpPr>
          <p:cNvPr id="4" name="TextBox 3">
            <a:extLst>
              <a:ext uri="{FF2B5EF4-FFF2-40B4-BE49-F238E27FC236}">
                <a16:creationId xmlns:a16="http://schemas.microsoft.com/office/drawing/2014/main" id="{42708589-F089-BE04-2048-552C2CF16255}"/>
              </a:ext>
            </a:extLst>
          </p:cNvPr>
          <p:cNvSpPr txBox="1"/>
          <p:nvPr/>
        </p:nvSpPr>
        <p:spPr>
          <a:xfrm>
            <a:off x="551235" y="914400"/>
            <a:ext cx="5334000" cy="4640093"/>
          </a:xfrm>
          <a:prstGeom prst="rect">
            <a:avLst/>
          </a:prstGeom>
        </p:spPr>
        <p:txBody>
          <a:bodyPr vert="horz" lIns="91440" tIns="45720" rIns="91440" bIns="45720" rtlCol="0" anchor="t">
            <a:normAutofit/>
          </a:bodyPr>
          <a:lstStyle/>
          <a:p>
            <a:pPr>
              <a:lnSpc>
                <a:spcPct val="120000"/>
              </a:lnSpc>
              <a:spcBef>
                <a:spcPct val="0"/>
              </a:spcBef>
              <a:spcAft>
                <a:spcPts val="600"/>
              </a:spcAft>
            </a:pPr>
            <a:r>
              <a:rPr lang="en-US" sz="2800" b="1" cap="all" spc="600" dirty="0">
                <a:latin typeface="+mj-lt"/>
                <a:ea typeface="+mj-ea"/>
                <a:cs typeface="+mj-cs"/>
              </a:rPr>
              <a:t>References</a:t>
            </a:r>
          </a:p>
          <a:p>
            <a:pPr>
              <a:lnSpc>
                <a:spcPct val="107000"/>
              </a:lnSpc>
              <a:spcAft>
                <a:spcPts val="800"/>
              </a:spcAft>
            </a:pPr>
            <a:r>
              <a:rPr lang="en-CA" sz="1800" u="none" strike="noStrike" dirty="0">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https://www.okta.com/identity-101/fraud-monitoring/</a:t>
            </a:r>
            <a:endParaRPr lang="en-CA"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dirty="0">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https://complyadvantage.com/insights/what-is-fraud-detection/</a:t>
            </a:r>
            <a:endParaRPr lang="en-CA" sz="1800" u="sng"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Calibri" panose="020F0502020204030204" pitchFamily="34" charset="0"/>
                <a:ea typeface="Calibri" panose="020F0502020204030204" pitchFamily="34" charset="0"/>
              </a:rPr>
              <a:t>https://medium.com/razorthink-ai/4-major-challenges-facing-fraud-detection-ways-to-resolve-them-using-machine-learning-cf6ed1b176dd</a:t>
            </a:r>
            <a:endParaRPr lang="en-US" sz="2800" b="1" cap="all" spc="600" dirty="0">
              <a:latin typeface="+mj-lt"/>
              <a:ea typeface="+mj-ea"/>
              <a:cs typeface="+mj-cs"/>
            </a:endParaRPr>
          </a:p>
        </p:txBody>
      </p:sp>
      <p:cxnSp>
        <p:nvCxnSpPr>
          <p:cNvPr id="19" name="Straight Connector 18">
            <a:extLst>
              <a:ext uri="{FF2B5EF4-FFF2-40B4-BE49-F238E27FC236}">
                <a16:creationId xmlns:a16="http://schemas.microsoft.com/office/drawing/2014/main" id="{8562FDE5-AF1D-419E-954D-34CD4096CB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02154" y="458641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DE69FBD-090A-4ECB-B50F-4CFEA7C10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700" y="762000"/>
            <a:ext cx="5314769"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map of the world&#10;&#10;Description automatically generated">
            <a:extLst>
              <a:ext uri="{FF2B5EF4-FFF2-40B4-BE49-F238E27FC236}">
                <a16:creationId xmlns:a16="http://schemas.microsoft.com/office/drawing/2014/main" id="{C1CA29C5-1C60-DE08-F929-5D922B2B1E4C}"/>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8209" r="29291"/>
          <a:stretch/>
        </p:blipFill>
        <p:spPr>
          <a:xfrm>
            <a:off x="6827429" y="1488068"/>
            <a:ext cx="3881864" cy="3881864"/>
          </a:xfrm>
          <a:custGeom>
            <a:avLst/>
            <a:gdLst/>
            <a:ahLst/>
            <a:cxnLst/>
            <a:rect l="l" t="t" r="r" b="b"/>
            <a:pathLst>
              <a:path w="3881864" h="3881864">
                <a:moveTo>
                  <a:pt x="1940932" y="0"/>
                </a:moveTo>
                <a:cubicBezTo>
                  <a:pt x="3012879" y="0"/>
                  <a:pt x="3881864" y="868985"/>
                  <a:pt x="3881864" y="1940932"/>
                </a:cubicBezTo>
                <a:cubicBezTo>
                  <a:pt x="3881864" y="3012879"/>
                  <a:pt x="3012879" y="3881864"/>
                  <a:pt x="1940932" y="3881864"/>
                </a:cubicBezTo>
                <a:cubicBezTo>
                  <a:pt x="868985" y="3881864"/>
                  <a:pt x="0" y="3012879"/>
                  <a:pt x="0" y="1940932"/>
                </a:cubicBezTo>
                <a:cubicBezTo>
                  <a:pt x="0" y="868985"/>
                  <a:pt x="868985" y="0"/>
                  <a:pt x="1940932" y="0"/>
                </a:cubicBezTo>
                <a:close/>
              </a:path>
            </a:pathLst>
          </a:custGeom>
        </p:spPr>
      </p:pic>
    </p:spTree>
    <p:extLst>
      <p:ext uri="{BB962C8B-B14F-4D97-AF65-F5344CB8AC3E}">
        <p14:creationId xmlns:p14="http://schemas.microsoft.com/office/powerpoint/2010/main" val="152062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C680A085-74D3-AE02-15B5-DC1B63D7CCB3}"/>
              </a:ext>
            </a:extLst>
          </p:cNvPr>
          <p:cNvPicPr>
            <a:picLocks noChangeAspect="1"/>
          </p:cNvPicPr>
          <p:nvPr/>
        </p:nvPicPr>
        <p:blipFill rotWithShape="1">
          <a:blip r:embed="rId2">
            <a:alphaModFix amt="50000"/>
          </a:blip>
          <a:srcRect l="27959" r="12707" b="-1"/>
          <a:stretch/>
        </p:blipFill>
        <p:spPr>
          <a:xfrm>
            <a:off x="20" y="10"/>
            <a:ext cx="6095979" cy="6857990"/>
          </a:xfrm>
          <a:prstGeom prst="rect">
            <a:avLst/>
          </a:prstGeom>
        </p:spPr>
      </p:pic>
      <p:sp>
        <p:nvSpPr>
          <p:cNvPr id="2" name="Title 1">
            <a:extLst>
              <a:ext uri="{FF2B5EF4-FFF2-40B4-BE49-F238E27FC236}">
                <a16:creationId xmlns:a16="http://schemas.microsoft.com/office/drawing/2014/main" id="{7FD5E13F-3B3B-E060-9633-A89FE220DCA6}"/>
              </a:ext>
            </a:extLst>
          </p:cNvPr>
          <p:cNvSpPr>
            <a:spLocks noGrp="1"/>
          </p:cNvSpPr>
          <p:nvPr>
            <p:ph type="title"/>
          </p:nvPr>
        </p:nvSpPr>
        <p:spPr>
          <a:xfrm>
            <a:off x="1028700" y="1025718"/>
            <a:ext cx="4057650" cy="4770783"/>
          </a:xfrm>
        </p:spPr>
        <p:txBody>
          <a:bodyPr anchor="ctr">
            <a:normAutofit/>
          </a:bodyPr>
          <a:lstStyle/>
          <a:p>
            <a:pPr algn="ctr"/>
            <a:r>
              <a:rPr lang="en-CA">
                <a:solidFill>
                  <a:srgbClr val="FFFFFF"/>
                </a:solidFill>
              </a:rPr>
              <a:t>Table of content</a:t>
            </a:r>
          </a:p>
        </p:txBody>
      </p:sp>
      <p:sp>
        <p:nvSpPr>
          <p:cNvPr id="3" name="Content Placeholder 2">
            <a:extLst>
              <a:ext uri="{FF2B5EF4-FFF2-40B4-BE49-F238E27FC236}">
                <a16:creationId xmlns:a16="http://schemas.microsoft.com/office/drawing/2014/main" id="{2632DCE1-364B-0D11-E6FA-929CD4224FC5}"/>
              </a:ext>
            </a:extLst>
          </p:cNvPr>
          <p:cNvSpPr>
            <a:spLocks noGrp="1"/>
          </p:cNvSpPr>
          <p:nvPr>
            <p:ph idx="1"/>
          </p:nvPr>
        </p:nvSpPr>
        <p:spPr>
          <a:xfrm>
            <a:off x="6115030" y="68825"/>
            <a:ext cx="5998312" cy="6666271"/>
          </a:xfrm>
        </p:spPr>
        <p:txBody>
          <a:bodyPr anchor="ctr">
            <a:normAutofit/>
          </a:bodyPr>
          <a:lstStyle/>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Introduction</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err="1">
                <a:effectLst/>
                <a:latin typeface="Calibri" panose="020F0502020204030204" pitchFamily="34" charset="0"/>
                <a:ea typeface="Calibri" panose="020F0502020204030204" pitchFamily="34" charset="0"/>
                <a:cs typeface="Calibri" panose="020F0502020204030204" pitchFamily="34" charset="0"/>
              </a:rPr>
              <a:t>CarSale</a:t>
            </a:r>
            <a:r>
              <a:rPr lang="en-CA" sz="1200" dirty="0">
                <a:effectLst/>
                <a:latin typeface="Calibri" panose="020F0502020204030204" pitchFamily="34" charset="0"/>
                <a:ea typeface="Calibri" panose="020F0502020204030204" pitchFamily="34" charset="0"/>
                <a:cs typeface="Calibri" panose="020F0502020204030204" pitchFamily="34" charset="0"/>
              </a:rPr>
              <a:t> Company</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Problem Statement</a:t>
            </a:r>
            <a:r>
              <a:rPr lang="en-CA" sz="1200" dirty="0">
                <a:latin typeface="Calibri" panose="020F0502020204030204" pitchFamily="34" charset="0"/>
                <a:ea typeface="Calibri" panose="020F0502020204030204" pitchFamily="34" charset="0"/>
                <a:cs typeface="Times New Roman" panose="02020603050405020304" pitchFamily="18" charset="0"/>
              </a:rPr>
              <a:t>/</a:t>
            </a:r>
            <a:r>
              <a:rPr lang="en-CA" sz="1200" dirty="0">
                <a:effectLst/>
                <a:latin typeface="Calibri" panose="020F0502020204030204" pitchFamily="34" charset="0"/>
                <a:ea typeface="Calibri" panose="020F0502020204030204" pitchFamily="34" charset="0"/>
                <a:cs typeface="Calibri" panose="020F0502020204030204" pitchFamily="34" charset="0"/>
              </a:rPr>
              <a:t>Objectives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Challenges and limitations faced by traditional fraud detection methods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Dataset Description</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Key observations from the summary statistics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Value Proposition</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Implementation Plan</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Model Performance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Monetary Value and Risk of the Application based on its Model Performance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Monetary Value and Risk of the Application based on its Model Performance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buNone/>
            </a:pPr>
            <a:r>
              <a:rPr lang="en-CA" sz="1200" dirty="0">
                <a:effectLst/>
                <a:latin typeface="Calibri" panose="020F0502020204030204" pitchFamily="34" charset="0"/>
                <a:ea typeface="Calibri" panose="020F0502020204030204" pitchFamily="34" charset="0"/>
                <a:cs typeface="Calibri" panose="020F0502020204030204" pitchFamily="34" charset="0"/>
              </a:rPr>
              <a:t>Conclusion</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20000"/>
              </a:lnSpc>
              <a:spcAft>
                <a:spcPts val="800"/>
              </a:spcAft>
              <a:buNone/>
            </a:pPr>
            <a:r>
              <a:rPr lang="en-CA" sz="1200" dirty="0">
                <a:effectLst/>
                <a:latin typeface="Calibri" panose="020F0502020204030204" pitchFamily="34" charset="0"/>
                <a:ea typeface="Calibri" panose="020F0502020204030204" pitchFamily="34" charset="0"/>
                <a:cs typeface="Calibri" panose="020F0502020204030204" pitchFamily="34" charset="0"/>
              </a:rPr>
              <a:t>Future Considerations and Enhancements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r>
              <a:rPr lang="en-CA" sz="1200" dirty="0">
                <a:effectLst/>
                <a:latin typeface="Calibri" panose="020F0502020204030204" pitchFamily="34" charset="0"/>
                <a:ea typeface="Calibri" panose="020F0502020204030204" pitchFamily="34" charset="0"/>
              </a:rPr>
              <a:t>References </a:t>
            </a:r>
            <a:endParaRPr lang="en-CA" sz="1200" dirty="0"/>
          </a:p>
        </p:txBody>
      </p:sp>
    </p:spTree>
    <p:extLst>
      <p:ext uri="{BB962C8B-B14F-4D97-AF65-F5344CB8AC3E}">
        <p14:creationId xmlns:p14="http://schemas.microsoft.com/office/powerpoint/2010/main" val="125507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3B8D59-647D-B26F-0254-3FECCF371547}"/>
              </a:ext>
            </a:extLst>
          </p:cNvPr>
          <p:cNvPicPr>
            <a:picLocks noChangeAspect="1"/>
          </p:cNvPicPr>
          <p:nvPr/>
        </p:nvPicPr>
        <p:blipFill>
          <a:blip r:embed="rId2"/>
          <a:stretch>
            <a:fillRect/>
          </a:stretch>
        </p:blipFill>
        <p:spPr>
          <a:xfrm>
            <a:off x="5932764" y="1040860"/>
            <a:ext cx="5865944" cy="5190407"/>
          </a:xfrm>
          <a:prstGeom prst="rect">
            <a:avLst/>
          </a:prstGeom>
        </p:spPr>
      </p:pic>
      <p:sp>
        <p:nvSpPr>
          <p:cNvPr id="6" name="TextBox 5">
            <a:extLst>
              <a:ext uri="{FF2B5EF4-FFF2-40B4-BE49-F238E27FC236}">
                <a16:creationId xmlns:a16="http://schemas.microsoft.com/office/drawing/2014/main" id="{0D83AA43-B0F8-D1A7-CAB8-CE89E1F299C3}"/>
              </a:ext>
            </a:extLst>
          </p:cNvPr>
          <p:cNvSpPr txBox="1"/>
          <p:nvPr/>
        </p:nvSpPr>
        <p:spPr>
          <a:xfrm>
            <a:off x="324465" y="1415844"/>
            <a:ext cx="5414854" cy="1264642"/>
          </a:xfrm>
          <a:prstGeom prst="rect">
            <a:avLst/>
          </a:prstGeom>
          <a:noFill/>
        </p:spPr>
        <p:txBody>
          <a:bodyPr wrap="square" rtlCol="0">
            <a:spAutoFit/>
          </a:bodyPr>
          <a:lstStyle/>
          <a:p>
            <a:pPr>
              <a:lnSpc>
                <a:spcPct val="107000"/>
              </a:lnSpc>
              <a:spcAft>
                <a:spcPts val="800"/>
              </a:spcAft>
            </a:pPr>
            <a:r>
              <a:rPr lang="en-CA" sz="1800">
                <a:effectLst/>
                <a:latin typeface="Calibri" panose="020F0502020204030204" pitchFamily="34" charset="0"/>
                <a:ea typeface="Calibri" panose="020F0502020204030204" pitchFamily="34" charset="0"/>
                <a:cs typeface="Calibri" panose="020F0502020204030204" pitchFamily="34" charset="0"/>
              </a:rPr>
              <a:t>ClearSale is a company that goes beyond simple credit card fraud detection to generate trust between company and their good customers to improve total results for their businesses.</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70FCF34-48DD-2BD7-8487-4B444623E2D3}"/>
              </a:ext>
            </a:extLst>
          </p:cNvPr>
          <p:cNvSpPr txBox="1"/>
          <p:nvPr/>
        </p:nvSpPr>
        <p:spPr>
          <a:xfrm>
            <a:off x="324465" y="3064212"/>
            <a:ext cx="5768840" cy="1200329"/>
          </a:xfrm>
          <a:prstGeom prst="rect">
            <a:avLst/>
          </a:prstGeom>
          <a:noFill/>
        </p:spPr>
        <p:txBody>
          <a:bodyPr wrap="square" rtlCol="0">
            <a:spAutoFit/>
          </a:bodyPr>
          <a:lstStyle/>
          <a:p>
            <a:r>
              <a:rPr lang="en-CA" sz="1800" dirty="0">
                <a:effectLst/>
                <a:latin typeface="Calibri" panose="020F0502020204030204" pitchFamily="34" charset="0"/>
                <a:ea typeface="Calibri" panose="020F0502020204030204" pitchFamily="34" charset="0"/>
              </a:rPr>
              <a:t>In 2020, there were well over 2 million fraud reports made to the Federal Trade Commission (FTC), a number that continues to rise as people shift to an even bigger digital presence.</a:t>
            </a:r>
            <a:endParaRPr lang="en-CA" dirty="0"/>
          </a:p>
        </p:txBody>
      </p:sp>
      <p:sp>
        <p:nvSpPr>
          <p:cNvPr id="8" name="TextBox 7">
            <a:extLst>
              <a:ext uri="{FF2B5EF4-FFF2-40B4-BE49-F238E27FC236}">
                <a16:creationId xmlns:a16="http://schemas.microsoft.com/office/drawing/2014/main" id="{4FEC4BC8-40EE-4C94-2020-AAFC53557A4A}"/>
              </a:ext>
            </a:extLst>
          </p:cNvPr>
          <p:cNvSpPr txBox="1"/>
          <p:nvPr/>
        </p:nvSpPr>
        <p:spPr>
          <a:xfrm>
            <a:off x="297164" y="4664745"/>
            <a:ext cx="5442155" cy="1200329"/>
          </a:xfrm>
          <a:prstGeom prst="rect">
            <a:avLst/>
          </a:prstGeom>
          <a:noFill/>
        </p:spPr>
        <p:txBody>
          <a:bodyPr wrap="square" rtlCol="0">
            <a:spAutoFit/>
          </a:bodyPr>
          <a:lstStyle/>
          <a:p>
            <a:r>
              <a:rPr lang="en-CA" sz="1800" dirty="0">
                <a:effectLst/>
                <a:latin typeface="Calibri" panose="020F0502020204030204" pitchFamily="34" charset="0"/>
                <a:ea typeface="Calibri" panose="020F0502020204030204" pitchFamily="34" charset="0"/>
              </a:rPr>
              <a:t>Using artificial intelligence (AI), fraud monitoring programs can sift through large amounts of data in a short time, learning along the way to recognize threats as they emerge.</a:t>
            </a:r>
            <a:endParaRPr lang="en-CA" sz="18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6D38F844-511B-308A-C933-7AA91538C914}"/>
              </a:ext>
            </a:extLst>
          </p:cNvPr>
          <p:cNvSpPr txBox="1"/>
          <p:nvPr/>
        </p:nvSpPr>
        <p:spPr>
          <a:xfrm>
            <a:off x="324465" y="830974"/>
            <a:ext cx="2809829" cy="369332"/>
          </a:xfrm>
          <a:prstGeom prst="rect">
            <a:avLst/>
          </a:prstGeom>
          <a:noFill/>
        </p:spPr>
        <p:txBody>
          <a:bodyPr wrap="square" rtlCol="0">
            <a:spAutoFit/>
          </a:bodyPr>
          <a:lstStyle/>
          <a:p>
            <a:r>
              <a:rPr lang="en-CA" b="1" dirty="0"/>
              <a:t>Introduction</a:t>
            </a:r>
          </a:p>
        </p:txBody>
      </p:sp>
    </p:spTree>
    <p:extLst>
      <p:ext uri="{BB962C8B-B14F-4D97-AF65-F5344CB8AC3E}">
        <p14:creationId xmlns:p14="http://schemas.microsoft.com/office/powerpoint/2010/main" val="283664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lobe and wire on newspaper&#10;&#10;Description automatically generated">
            <a:extLst>
              <a:ext uri="{FF2B5EF4-FFF2-40B4-BE49-F238E27FC236}">
                <a16:creationId xmlns:a16="http://schemas.microsoft.com/office/drawing/2014/main" id="{3BFCB617-E562-E572-09D9-6B55404AC23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066" r="39184"/>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graphicFrame>
        <p:nvGraphicFramePr>
          <p:cNvPr id="5" name="Diagram 4">
            <a:extLst>
              <a:ext uri="{FF2B5EF4-FFF2-40B4-BE49-F238E27FC236}">
                <a16:creationId xmlns:a16="http://schemas.microsoft.com/office/drawing/2014/main" id="{8FD26CA4-FB23-6760-D534-A9373B755607}"/>
              </a:ext>
            </a:extLst>
          </p:cNvPr>
          <p:cNvGraphicFramePr/>
          <p:nvPr>
            <p:extLst>
              <p:ext uri="{D42A27DB-BD31-4B8C-83A1-F6EECF244321}">
                <p14:modId xmlns:p14="http://schemas.microsoft.com/office/powerpoint/2010/main" val="2581425245"/>
              </p:ext>
            </p:extLst>
          </p:nvPr>
        </p:nvGraphicFramePr>
        <p:xfrm>
          <a:off x="796413" y="1114198"/>
          <a:ext cx="5181823" cy="49818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2E14394E-604F-CF28-5D33-E64AF51C21CB}"/>
              </a:ext>
            </a:extLst>
          </p:cNvPr>
          <p:cNvSpPr txBox="1"/>
          <p:nvPr/>
        </p:nvSpPr>
        <p:spPr>
          <a:xfrm>
            <a:off x="9622065" y="6657945"/>
            <a:ext cx="2569935"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bauer-power.net/2018/04/how-can-blockchain-prevent-fraud-in.html">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9"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37459632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CCA1F03-1978-4993-9625-ECC9A327C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ze">
            <a:extLst>
              <a:ext uri="{FF2B5EF4-FFF2-40B4-BE49-F238E27FC236}">
                <a16:creationId xmlns:a16="http://schemas.microsoft.com/office/drawing/2014/main" id="{53E1E5B9-79A5-07B4-3FCC-CBA65D64ED09}"/>
              </a:ext>
            </a:extLst>
          </p:cNvPr>
          <p:cNvPicPr>
            <a:picLocks noChangeAspect="1"/>
          </p:cNvPicPr>
          <p:nvPr/>
        </p:nvPicPr>
        <p:blipFill rotWithShape="1">
          <a:blip r:embed="rId2"/>
          <a:srcRect t="15730"/>
          <a:stretch/>
        </p:blipFill>
        <p:spPr>
          <a:xfrm>
            <a:off x="20" y="10"/>
            <a:ext cx="12191979" cy="6857990"/>
          </a:xfrm>
          <a:prstGeom prst="rect">
            <a:avLst/>
          </a:prstGeom>
        </p:spPr>
      </p:pic>
      <p:sp useBgFill="1">
        <p:nvSpPr>
          <p:cNvPr id="27" name="Rectangle 26">
            <a:extLst>
              <a:ext uri="{FF2B5EF4-FFF2-40B4-BE49-F238E27FC236}">
                <a16:creationId xmlns:a16="http://schemas.microsoft.com/office/drawing/2014/main" id="{1DF5ECF7-5D31-4B53-8384-8D36C1065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A5246B-C045-7720-34D1-658DC686ED93}"/>
              </a:ext>
            </a:extLst>
          </p:cNvPr>
          <p:cNvSpPr txBox="1"/>
          <p:nvPr/>
        </p:nvSpPr>
        <p:spPr>
          <a:xfrm>
            <a:off x="5334000" y="1524000"/>
            <a:ext cx="5334000" cy="3810001"/>
          </a:xfrm>
          <a:prstGeom prst="rect">
            <a:avLst/>
          </a:prstGeom>
        </p:spPr>
        <p:txBody>
          <a:bodyPr vert="horz" lIns="91440" tIns="45720" rIns="91440" bIns="45720" rtlCol="0" anchor="ctr">
            <a:normAutofit/>
          </a:bodyPr>
          <a:lstStyle/>
          <a:p>
            <a:pPr marL="0" lvl="0" indent="0">
              <a:lnSpc>
                <a:spcPct val="130000"/>
              </a:lnSpc>
              <a:spcBef>
                <a:spcPct val="0"/>
              </a:spcBef>
              <a:spcAft>
                <a:spcPts val="600"/>
              </a:spcAft>
              <a:buSzPct val="85000"/>
            </a:pPr>
            <a:r>
              <a:rPr lang="en-US" b="1" cap="all" spc="600">
                <a:effectLst/>
              </a:rPr>
              <a:t>Challenges and limitations faced by traditional fraud detection methods</a:t>
            </a:r>
          </a:p>
        </p:txBody>
      </p:sp>
      <p:sp>
        <p:nvSpPr>
          <p:cNvPr id="11" name="TextBox 10">
            <a:extLst>
              <a:ext uri="{FF2B5EF4-FFF2-40B4-BE49-F238E27FC236}">
                <a16:creationId xmlns:a16="http://schemas.microsoft.com/office/drawing/2014/main" id="{D0160DCF-97D3-ED89-A9DD-583796FEE61F}"/>
              </a:ext>
            </a:extLst>
          </p:cNvPr>
          <p:cNvSpPr txBox="1"/>
          <p:nvPr/>
        </p:nvSpPr>
        <p:spPr>
          <a:xfrm>
            <a:off x="6371303" y="1976284"/>
            <a:ext cx="4454013" cy="707922"/>
          </a:xfrm>
          <a:prstGeom prst="rect">
            <a:avLst/>
          </a:prstGeom>
          <a:noFill/>
        </p:spPr>
        <p:txBody>
          <a:bodyPr wrap="square" rtlCol="0">
            <a:spAutoFit/>
          </a:bodyPr>
          <a:lstStyle/>
          <a:p>
            <a:endParaRPr lang="en-CA" dirty="0"/>
          </a:p>
        </p:txBody>
      </p:sp>
      <p:sp>
        <p:nvSpPr>
          <p:cNvPr id="13" name="TextBox 12">
            <a:extLst>
              <a:ext uri="{FF2B5EF4-FFF2-40B4-BE49-F238E27FC236}">
                <a16:creationId xmlns:a16="http://schemas.microsoft.com/office/drawing/2014/main" id="{BFA52B3E-FE8B-8274-A81F-0827C0217FED}"/>
              </a:ext>
            </a:extLst>
          </p:cNvPr>
          <p:cNvSpPr txBox="1"/>
          <p:nvPr/>
        </p:nvSpPr>
        <p:spPr>
          <a:xfrm>
            <a:off x="1433062" y="2674373"/>
            <a:ext cx="3519948" cy="1754326"/>
          </a:xfrm>
          <a:prstGeom prst="rect">
            <a:avLst/>
          </a:prstGeom>
          <a:noFill/>
        </p:spPr>
        <p:txBody>
          <a:bodyPr wrap="square" rtlCol="0">
            <a:spAutoFit/>
          </a:bodyPr>
          <a:lstStyle/>
          <a:p>
            <a:pPr marL="285750" indent="-285750">
              <a:buFont typeface="Wingdings" panose="05000000000000000000" pitchFamily="2" charset="2"/>
              <a:buChar char="q"/>
            </a:pPr>
            <a:r>
              <a:rPr lang="en-CA" sz="1800" dirty="0">
                <a:effectLst/>
                <a:latin typeface="Calibri" panose="020F0502020204030204" pitchFamily="34" charset="0"/>
                <a:ea typeface="Calibri" panose="020F0502020204030204" pitchFamily="34" charset="0"/>
              </a:rPr>
              <a:t>Changing fraud patterns over time</a:t>
            </a:r>
          </a:p>
          <a:p>
            <a:pPr marL="285750" indent="-285750">
              <a:buFont typeface="Wingdings" panose="05000000000000000000" pitchFamily="2" charset="2"/>
              <a:buChar char="q"/>
            </a:pPr>
            <a:r>
              <a:rPr lang="en-CA" sz="1800" dirty="0">
                <a:effectLst/>
                <a:latin typeface="Calibri" panose="020F0502020204030204" pitchFamily="34" charset="0"/>
                <a:ea typeface="Calibri" panose="020F0502020204030204" pitchFamily="34" charset="0"/>
              </a:rPr>
              <a:t>Class Imbalance </a:t>
            </a:r>
            <a:endParaRPr lang="en-CA" dirty="0">
              <a:latin typeface="Calibri" panose="020F0502020204030204" pitchFamily="34" charset="0"/>
              <a:ea typeface="Calibri" panose="020F0502020204030204" pitchFamily="34" charset="0"/>
            </a:endParaRPr>
          </a:p>
          <a:p>
            <a:pPr marL="285750" indent="-285750">
              <a:buFont typeface="Wingdings" panose="05000000000000000000" pitchFamily="2" charset="2"/>
              <a:buChar char="q"/>
            </a:pPr>
            <a:r>
              <a:rPr lang="en-CA" sz="1800" dirty="0">
                <a:effectLst/>
                <a:latin typeface="Calibri" panose="020F0502020204030204" pitchFamily="34" charset="0"/>
                <a:ea typeface="Calibri" panose="020F0502020204030204" pitchFamily="34" charset="0"/>
              </a:rPr>
              <a:t>Model Interpretations</a:t>
            </a:r>
          </a:p>
          <a:p>
            <a:pPr marL="285750" indent="-285750">
              <a:buFont typeface="Wingdings" panose="05000000000000000000" pitchFamily="2" charset="2"/>
              <a:buChar char="q"/>
            </a:pPr>
            <a:r>
              <a:rPr lang="en-CA" sz="1800" dirty="0">
                <a:effectLst/>
                <a:latin typeface="Calibri" panose="020F0502020204030204" pitchFamily="34" charset="0"/>
                <a:ea typeface="Calibri" panose="020F0502020204030204" pitchFamily="34" charset="0"/>
              </a:rPr>
              <a:t>Feature generation can be time-consuming </a:t>
            </a:r>
            <a:endParaRPr lang="en-CA" dirty="0"/>
          </a:p>
        </p:txBody>
      </p:sp>
    </p:spTree>
    <p:extLst>
      <p:ext uri="{BB962C8B-B14F-4D97-AF65-F5344CB8AC3E}">
        <p14:creationId xmlns:p14="http://schemas.microsoft.com/office/powerpoint/2010/main" val="854070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42714F-790B-5374-20B1-EB212E3B3169}"/>
              </a:ext>
            </a:extLst>
          </p:cNvPr>
          <p:cNvPicPr>
            <a:picLocks noChangeAspect="1"/>
          </p:cNvPicPr>
          <p:nvPr/>
        </p:nvPicPr>
        <p:blipFill>
          <a:blip r:embed="rId2"/>
          <a:stretch>
            <a:fillRect/>
          </a:stretch>
        </p:blipFill>
        <p:spPr>
          <a:xfrm>
            <a:off x="2821858" y="25413"/>
            <a:ext cx="9370142" cy="6816766"/>
          </a:xfrm>
          <a:prstGeom prst="rect">
            <a:avLst/>
          </a:prstGeom>
        </p:spPr>
      </p:pic>
      <p:sp>
        <p:nvSpPr>
          <p:cNvPr id="6" name="TextBox 5">
            <a:extLst>
              <a:ext uri="{FF2B5EF4-FFF2-40B4-BE49-F238E27FC236}">
                <a16:creationId xmlns:a16="http://schemas.microsoft.com/office/drawing/2014/main" id="{6B638FFF-8189-8341-CB26-9EFC4E009371}"/>
              </a:ext>
            </a:extLst>
          </p:cNvPr>
          <p:cNvSpPr txBox="1"/>
          <p:nvPr/>
        </p:nvSpPr>
        <p:spPr>
          <a:xfrm>
            <a:off x="193924" y="25413"/>
            <a:ext cx="1386349" cy="923330"/>
          </a:xfrm>
          <a:prstGeom prst="rect">
            <a:avLst/>
          </a:prstGeom>
          <a:noFill/>
        </p:spPr>
        <p:txBody>
          <a:bodyPr wrap="square" rtlCol="0">
            <a:spAutoFit/>
          </a:bodyPr>
          <a:lstStyle/>
          <a:p>
            <a:r>
              <a:rPr lang="en-CA" b="1" dirty="0"/>
              <a:t>Data</a:t>
            </a:r>
          </a:p>
          <a:p>
            <a:r>
              <a:rPr lang="en-CA" b="1" dirty="0"/>
              <a:t>Description</a:t>
            </a:r>
          </a:p>
          <a:p>
            <a:endParaRPr lang="en-CA" b="1" dirty="0"/>
          </a:p>
        </p:txBody>
      </p:sp>
      <p:sp>
        <p:nvSpPr>
          <p:cNvPr id="7" name="TextBox 6">
            <a:extLst>
              <a:ext uri="{FF2B5EF4-FFF2-40B4-BE49-F238E27FC236}">
                <a16:creationId xmlns:a16="http://schemas.microsoft.com/office/drawing/2014/main" id="{F654F0D4-67F5-4502-14FB-944901218AAF}"/>
              </a:ext>
            </a:extLst>
          </p:cNvPr>
          <p:cNvSpPr txBox="1"/>
          <p:nvPr/>
        </p:nvSpPr>
        <p:spPr>
          <a:xfrm>
            <a:off x="193924" y="1099226"/>
            <a:ext cx="2422816" cy="2031325"/>
          </a:xfrm>
          <a:prstGeom prst="rect">
            <a:avLst/>
          </a:prstGeom>
          <a:noFill/>
        </p:spPr>
        <p:txBody>
          <a:bodyPr wrap="square" rtlCol="0">
            <a:spAutoFit/>
          </a:bodyPr>
          <a:lstStyle/>
          <a:p>
            <a:r>
              <a:rPr lang="en-CA" sz="1800">
                <a:effectLst/>
                <a:latin typeface="Calibri" panose="020F0502020204030204" pitchFamily="34" charset="0"/>
                <a:ea typeface="Calibri" panose="020F0502020204030204" pitchFamily="34" charset="0"/>
              </a:rPr>
              <a:t>The dataset used for this training and testing machine learning models on credit card fraud detection comprises 284,807 rows and 31 columns.</a:t>
            </a:r>
            <a:endParaRPr lang="en-CA" dirty="0"/>
          </a:p>
        </p:txBody>
      </p:sp>
    </p:spTree>
    <p:extLst>
      <p:ext uri="{BB962C8B-B14F-4D97-AF65-F5344CB8AC3E}">
        <p14:creationId xmlns:p14="http://schemas.microsoft.com/office/powerpoint/2010/main" val="139955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19A00DC-F55B-C1F5-C34A-C2879507269B}"/>
              </a:ext>
            </a:extLst>
          </p:cNvPr>
          <p:cNvGraphicFramePr/>
          <p:nvPr>
            <p:extLst>
              <p:ext uri="{D42A27DB-BD31-4B8C-83A1-F6EECF244321}">
                <p14:modId xmlns:p14="http://schemas.microsoft.com/office/powerpoint/2010/main" val="1542720432"/>
              </p:ext>
            </p:extLst>
          </p:nvPr>
        </p:nvGraphicFramePr>
        <p:xfrm>
          <a:off x="3841344"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7ECABC33-C4EA-0571-815E-25E1BE9F4EC3}"/>
              </a:ext>
            </a:extLst>
          </p:cNvPr>
          <p:cNvGraphicFramePr/>
          <p:nvPr>
            <p:extLst>
              <p:ext uri="{D42A27DB-BD31-4B8C-83A1-F6EECF244321}">
                <p14:modId xmlns:p14="http://schemas.microsoft.com/office/powerpoint/2010/main" val="1050888290"/>
              </p:ext>
            </p:extLst>
          </p:nvPr>
        </p:nvGraphicFramePr>
        <p:xfrm>
          <a:off x="1665627" y="1045632"/>
          <a:ext cx="5165387" cy="47667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0860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B8F17F1-C32F-469D-70C7-212F3E3B2245}"/>
              </a:ext>
            </a:extLst>
          </p:cNvPr>
          <p:cNvSpPr txBox="1"/>
          <p:nvPr/>
        </p:nvSpPr>
        <p:spPr>
          <a:xfrm>
            <a:off x="1429566" y="762001"/>
            <a:ext cx="5008696" cy="1141004"/>
          </a:xfrm>
          <a:prstGeom prst="rect">
            <a:avLst/>
          </a:prstGeom>
        </p:spPr>
        <p:txBody>
          <a:bodyPr vert="horz" lIns="91440" tIns="45720" rIns="91440" bIns="45720" rtlCol="0" anchor="b">
            <a:normAutofit/>
          </a:bodyPr>
          <a:lstStyle/>
          <a:p>
            <a:pPr>
              <a:lnSpc>
                <a:spcPct val="120000"/>
              </a:lnSpc>
              <a:spcBef>
                <a:spcPct val="0"/>
              </a:spcBef>
              <a:spcAft>
                <a:spcPts val="600"/>
              </a:spcAft>
            </a:pPr>
            <a:r>
              <a:rPr lang="en-US" sz="2800" b="1" cap="all" spc="600">
                <a:latin typeface="+mj-lt"/>
                <a:ea typeface="+mj-ea"/>
                <a:cs typeface="+mj-cs"/>
              </a:rPr>
              <a:t>Implementation Plan</a:t>
            </a:r>
          </a:p>
        </p:txBody>
      </p:sp>
      <p:sp>
        <p:nvSpPr>
          <p:cNvPr id="5" name="TextBox 4">
            <a:extLst>
              <a:ext uri="{FF2B5EF4-FFF2-40B4-BE49-F238E27FC236}">
                <a16:creationId xmlns:a16="http://schemas.microsoft.com/office/drawing/2014/main" id="{C04A9549-6CA8-98D3-5839-FE639263311C}"/>
              </a:ext>
            </a:extLst>
          </p:cNvPr>
          <p:cNvSpPr txBox="1"/>
          <p:nvPr/>
        </p:nvSpPr>
        <p:spPr>
          <a:xfrm>
            <a:off x="1429566" y="2259698"/>
            <a:ext cx="4479398" cy="3836301"/>
          </a:xfrm>
          <a:prstGeom prst="rect">
            <a:avLst/>
          </a:prstGeom>
        </p:spPr>
        <p:txBody>
          <a:bodyPr vert="horz" lIns="91440" tIns="45720" rIns="91440" bIns="45720" rtlCol="0">
            <a:normAutofit/>
          </a:bodyPr>
          <a:lstStyle/>
          <a:p>
            <a:pPr>
              <a:lnSpc>
                <a:spcPct val="120000"/>
              </a:lnSpc>
              <a:spcAft>
                <a:spcPts val="800"/>
              </a:spcAft>
              <a:buSzPct val="85000"/>
            </a:pPr>
            <a:r>
              <a:rPr lang="en-US" sz="1500">
                <a:effectLst/>
              </a:rPr>
              <a:t>Phase 1 - Data Preparation and Preprocessing: Discuss steps to clean, preprocess, and normalize the dataset.</a:t>
            </a:r>
          </a:p>
          <a:p>
            <a:pPr>
              <a:lnSpc>
                <a:spcPct val="120000"/>
              </a:lnSpc>
              <a:spcAft>
                <a:spcPts val="800"/>
              </a:spcAft>
              <a:buSzPct val="85000"/>
            </a:pPr>
            <a:endParaRPr lang="en-US" sz="1500">
              <a:effectLst/>
            </a:endParaRPr>
          </a:p>
          <a:p>
            <a:pPr>
              <a:lnSpc>
                <a:spcPct val="120000"/>
              </a:lnSpc>
              <a:spcAft>
                <a:spcPts val="800"/>
              </a:spcAft>
              <a:buSzPct val="85000"/>
            </a:pPr>
            <a:r>
              <a:rPr lang="en-US" sz="1500">
                <a:effectLst/>
              </a:rPr>
              <a:t>Phase 2 - Model Training and Validation: Detail the model training, validation, and selection process.</a:t>
            </a:r>
          </a:p>
          <a:p>
            <a:pPr>
              <a:lnSpc>
                <a:spcPct val="120000"/>
              </a:lnSpc>
              <a:spcAft>
                <a:spcPts val="800"/>
              </a:spcAft>
              <a:buSzPct val="85000"/>
            </a:pPr>
            <a:endParaRPr lang="en-US" sz="1500">
              <a:effectLst/>
            </a:endParaRPr>
          </a:p>
          <a:p>
            <a:pPr>
              <a:lnSpc>
                <a:spcPct val="120000"/>
              </a:lnSpc>
              <a:buSzPct val="85000"/>
            </a:pPr>
            <a:r>
              <a:rPr lang="en-US" sz="1500">
                <a:effectLst/>
              </a:rPr>
              <a:t>Phase 3 - Deployment and Monitoring: Describe how the selected model will be deployed into the system and monitored for performance.</a:t>
            </a:r>
            <a:endParaRPr lang="en-US" sz="1500"/>
          </a:p>
        </p:txBody>
      </p:sp>
      <p:pic>
        <p:nvPicPr>
          <p:cNvPr id="7" name="Picture 6" descr="A close-up of a sign&#10;&#10;Description automatically generated">
            <a:extLst>
              <a:ext uri="{FF2B5EF4-FFF2-40B4-BE49-F238E27FC236}">
                <a16:creationId xmlns:a16="http://schemas.microsoft.com/office/drawing/2014/main" id="{EC71739E-CFD3-8F55-434C-91B39E21B3A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941" r="17561" b="3"/>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8" name="TextBox 7">
            <a:extLst>
              <a:ext uri="{FF2B5EF4-FFF2-40B4-BE49-F238E27FC236}">
                <a16:creationId xmlns:a16="http://schemas.microsoft.com/office/drawing/2014/main" id="{81AD49FF-2D80-67F5-E6D3-4F7301EEE2CA}"/>
              </a:ext>
            </a:extLst>
          </p:cNvPr>
          <p:cNvSpPr txBox="1"/>
          <p:nvPr/>
        </p:nvSpPr>
        <p:spPr>
          <a:xfrm>
            <a:off x="9771145" y="6657945"/>
            <a:ext cx="2420855"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picpedia.org/highway-signs/i/implementation.html">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345504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2676C2-D89B-CD03-C186-1AD97D300A37}"/>
              </a:ext>
            </a:extLst>
          </p:cNvPr>
          <p:cNvSpPr txBox="1"/>
          <p:nvPr/>
        </p:nvSpPr>
        <p:spPr>
          <a:xfrm>
            <a:off x="432619" y="101413"/>
            <a:ext cx="2989007" cy="369332"/>
          </a:xfrm>
          <a:prstGeom prst="rect">
            <a:avLst/>
          </a:prstGeom>
          <a:noFill/>
        </p:spPr>
        <p:txBody>
          <a:bodyPr wrap="square" rtlCol="0">
            <a:spAutoFit/>
          </a:bodyPr>
          <a:lstStyle/>
          <a:p>
            <a:r>
              <a:rPr lang="en-CA" b="1" dirty="0"/>
              <a:t>Model Performance</a:t>
            </a:r>
          </a:p>
        </p:txBody>
      </p:sp>
      <p:pic>
        <p:nvPicPr>
          <p:cNvPr id="6" name="Picture 5">
            <a:extLst>
              <a:ext uri="{FF2B5EF4-FFF2-40B4-BE49-F238E27FC236}">
                <a16:creationId xmlns:a16="http://schemas.microsoft.com/office/drawing/2014/main" id="{31CCD3C5-21F1-9CCF-33D5-2896135A3C57}"/>
              </a:ext>
            </a:extLst>
          </p:cNvPr>
          <p:cNvPicPr>
            <a:picLocks noChangeAspect="1"/>
          </p:cNvPicPr>
          <p:nvPr/>
        </p:nvPicPr>
        <p:blipFill>
          <a:blip r:embed="rId2"/>
          <a:stretch>
            <a:fillRect/>
          </a:stretch>
        </p:blipFill>
        <p:spPr>
          <a:xfrm>
            <a:off x="7317466" y="1419063"/>
            <a:ext cx="4441915" cy="5146495"/>
          </a:xfrm>
          <a:prstGeom prst="rect">
            <a:avLst/>
          </a:prstGeom>
        </p:spPr>
      </p:pic>
      <p:sp>
        <p:nvSpPr>
          <p:cNvPr id="7" name="TextBox 6">
            <a:extLst>
              <a:ext uri="{FF2B5EF4-FFF2-40B4-BE49-F238E27FC236}">
                <a16:creationId xmlns:a16="http://schemas.microsoft.com/office/drawing/2014/main" id="{A4B149E5-9744-13D5-A209-7E1FD3DFDE9E}"/>
              </a:ext>
            </a:extLst>
          </p:cNvPr>
          <p:cNvSpPr txBox="1"/>
          <p:nvPr/>
        </p:nvSpPr>
        <p:spPr>
          <a:xfrm>
            <a:off x="7317466" y="737418"/>
            <a:ext cx="1561063" cy="369332"/>
          </a:xfrm>
          <a:prstGeom prst="rect">
            <a:avLst/>
          </a:prstGeom>
          <a:noFill/>
        </p:spPr>
        <p:txBody>
          <a:bodyPr wrap="square" rtlCol="0">
            <a:spAutoFit/>
          </a:bodyPr>
          <a:lstStyle/>
          <a:p>
            <a:r>
              <a:rPr lang="en-CA" dirty="0"/>
              <a:t>K-NN</a:t>
            </a:r>
          </a:p>
        </p:txBody>
      </p:sp>
      <p:pic>
        <p:nvPicPr>
          <p:cNvPr id="9" name="Picture 8">
            <a:extLst>
              <a:ext uri="{FF2B5EF4-FFF2-40B4-BE49-F238E27FC236}">
                <a16:creationId xmlns:a16="http://schemas.microsoft.com/office/drawing/2014/main" id="{7CC4986D-7A6C-BCA9-3E7E-B81E7AD4BDA7}"/>
              </a:ext>
            </a:extLst>
          </p:cNvPr>
          <p:cNvPicPr>
            <a:picLocks noChangeAspect="1"/>
          </p:cNvPicPr>
          <p:nvPr/>
        </p:nvPicPr>
        <p:blipFill>
          <a:blip r:embed="rId3"/>
          <a:stretch>
            <a:fillRect/>
          </a:stretch>
        </p:blipFill>
        <p:spPr>
          <a:xfrm>
            <a:off x="432619" y="1419063"/>
            <a:ext cx="4313294" cy="5090601"/>
          </a:xfrm>
          <a:prstGeom prst="rect">
            <a:avLst/>
          </a:prstGeom>
        </p:spPr>
      </p:pic>
      <p:sp>
        <p:nvSpPr>
          <p:cNvPr id="10" name="TextBox 9">
            <a:extLst>
              <a:ext uri="{FF2B5EF4-FFF2-40B4-BE49-F238E27FC236}">
                <a16:creationId xmlns:a16="http://schemas.microsoft.com/office/drawing/2014/main" id="{F71B049A-EA5B-B7F3-FE8C-20410A5185AC}"/>
              </a:ext>
            </a:extLst>
          </p:cNvPr>
          <p:cNvSpPr txBox="1"/>
          <p:nvPr/>
        </p:nvSpPr>
        <p:spPr>
          <a:xfrm>
            <a:off x="432619" y="737418"/>
            <a:ext cx="1386348" cy="369332"/>
          </a:xfrm>
          <a:prstGeom prst="rect">
            <a:avLst/>
          </a:prstGeom>
          <a:noFill/>
        </p:spPr>
        <p:txBody>
          <a:bodyPr wrap="square" rtlCol="0">
            <a:spAutoFit/>
          </a:bodyPr>
          <a:lstStyle/>
          <a:p>
            <a:r>
              <a:rPr lang="en-CA" dirty="0"/>
              <a:t>SVM</a:t>
            </a:r>
          </a:p>
        </p:txBody>
      </p:sp>
    </p:spTree>
    <p:extLst>
      <p:ext uri="{BB962C8B-B14F-4D97-AF65-F5344CB8AC3E}">
        <p14:creationId xmlns:p14="http://schemas.microsoft.com/office/powerpoint/2010/main" val="2222393127"/>
      </p:ext>
    </p:extLst>
  </p:cSld>
  <p:clrMapOvr>
    <a:masterClrMapping/>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1B2B30"/>
      </a:dk2>
      <a:lt2>
        <a:srgbClr val="F3F3F0"/>
      </a:lt2>
      <a:accent1>
        <a:srgbClr val="542FE7"/>
      </a:accent1>
      <a:accent2>
        <a:srgbClr val="1740D5"/>
      </a:accent2>
      <a:accent3>
        <a:srgbClr val="29A1E7"/>
      </a:accent3>
      <a:accent4>
        <a:srgbClr val="15C0B7"/>
      </a:accent4>
      <a:accent5>
        <a:srgbClr val="23C67A"/>
      </a:accent5>
      <a:accent6>
        <a:srgbClr val="16C72A"/>
      </a:accent6>
      <a:hlink>
        <a:srgbClr val="349D7D"/>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128</TotalTime>
  <Words>1034</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 Black</vt:lpstr>
      <vt:lpstr>Arial</vt:lpstr>
      <vt:lpstr>Calibri</vt:lpstr>
      <vt:lpstr>Times New Roman</vt:lpstr>
      <vt:lpstr>Trade Gothic Next Cond</vt:lpstr>
      <vt:lpstr>Trade Gothic Next Light</vt:lpstr>
      <vt:lpstr>Wingdings</vt:lpstr>
      <vt:lpstr>PortalVTI</vt:lpstr>
      <vt:lpstr>A PROPOSAL ON MACHINE LEARNING-BASED SOLUTION FOR DETECTING CREDIT CARD FRAUD</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PROPOSAL ON MACHINE LEARNING-BASED SOLUTION FOR DETECTING CREDIT CARD FRAUD</dc:title>
  <dc:creator>David Ogbeide</dc:creator>
  <cp:lastModifiedBy>David Ogbeide</cp:lastModifiedBy>
  <cp:revision>1</cp:revision>
  <dcterms:created xsi:type="dcterms:W3CDTF">2023-12-16T01:48:35Z</dcterms:created>
  <dcterms:modified xsi:type="dcterms:W3CDTF">2023-12-16T03:57:30Z</dcterms:modified>
</cp:coreProperties>
</file>